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custom-properties+xml" PartName="/docProps/custom.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custom-properties" Target="docProps/custom.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Lst>
  <p:sldSz cy="13716000" cx="2438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824">
          <p15:clr>
            <a:srgbClr val="A4A3A4"/>
          </p15:clr>
        </p15:guide>
        <p15:guide id="2" pos="7680">
          <p15:clr>
            <a:srgbClr val="A4A3A4"/>
          </p15:clr>
        </p15:guide>
      </p15:sldGuideLst>
    </p:ext>
    <p:ext uri="GoogleSlidesCustomDataVersion2">
      <go:slidesCustomData xmlns:go="http://customooxmlschemas.google.com/" r:id="rId43" roundtripDataSignature="AMtx7mjuoM+McjO8qNGuMVQgN6v/UjxWH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824" orient="horz"/>
        <p:guide pos="76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20" Type="http://schemas.openxmlformats.org/officeDocument/2006/relationships/slide" Target="slides/slide15.xml"/><Relationship Id="rId42" Type="http://schemas.openxmlformats.org/officeDocument/2006/relationships/slide" Target="slides/slide37.xml"/><Relationship Id="rId41" Type="http://schemas.openxmlformats.org/officeDocument/2006/relationships/slide" Target="slides/slide36.xml"/><Relationship Id="rId22" Type="http://schemas.openxmlformats.org/officeDocument/2006/relationships/slide" Target="slides/slide17.xml"/><Relationship Id="rId21" Type="http://schemas.openxmlformats.org/officeDocument/2006/relationships/slide" Target="slides/slide16.xml"/><Relationship Id="rId43" Type="http://customschemas.google.com/relationships/presentationmetadata" Target="metadata"/><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slide" Target="slides/slide24.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11" Type="http://schemas.openxmlformats.org/officeDocument/2006/relationships/slide" Target="slides/slide6.xml"/><Relationship Id="rId33" Type="http://schemas.openxmlformats.org/officeDocument/2006/relationships/slide" Target="slides/slide28.xml"/><Relationship Id="rId10" Type="http://schemas.openxmlformats.org/officeDocument/2006/relationships/slide" Target="slides/slide5.xml"/><Relationship Id="rId32" Type="http://schemas.openxmlformats.org/officeDocument/2006/relationships/slide" Target="slides/slide27.xml"/><Relationship Id="rId13" Type="http://schemas.openxmlformats.org/officeDocument/2006/relationships/slide" Target="slides/slide8.xml"/><Relationship Id="rId35" Type="http://schemas.openxmlformats.org/officeDocument/2006/relationships/slide" Target="slides/slide30.xml"/><Relationship Id="rId12" Type="http://schemas.openxmlformats.org/officeDocument/2006/relationships/slide" Target="slides/slide7.xml"/><Relationship Id="rId34" Type="http://schemas.openxmlformats.org/officeDocument/2006/relationships/slide" Target="slides/slide29.xml"/><Relationship Id="rId15" Type="http://schemas.openxmlformats.org/officeDocument/2006/relationships/slide" Target="slides/slide10.xml"/><Relationship Id="rId37" Type="http://schemas.openxmlformats.org/officeDocument/2006/relationships/slide" Target="slides/slide32.xml"/><Relationship Id="rId14" Type="http://schemas.openxmlformats.org/officeDocument/2006/relationships/slide" Target="slides/slide9.xml"/><Relationship Id="rId36" Type="http://schemas.openxmlformats.org/officeDocument/2006/relationships/slide" Target="slides/slide31.xml"/><Relationship Id="rId17" Type="http://schemas.openxmlformats.org/officeDocument/2006/relationships/slide" Target="slides/slide12.xml"/><Relationship Id="rId39" Type="http://schemas.openxmlformats.org/officeDocument/2006/relationships/slide" Target="slides/slide34.xml"/><Relationship Id="rId16" Type="http://schemas.openxmlformats.org/officeDocument/2006/relationships/slide" Target="slides/slide11.xml"/><Relationship Id="rId38" Type="http://schemas.openxmlformats.org/officeDocument/2006/relationships/slide" Target="slides/slide33.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 name="Shape 81"/>
        <p:cNvGrpSpPr/>
        <p:nvPr/>
      </p:nvGrpSpPr>
      <p:grpSpPr>
        <a:xfrm>
          <a:off x="0" y="0"/>
          <a:ext cx="0" cy="0"/>
          <a:chOff x="0" y="0"/>
          <a:chExt cx="0" cy="0"/>
        </a:xfrm>
      </p:grpSpPr>
      <p:sp>
        <p:nvSpPr>
          <p:cNvPr id="82" name="Google Shape;82;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83" name="Google Shape;83;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 name="Shape 86"/>
        <p:cNvGrpSpPr/>
        <p:nvPr/>
      </p:nvGrpSpPr>
      <p:grpSpPr>
        <a:xfrm>
          <a:off x="0" y="0"/>
          <a:ext cx="0" cy="0"/>
          <a:chOff x="0" y="0"/>
          <a:chExt cx="0" cy="0"/>
        </a:xfrm>
      </p:grpSpPr>
      <p:sp>
        <p:nvSpPr>
          <p:cNvPr id="87" name="Google Shape;87;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88" name="Google Shape;88;p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 name="Shape 92"/>
        <p:cNvGrpSpPr/>
        <p:nvPr/>
      </p:nvGrpSpPr>
      <p:grpSpPr>
        <a:xfrm>
          <a:off x="0" y="0"/>
          <a:ext cx="0" cy="0"/>
          <a:chOff x="0" y="0"/>
          <a:chExt cx="0" cy="0"/>
        </a:xfrm>
      </p:grpSpPr>
      <p:sp>
        <p:nvSpPr>
          <p:cNvPr id="93" name="Google Shape;93;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94" name="Google Shape;94;p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 name="Shape 98"/>
        <p:cNvGrpSpPr/>
        <p:nvPr/>
      </p:nvGrpSpPr>
      <p:grpSpPr>
        <a:xfrm>
          <a:off x="0" y="0"/>
          <a:ext cx="0" cy="0"/>
          <a:chOff x="0" y="0"/>
          <a:chExt cx="0" cy="0"/>
        </a:xfrm>
      </p:grpSpPr>
      <p:sp>
        <p:nvSpPr>
          <p:cNvPr id="99" name="Google Shape;99;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00" name="Google Shape;100;p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 name="Shape 104"/>
        <p:cNvGrpSpPr/>
        <p:nvPr/>
      </p:nvGrpSpPr>
      <p:grpSpPr>
        <a:xfrm>
          <a:off x="0" y="0"/>
          <a:ext cx="0" cy="0"/>
          <a:chOff x="0" y="0"/>
          <a:chExt cx="0" cy="0"/>
        </a:xfrm>
      </p:grpSpPr>
      <p:sp>
        <p:nvSpPr>
          <p:cNvPr id="105" name="Google Shape;105;p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06" name="Google Shape;106;p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 name="Shape 110"/>
        <p:cNvGrpSpPr/>
        <p:nvPr/>
      </p:nvGrpSpPr>
      <p:grpSpPr>
        <a:xfrm>
          <a:off x="0" y="0"/>
          <a:ext cx="0" cy="0"/>
          <a:chOff x="0" y="0"/>
          <a:chExt cx="0" cy="0"/>
        </a:xfrm>
      </p:grpSpPr>
      <p:sp>
        <p:nvSpPr>
          <p:cNvPr id="111" name="Google Shape;111;p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12" name="Google Shape;112;p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 name="Shape 116"/>
        <p:cNvGrpSpPr/>
        <p:nvPr/>
      </p:nvGrpSpPr>
      <p:grpSpPr>
        <a:xfrm>
          <a:off x="0" y="0"/>
          <a:ext cx="0" cy="0"/>
          <a:chOff x="0" y="0"/>
          <a:chExt cx="0" cy="0"/>
        </a:xfrm>
      </p:grpSpPr>
      <p:sp>
        <p:nvSpPr>
          <p:cNvPr id="117" name="Google Shape;117;p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18" name="Google Shape;118;p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 name="Shape 126"/>
        <p:cNvGrpSpPr/>
        <p:nvPr/>
      </p:nvGrpSpPr>
      <p:grpSpPr>
        <a:xfrm>
          <a:off x="0" y="0"/>
          <a:ext cx="0" cy="0"/>
          <a:chOff x="0" y="0"/>
          <a:chExt cx="0" cy="0"/>
        </a:xfrm>
      </p:grpSpPr>
      <p:sp>
        <p:nvSpPr>
          <p:cNvPr id="127" name="Google Shape;127;p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28" name="Google Shape;128;p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 name="Shape 132"/>
        <p:cNvGrpSpPr/>
        <p:nvPr/>
      </p:nvGrpSpPr>
      <p:grpSpPr>
        <a:xfrm>
          <a:off x="0" y="0"/>
          <a:ext cx="0" cy="0"/>
          <a:chOff x="0" y="0"/>
          <a:chExt cx="0" cy="0"/>
        </a:xfrm>
      </p:grpSpPr>
      <p:sp>
        <p:nvSpPr>
          <p:cNvPr id="133" name="Google Shape;133;p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34" name="Google Shape;134;p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 name="Shape 138"/>
        <p:cNvGrpSpPr/>
        <p:nvPr/>
      </p:nvGrpSpPr>
      <p:grpSpPr>
        <a:xfrm>
          <a:off x="0" y="0"/>
          <a:ext cx="0" cy="0"/>
          <a:chOff x="0" y="0"/>
          <a:chExt cx="0" cy="0"/>
        </a:xfrm>
      </p:grpSpPr>
      <p:sp>
        <p:nvSpPr>
          <p:cNvPr id="139" name="Google Shape;139;p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40" name="Google Shape;140;p1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4" name="Shape 144"/>
        <p:cNvGrpSpPr/>
        <p:nvPr/>
      </p:nvGrpSpPr>
      <p:grpSpPr>
        <a:xfrm>
          <a:off x="0" y="0"/>
          <a:ext cx="0" cy="0"/>
          <a:chOff x="0" y="0"/>
          <a:chExt cx="0" cy="0"/>
        </a:xfrm>
      </p:grpSpPr>
      <p:sp>
        <p:nvSpPr>
          <p:cNvPr id="145" name="Google Shape;145;p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46" name="Google Shape;146;p1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 name="Shape 150"/>
        <p:cNvGrpSpPr/>
        <p:nvPr/>
      </p:nvGrpSpPr>
      <p:grpSpPr>
        <a:xfrm>
          <a:off x="0" y="0"/>
          <a:ext cx="0" cy="0"/>
          <a:chOff x="0" y="0"/>
          <a:chExt cx="0" cy="0"/>
        </a:xfrm>
      </p:grpSpPr>
      <p:sp>
        <p:nvSpPr>
          <p:cNvPr id="151" name="Google Shape;151;p1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52" name="Google Shape;152;p1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 name="Shape 159"/>
        <p:cNvGrpSpPr/>
        <p:nvPr/>
      </p:nvGrpSpPr>
      <p:grpSpPr>
        <a:xfrm>
          <a:off x="0" y="0"/>
          <a:ext cx="0" cy="0"/>
          <a:chOff x="0" y="0"/>
          <a:chExt cx="0" cy="0"/>
        </a:xfrm>
      </p:grpSpPr>
      <p:sp>
        <p:nvSpPr>
          <p:cNvPr id="160" name="Google Shape;160;p1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61" name="Google Shape;161;p1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8" name="Shape 168"/>
        <p:cNvGrpSpPr/>
        <p:nvPr/>
      </p:nvGrpSpPr>
      <p:grpSpPr>
        <a:xfrm>
          <a:off x="0" y="0"/>
          <a:ext cx="0" cy="0"/>
          <a:chOff x="0" y="0"/>
          <a:chExt cx="0" cy="0"/>
        </a:xfrm>
      </p:grpSpPr>
      <p:sp>
        <p:nvSpPr>
          <p:cNvPr id="169" name="Google Shape;169;p1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70" name="Google Shape;170;p1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4" name="Shape 174"/>
        <p:cNvGrpSpPr/>
        <p:nvPr/>
      </p:nvGrpSpPr>
      <p:grpSpPr>
        <a:xfrm>
          <a:off x="0" y="0"/>
          <a:ext cx="0" cy="0"/>
          <a:chOff x="0" y="0"/>
          <a:chExt cx="0" cy="0"/>
        </a:xfrm>
      </p:grpSpPr>
      <p:sp>
        <p:nvSpPr>
          <p:cNvPr id="175" name="Google Shape;175;p1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76" name="Google Shape;176;p1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0" name="Shape 180"/>
        <p:cNvGrpSpPr/>
        <p:nvPr/>
      </p:nvGrpSpPr>
      <p:grpSpPr>
        <a:xfrm>
          <a:off x="0" y="0"/>
          <a:ext cx="0" cy="0"/>
          <a:chOff x="0" y="0"/>
          <a:chExt cx="0" cy="0"/>
        </a:xfrm>
      </p:grpSpPr>
      <p:sp>
        <p:nvSpPr>
          <p:cNvPr id="181" name="Google Shape;181;p1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82" name="Google Shape;182;p1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6" name="Shape 186"/>
        <p:cNvGrpSpPr/>
        <p:nvPr/>
      </p:nvGrpSpPr>
      <p:grpSpPr>
        <a:xfrm>
          <a:off x="0" y="0"/>
          <a:ext cx="0" cy="0"/>
          <a:chOff x="0" y="0"/>
          <a:chExt cx="0" cy="0"/>
        </a:xfrm>
      </p:grpSpPr>
      <p:sp>
        <p:nvSpPr>
          <p:cNvPr id="187" name="Google Shape;187;p1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88" name="Google Shape;188;p1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2" name="Shape 192"/>
        <p:cNvGrpSpPr/>
        <p:nvPr/>
      </p:nvGrpSpPr>
      <p:grpSpPr>
        <a:xfrm>
          <a:off x="0" y="0"/>
          <a:ext cx="0" cy="0"/>
          <a:chOff x="0" y="0"/>
          <a:chExt cx="0" cy="0"/>
        </a:xfrm>
      </p:grpSpPr>
      <p:sp>
        <p:nvSpPr>
          <p:cNvPr id="193" name="Google Shape;193;p1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94" name="Google Shape;194;p1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8" name="Shape 198"/>
        <p:cNvGrpSpPr/>
        <p:nvPr/>
      </p:nvGrpSpPr>
      <p:grpSpPr>
        <a:xfrm>
          <a:off x="0" y="0"/>
          <a:ext cx="0" cy="0"/>
          <a:chOff x="0" y="0"/>
          <a:chExt cx="0" cy="0"/>
        </a:xfrm>
      </p:grpSpPr>
      <p:sp>
        <p:nvSpPr>
          <p:cNvPr id="199" name="Google Shape;199;p1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00" name="Google Shape;200;p1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4" name="Shape 204"/>
        <p:cNvGrpSpPr/>
        <p:nvPr/>
      </p:nvGrpSpPr>
      <p:grpSpPr>
        <a:xfrm>
          <a:off x="0" y="0"/>
          <a:ext cx="0" cy="0"/>
          <a:chOff x="0" y="0"/>
          <a:chExt cx="0" cy="0"/>
        </a:xfrm>
      </p:grpSpPr>
      <p:sp>
        <p:nvSpPr>
          <p:cNvPr id="205" name="Google Shape;205;p2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06" name="Google Shape;206;p2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9" name="Shape 209"/>
        <p:cNvGrpSpPr/>
        <p:nvPr/>
      </p:nvGrpSpPr>
      <p:grpSpPr>
        <a:xfrm>
          <a:off x="0" y="0"/>
          <a:ext cx="0" cy="0"/>
          <a:chOff x="0" y="0"/>
          <a:chExt cx="0" cy="0"/>
        </a:xfrm>
      </p:grpSpPr>
      <p:sp>
        <p:nvSpPr>
          <p:cNvPr id="210" name="Google Shape;210;p2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11" name="Google Shape;211;p2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7" name="Shape 217"/>
        <p:cNvGrpSpPr/>
        <p:nvPr/>
      </p:nvGrpSpPr>
      <p:grpSpPr>
        <a:xfrm>
          <a:off x="0" y="0"/>
          <a:ext cx="0" cy="0"/>
          <a:chOff x="0" y="0"/>
          <a:chExt cx="0" cy="0"/>
        </a:xfrm>
      </p:grpSpPr>
      <p:sp>
        <p:nvSpPr>
          <p:cNvPr id="218" name="Google Shape;218;p2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19" name="Google Shape;219;p2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3" name="Shape 223"/>
        <p:cNvGrpSpPr/>
        <p:nvPr/>
      </p:nvGrpSpPr>
      <p:grpSpPr>
        <a:xfrm>
          <a:off x="0" y="0"/>
          <a:ext cx="0" cy="0"/>
          <a:chOff x="0" y="0"/>
          <a:chExt cx="0" cy="0"/>
        </a:xfrm>
      </p:grpSpPr>
      <p:sp>
        <p:nvSpPr>
          <p:cNvPr id="224" name="Google Shape;224;p2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25" name="Google Shape;225;p2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9" name="Shape 229"/>
        <p:cNvGrpSpPr/>
        <p:nvPr/>
      </p:nvGrpSpPr>
      <p:grpSpPr>
        <a:xfrm>
          <a:off x="0" y="0"/>
          <a:ext cx="0" cy="0"/>
          <a:chOff x="0" y="0"/>
          <a:chExt cx="0" cy="0"/>
        </a:xfrm>
      </p:grpSpPr>
      <p:sp>
        <p:nvSpPr>
          <p:cNvPr id="230" name="Google Shape;230;p2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31" name="Google Shape;231;p2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5" name="Shape 235"/>
        <p:cNvGrpSpPr/>
        <p:nvPr/>
      </p:nvGrpSpPr>
      <p:grpSpPr>
        <a:xfrm>
          <a:off x="0" y="0"/>
          <a:ext cx="0" cy="0"/>
          <a:chOff x="0" y="0"/>
          <a:chExt cx="0" cy="0"/>
        </a:xfrm>
      </p:grpSpPr>
      <p:sp>
        <p:nvSpPr>
          <p:cNvPr id="236" name="Google Shape;236;p2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37" name="Google Shape;237;p2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1" name="Shape 241"/>
        <p:cNvGrpSpPr/>
        <p:nvPr/>
      </p:nvGrpSpPr>
      <p:grpSpPr>
        <a:xfrm>
          <a:off x="0" y="0"/>
          <a:ext cx="0" cy="0"/>
          <a:chOff x="0" y="0"/>
          <a:chExt cx="0" cy="0"/>
        </a:xfrm>
      </p:grpSpPr>
      <p:sp>
        <p:nvSpPr>
          <p:cNvPr id="242" name="Google Shape;242;p2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43" name="Google Shape;243;p2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7" name="Shape 247"/>
        <p:cNvGrpSpPr/>
        <p:nvPr/>
      </p:nvGrpSpPr>
      <p:grpSpPr>
        <a:xfrm>
          <a:off x="0" y="0"/>
          <a:ext cx="0" cy="0"/>
          <a:chOff x="0" y="0"/>
          <a:chExt cx="0" cy="0"/>
        </a:xfrm>
      </p:grpSpPr>
      <p:sp>
        <p:nvSpPr>
          <p:cNvPr id="248" name="Google Shape;248;p2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49" name="Google Shape;249;p2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3" name="Shape 253"/>
        <p:cNvGrpSpPr/>
        <p:nvPr/>
      </p:nvGrpSpPr>
      <p:grpSpPr>
        <a:xfrm>
          <a:off x="0" y="0"/>
          <a:ext cx="0" cy="0"/>
          <a:chOff x="0" y="0"/>
          <a:chExt cx="0" cy="0"/>
        </a:xfrm>
      </p:grpSpPr>
      <p:sp>
        <p:nvSpPr>
          <p:cNvPr id="254" name="Google Shape;254;p3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55" name="Google Shape;255;p3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8" name="Shape 258"/>
        <p:cNvGrpSpPr/>
        <p:nvPr/>
      </p:nvGrpSpPr>
      <p:grpSpPr>
        <a:xfrm>
          <a:off x="0" y="0"/>
          <a:ext cx="0" cy="0"/>
          <a:chOff x="0" y="0"/>
          <a:chExt cx="0" cy="0"/>
        </a:xfrm>
      </p:grpSpPr>
      <p:sp>
        <p:nvSpPr>
          <p:cNvPr id="259" name="Google Shape;259;p2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60" name="Google Shape;260;p2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4" name="Shape 264"/>
        <p:cNvGrpSpPr/>
        <p:nvPr/>
      </p:nvGrpSpPr>
      <p:grpSpPr>
        <a:xfrm>
          <a:off x="0" y="0"/>
          <a:ext cx="0" cy="0"/>
          <a:chOff x="0" y="0"/>
          <a:chExt cx="0" cy="0"/>
        </a:xfrm>
      </p:grpSpPr>
      <p:sp>
        <p:nvSpPr>
          <p:cNvPr id="265" name="Google Shape;265;p2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66" name="Google Shape;266;p2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9" name="Shape 269"/>
        <p:cNvGrpSpPr/>
        <p:nvPr/>
      </p:nvGrpSpPr>
      <p:grpSpPr>
        <a:xfrm>
          <a:off x="0" y="0"/>
          <a:ext cx="0" cy="0"/>
          <a:chOff x="0" y="0"/>
          <a:chExt cx="0" cy="0"/>
        </a:xfrm>
      </p:grpSpPr>
      <p:sp>
        <p:nvSpPr>
          <p:cNvPr id="270" name="Google Shape;270;p3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71" name="Google Shape;271;p3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5" name="Shape 275"/>
        <p:cNvGrpSpPr/>
        <p:nvPr/>
      </p:nvGrpSpPr>
      <p:grpSpPr>
        <a:xfrm>
          <a:off x="0" y="0"/>
          <a:ext cx="0" cy="0"/>
          <a:chOff x="0" y="0"/>
          <a:chExt cx="0" cy="0"/>
        </a:xfrm>
      </p:grpSpPr>
      <p:sp>
        <p:nvSpPr>
          <p:cNvPr id="276" name="Google Shape;276;p3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77" name="Google Shape;277;p3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1" name="Shape 281"/>
        <p:cNvGrpSpPr/>
        <p:nvPr/>
      </p:nvGrpSpPr>
      <p:grpSpPr>
        <a:xfrm>
          <a:off x="0" y="0"/>
          <a:ext cx="0" cy="0"/>
          <a:chOff x="0" y="0"/>
          <a:chExt cx="0" cy="0"/>
        </a:xfrm>
      </p:grpSpPr>
      <p:sp>
        <p:nvSpPr>
          <p:cNvPr id="282" name="Google Shape;282;p3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83" name="Google Shape;283;p3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7" name="Shape 287"/>
        <p:cNvGrpSpPr/>
        <p:nvPr/>
      </p:nvGrpSpPr>
      <p:grpSpPr>
        <a:xfrm>
          <a:off x="0" y="0"/>
          <a:ext cx="0" cy="0"/>
          <a:chOff x="0" y="0"/>
          <a:chExt cx="0" cy="0"/>
        </a:xfrm>
      </p:grpSpPr>
      <p:sp>
        <p:nvSpPr>
          <p:cNvPr id="288" name="Google Shape;288;p3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89" name="Google Shape;289;p3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3" name="Shape 293"/>
        <p:cNvGrpSpPr/>
        <p:nvPr/>
      </p:nvGrpSpPr>
      <p:grpSpPr>
        <a:xfrm>
          <a:off x="0" y="0"/>
          <a:ext cx="0" cy="0"/>
          <a:chOff x="0" y="0"/>
          <a:chExt cx="0" cy="0"/>
        </a:xfrm>
      </p:grpSpPr>
      <p:sp>
        <p:nvSpPr>
          <p:cNvPr id="294" name="Google Shape;294;p3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95" name="Google Shape;295;p3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9" name="Shape 299"/>
        <p:cNvGrpSpPr/>
        <p:nvPr/>
      </p:nvGrpSpPr>
      <p:grpSpPr>
        <a:xfrm>
          <a:off x="0" y="0"/>
          <a:ext cx="0" cy="0"/>
          <a:chOff x="0" y="0"/>
          <a:chExt cx="0" cy="0"/>
        </a:xfrm>
      </p:grpSpPr>
      <p:sp>
        <p:nvSpPr>
          <p:cNvPr id="300" name="Google Shape;300;p3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01" name="Google Shape;301;p3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5" name="Shape 305"/>
        <p:cNvGrpSpPr/>
        <p:nvPr/>
      </p:nvGrpSpPr>
      <p:grpSpPr>
        <a:xfrm>
          <a:off x="0" y="0"/>
          <a:ext cx="0" cy="0"/>
          <a:chOff x="0" y="0"/>
          <a:chExt cx="0" cy="0"/>
        </a:xfrm>
      </p:grpSpPr>
      <p:sp>
        <p:nvSpPr>
          <p:cNvPr id="306" name="Google Shape;306;p3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07" name="Google Shape;307;p3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7.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5.png"/><Relationship Id="rId3"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5.png"/><Relationship Id="rId3"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5.png"/><Relationship Id="rId3" Type="http://schemas.openxmlformats.org/officeDocument/2006/relationships/image" Target="../media/image3.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 Id="rId3" Type="http://schemas.openxmlformats.org/officeDocument/2006/relationships/image" Target="../media/image4.png"/><Relationship Id="rId4" Type="http://schemas.openxmlformats.org/officeDocument/2006/relationships/image" Target="../media/image10.png"/><Relationship Id="rId9" Type="http://schemas.openxmlformats.org/officeDocument/2006/relationships/image" Target="../media/image9.png"/><Relationship Id="rId5" Type="http://schemas.openxmlformats.org/officeDocument/2006/relationships/image" Target="../media/image20.png"/><Relationship Id="rId6" Type="http://schemas.openxmlformats.org/officeDocument/2006/relationships/image" Target="../media/image11.png"/><Relationship Id="rId7" Type="http://schemas.openxmlformats.org/officeDocument/2006/relationships/image" Target="../media/image14.png"/><Relationship Id="rId8" Type="http://schemas.openxmlformats.org/officeDocument/2006/relationships/image" Target="../media/image13.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5.png"/><Relationship Id="rId3" Type="http://schemas.openxmlformats.org/officeDocument/2006/relationships/image" Target="../media/image3.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6.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6.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5.png"/><Relationship Id="rId3" Type="http://schemas.openxmlformats.org/officeDocument/2006/relationships/image" Target="../media/image3.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owerPoint Cover Page" showMasterSp="0">
  <p:cSld name="PowerPoint Cover Page">
    <p:bg>
      <p:bgPr>
        <a:solidFill>
          <a:schemeClr val="accent1"/>
        </a:solidFill>
      </p:bgPr>
    </p:bg>
    <p:spTree>
      <p:nvGrpSpPr>
        <p:cNvPr id="8" name="Shape 8"/>
        <p:cNvGrpSpPr/>
        <p:nvPr/>
      </p:nvGrpSpPr>
      <p:grpSpPr>
        <a:xfrm>
          <a:off x="0" y="0"/>
          <a:ext cx="0" cy="0"/>
          <a:chOff x="0" y="0"/>
          <a:chExt cx="0" cy="0"/>
        </a:xfrm>
      </p:grpSpPr>
      <p:sp>
        <p:nvSpPr>
          <p:cNvPr id="9" name="Google Shape;9;p39"/>
          <p:cNvSpPr txBox="1"/>
          <p:nvPr>
            <p:ph type="title"/>
          </p:nvPr>
        </p:nvSpPr>
        <p:spPr>
          <a:xfrm>
            <a:off x="762001" y="5657851"/>
            <a:ext cx="15128874" cy="3771899"/>
          </a:xfrm>
          <a:prstGeom prst="rect">
            <a:avLst/>
          </a:prstGeom>
          <a:noFill/>
          <a:ln>
            <a:noFill/>
          </a:ln>
        </p:spPr>
        <p:txBody>
          <a:bodyPr anchorCtr="0" anchor="t" bIns="0" lIns="0" spcFirstLastPara="1" rIns="0" wrap="square" tIns="0">
            <a:normAutofit/>
          </a:bodyPr>
          <a:lstStyle>
            <a:lvl1pPr lvl="0" algn="l">
              <a:lnSpc>
                <a:spcPct val="90000"/>
              </a:lnSpc>
              <a:spcBef>
                <a:spcPts val="0"/>
              </a:spcBef>
              <a:spcAft>
                <a:spcPts val="0"/>
              </a:spcAft>
              <a:buClr>
                <a:schemeClr val="lt1"/>
              </a:buClr>
              <a:buSzPts val="11500"/>
              <a:buFont typeface="Arial"/>
              <a:buNone/>
              <a:defRPr sz="115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pic>
        <p:nvPicPr>
          <p:cNvPr descr="A black and white logo&#10;&#10;AI-generated content may be incorrect." id="10" name="Google Shape;10;p39"/>
          <p:cNvPicPr preferRelativeResize="0"/>
          <p:nvPr/>
        </p:nvPicPr>
        <p:blipFill rotWithShape="1">
          <a:blip r:embed="rId2">
            <a:alphaModFix/>
          </a:blip>
          <a:srcRect b="0" l="0" r="0" t="0"/>
          <a:stretch/>
        </p:blipFill>
        <p:spPr>
          <a:xfrm>
            <a:off x="762000" y="762000"/>
            <a:ext cx="3200400" cy="769571"/>
          </a:xfrm>
          <a:prstGeom prst="rect">
            <a:avLst/>
          </a:prstGeom>
          <a:noFill/>
          <a:ln>
            <a:noFill/>
          </a:ln>
        </p:spPr>
      </p:pic>
      <p:pic>
        <p:nvPicPr>
          <p:cNvPr descr="A black and white logo&#10;&#10;AI-generated content may be incorrect." id="11" name="Google Shape;11;p39"/>
          <p:cNvPicPr preferRelativeResize="0"/>
          <p:nvPr/>
        </p:nvPicPr>
        <p:blipFill rotWithShape="1">
          <a:blip r:embed="rId3">
            <a:alphaModFix amt="10000"/>
          </a:blip>
          <a:srcRect b="0" l="0" r="0" t="0"/>
          <a:stretch/>
        </p:blipFill>
        <p:spPr>
          <a:xfrm>
            <a:off x="8400250" y="762000"/>
            <a:ext cx="15221750" cy="12192000"/>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showMasterSp="0">
  <p:cSld name="Section Title">
    <p:bg>
      <p:bgPr>
        <a:solidFill>
          <a:schemeClr val="accent1"/>
        </a:solidFill>
      </p:bgPr>
    </p:bg>
    <p:spTree>
      <p:nvGrpSpPr>
        <p:cNvPr id="12" name="Shape 12"/>
        <p:cNvGrpSpPr/>
        <p:nvPr/>
      </p:nvGrpSpPr>
      <p:grpSpPr>
        <a:xfrm>
          <a:off x="0" y="0"/>
          <a:ext cx="0" cy="0"/>
          <a:chOff x="0" y="0"/>
          <a:chExt cx="0" cy="0"/>
        </a:xfrm>
      </p:grpSpPr>
      <p:sp>
        <p:nvSpPr>
          <p:cNvPr id="13" name="Google Shape;13;p40"/>
          <p:cNvSpPr txBox="1"/>
          <p:nvPr>
            <p:ph type="title"/>
          </p:nvPr>
        </p:nvSpPr>
        <p:spPr>
          <a:xfrm>
            <a:off x="762001" y="5657851"/>
            <a:ext cx="11264899" cy="3067049"/>
          </a:xfrm>
          <a:prstGeom prst="rect">
            <a:avLst/>
          </a:prstGeom>
          <a:noFill/>
          <a:ln>
            <a:noFill/>
          </a:ln>
        </p:spPr>
        <p:txBody>
          <a:bodyPr anchorCtr="0" anchor="t" bIns="0" lIns="0" spcFirstLastPara="1" rIns="0" wrap="square" tIns="0">
            <a:normAutofit/>
          </a:bodyPr>
          <a:lstStyle>
            <a:lvl1pPr lvl="0" algn="l">
              <a:lnSpc>
                <a:spcPct val="90000"/>
              </a:lnSpc>
              <a:spcBef>
                <a:spcPts val="0"/>
              </a:spcBef>
              <a:spcAft>
                <a:spcPts val="0"/>
              </a:spcAft>
              <a:buClr>
                <a:schemeClr val="lt1"/>
              </a:buClr>
              <a:buSzPts val="11500"/>
              <a:buFont typeface="Arial"/>
              <a:buNone/>
              <a:defRPr sz="115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 name="Google Shape;14;p40"/>
          <p:cNvSpPr txBox="1"/>
          <p:nvPr/>
        </p:nvSpPr>
        <p:spPr>
          <a:xfrm>
            <a:off x="762001" y="9639300"/>
            <a:ext cx="15128874" cy="2057400"/>
          </a:xfrm>
          <a:prstGeom prst="rect">
            <a:avLst/>
          </a:prstGeom>
          <a:noFill/>
          <a:ln>
            <a:noFill/>
          </a:ln>
        </p:spPr>
        <p:txBody>
          <a:bodyPr anchorCtr="0" anchor="t" bIns="0" lIns="0" spcFirstLastPara="1" rIns="0" wrap="square" tIns="0">
            <a:normAutofit/>
          </a:bodyPr>
          <a:lstStyle/>
          <a:p>
            <a:pPr indent="0" lvl="0" marL="0" marR="0" rtl="0" algn="l">
              <a:lnSpc>
                <a:spcPct val="90000"/>
              </a:lnSpc>
              <a:spcBef>
                <a:spcPts val="0"/>
              </a:spcBef>
              <a:spcAft>
                <a:spcPts val="0"/>
              </a:spcAft>
              <a:buClr>
                <a:schemeClr val="lt1"/>
              </a:buClr>
              <a:buSzPts val="5400"/>
              <a:buFont typeface="Arial"/>
              <a:buNone/>
            </a:pPr>
            <a:r>
              <a:rPr b="0" i="0" lang="es-ES" sz="5400" u="none" cap="none" strike="noStrike">
                <a:solidFill>
                  <a:schemeClr val="lt1"/>
                </a:solidFill>
                <a:latin typeface="Arial"/>
                <a:ea typeface="Arial"/>
                <a:cs typeface="Arial"/>
                <a:sym typeface="Arial"/>
              </a:rPr>
              <a:t>Click to edit Section Subtitle</a:t>
            </a:r>
            <a:endParaRPr b="0" i="0" sz="5400" u="none" cap="none" strike="noStrike">
              <a:solidFill>
                <a:schemeClr val="lt1"/>
              </a:solidFill>
              <a:latin typeface="Arial"/>
              <a:ea typeface="Arial"/>
              <a:cs typeface="Arial"/>
              <a:sym typeface="Aria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ítulo y objetos">
  <p:cSld name="Título y objetos">
    <p:spTree>
      <p:nvGrpSpPr>
        <p:cNvPr id="15" name="Shape 15"/>
        <p:cNvGrpSpPr/>
        <p:nvPr/>
      </p:nvGrpSpPr>
      <p:grpSpPr>
        <a:xfrm>
          <a:off x="0" y="0"/>
          <a:ext cx="0" cy="0"/>
          <a:chOff x="0" y="0"/>
          <a:chExt cx="0" cy="0"/>
        </a:xfrm>
      </p:grpSpPr>
      <p:sp>
        <p:nvSpPr>
          <p:cNvPr id="16" name="Google Shape;16;p41"/>
          <p:cNvSpPr txBox="1"/>
          <p:nvPr>
            <p:ph idx="1" type="body"/>
          </p:nvPr>
        </p:nvSpPr>
        <p:spPr>
          <a:xfrm>
            <a:off x="755650" y="4438650"/>
            <a:ext cx="22866350" cy="7258050"/>
          </a:xfrm>
          <a:prstGeom prst="rect">
            <a:avLst/>
          </a:prstGeom>
          <a:noFill/>
          <a:ln>
            <a:noFill/>
          </a:ln>
        </p:spPr>
        <p:txBody>
          <a:bodyPr anchorCtr="0" anchor="t" bIns="0" lIns="0" spcFirstLastPara="1" rIns="0" wrap="square" tIns="0">
            <a:normAutofit/>
          </a:bodyPr>
          <a:lstStyle>
            <a:lvl1pPr indent="-228600" lvl="0" marL="457200" algn="l">
              <a:lnSpc>
                <a:spcPct val="90000"/>
              </a:lnSpc>
              <a:spcBef>
                <a:spcPts val="2000"/>
              </a:spcBef>
              <a:spcAft>
                <a:spcPts val="0"/>
              </a:spcAft>
              <a:buClr>
                <a:srgbClr val="323232"/>
              </a:buClr>
              <a:buSzPts val="5600"/>
              <a:buNone/>
              <a:defRPr/>
            </a:lvl1pPr>
            <a:lvl2pPr indent="-533400" lvl="1" marL="914400" algn="l">
              <a:lnSpc>
                <a:spcPct val="90000"/>
              </a:lnSpc>
              <a:spcBef>
                <a:spcPts val="1000"/>
              </a:spcBef>
              <a:spcAft>
                <a:spcPts val="0"/>
              </a:spcAft>
              <a:buClr>
                <a:srgbClr val="323232"/>
              </a:buClr>
              <a:buSzPts val="4800"/>
              <a:buChar char="•"/>
              <a:defRPr/>
            </a:lvl2pPr>
            <a:lvl3pPr indent="-482600" lvl="2" marL="1371600" algn="l">
              <a:lnSpc>
                <a:spcPct val="90000"/>
              </a:lnSpc>
              <a:spcBef>
                <a:spcPts val="1000"/>
              </a:spcBef>
              <a:spcAft>
                <a:spcPts val="0"/>
              </a:spcAft>
              <a:buClr>
                <a:srgbClr val="323232"/>
              </a:buClr>
              <a:buSzPts val="4000"/>
              <a:buChar char="•"/>
              <a:defRPr/>
            </a:lvl3pPr>
            <a:lvl4pPr indent="-457200" lvl="3" marL="1828800" algn="l">
              <a:lnSpc>
                <a:spcPct val="90000"/>
              </a:lnSpc>
              <a:spcBef>
                <a:spcPts val="1000"/>
              </a:spcBef>
              <a:spcAft>
                <a:spcPts val="0"/>
              </a:spcAft>
              <a:buClr>
                <a:srgbClr val="323232"/>
              </a:buClr>
              <a:buSzPts val="3600"/>
              <a:buChar char="•"/>
              <a:defRPr/>
            </a:lvl4pPr>
            <a:lvl5pPr indent="-457200" lvl="4" marL="2286000" algn="l">
              <a:lnSpc>
                <a:spcPct val="90000"/>
              </a:lnSpc>
              <a:spcBef>
                <a:spcPts val="1000"/>
              </a:spcBef>
              <a:spcAft>
                <a:spcPts val="0"/>
              </a:spcAft>
              <a:buClr>
                <a:srgbClr val="323232"/>
              </a:buClr>
              <a:buSzPts val="3600"/>
              <a:buChar char="•"/>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sp>
        <p:nvSpPr>
          <p:cNvPr id="17" name="Google Shape;17;p41"/>
          <p:cNvSpPr txBox="1"/>
          <p:nvPr>
            <p:ph type="title"/>
          </p:nvPr>
        </p:nvSpPr>
        <p:spPr>
          <a:xfrm>
            <a:off x="761999" y="1524000"/>
            <a:ext cx="22860001" cy="2021633"/>
          </a:xfrm>
          <a:prstGeom prst="rect">
            <a:avLst/>
          </a:prstGeom>
          <a:noFill/>
          <a:ln>
            <a:noFill/>
          </a:ln>
        </p:spPr>
        <p:txBody>
          <a:bodyPr anchorCtr="0" anchor="t" bIns="0" lIns="0" spcFirstLastPara="1" rIns="0" wrap="square" tIns="0">
            <a:normAutofit/>
          </a:bodyPr>
          <a:lstStyle>
            <a:lvl1pPr lvl="0" algn="l">
              <a:lnSpc>
                <a:spcPct val="90000"/>
              </a:lnSpc>
              <a:spcBef>
                <a:spcPts val="0"/>
              </a:spcBef>
              <a:spcAft>
                <a:spcPts val="0"/>
              </a:spcAft>
              <a:buClr>
                <a:schemeClr val="accent1"/>
              </a:buClr>
              <a:buSzPts val="8000"/>
              <a:buFont typeface="Arial"/>
              <a:buNone/>
              <a:defRPr>
                <a:solidFill>
                  <a:schemeClr val="accen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8" name="Google Shape;18;p41"/>
          <p:cNvSpPr txBox="1"/>
          <p:nvPr/>
        </p:nvSpPr>
        <p:spPr>
          <a:xfrm>
            <a:off x="762000" y="762001"/>
            <a:ext cx="1601788" cy="276999"/>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800"/>
              <a:buFont typeface="Arial"/>
              <a:buNone/>
            </a:pPr>
            <a:r>
              <a:rPr b="0" i="0" lang="es-ES" sz="1800" u="none" cap="none" strike="noStrike">
                <a:solidFill>
                  <a:srgbClr val="323232"/>
                </a:solidFill>
                <a:latin typeface="Arial"/>
                <a:ea typeface="Arial"/>
                <a:cs typeface="Arial"/>
                <a:sym typeface="Arial"/>
              </a:rPr>
              <a:t>FOOTPRINT</a:t>
            </a:r>
            <a:endParaRPr b="0" i="0" sz="1800" u="none" cap="none" strike="noStrike">
              <a:solidFill>
                <a:srgbClr val="323232"/>
              </a:solidFill>
              <a:latin typeface="Arial"/>
              <a:ea typeface="Arial"/>
              <a:cs typeface="Arial"/>
              <a:sym typeface="Arial"/>
            </a:endParaRPr>
          </a:p>
        </p:txBody>
      </p:sp>
      <p:pic>
        <p:nvPicPr>
          <p:cNvPr id="19" name="Google Shape;19;p41"/>
          <p:cNvPicPr preferRelativeResize="0"/>
          <p:nvPr/>
        </p:nvPicPr>
        <p:blipFill rotWithShape="1">
          <a:blip r:embed="rId2">
            <a:alphaModFix/>
          </a:blip>
          <a:srcRect b="564" l="0" r="0" t="-282"/>
          <a:stretch/>
        </p:blipFill>
        <p:spPr>
          <a:xfrm>
            <a:off x="21450519" y="12433300"/>
            <a:ext cx="2171481" cy="520700"/>
          </a:xfrm>
          <a:prstGeom prst="rect">
            <a:avLst/>
          </a:prstGeom>
          <a:solidFill>
            <a:srgbClr val="F8F8F8"/>
          </a:solidFill>
          <a:ln>
            <a:noFill/>
          </a:ln>
        </p:spPr>
      </p:pic>
      <p:pic>
        <p:nvPicPr>
          <p:cNvPr descr="Blue text on a black background&#10;&#10;AI-generated content may be incorrect." id="20" name="Google Shape;20;p41"/>
          <p:cNvPicPr preferRelativeResize="0"/>
          <p:nvPr/>
        </p:nvPicPr>
        <p:blipFill rotWithShape="1">
          <a:blip r:embed="rId3">
            <a:alphaModFix/>
          </a:blip>
          <a:srcRect b="0" l="0" r="0" t="0"/>
          <a:stretch/>
        </p:blipFill>
        <p:spPr>
          <a:xfrm>
            <a:off x="762000" y="12469466"/>
            <a:ext cx="2171700" cy="484534"/>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2">
  <p:cSld name="Title and Content 2">
    <p:spTree>
      <p:nvGrpSpPr>
        <p:cNvPr id="21" name="Shape 21"/>
        <p:cNvGrpSpPr/>
        <p:nvPr/>
      </p:nvGrpSpPr>
      <p:grpSpPr>
        <a:xfrm>
          <a:off x="0" y="0"/>
          <a:ext cx="0" cy="0"/>
          <a:chOff x="0" y="0"/>
          <a:chExt cx="0" cy="0"/>
        </a:xfrm>
      </p:grpSpPr>
      <p:sp>
        <p:nvSpPr>
          <p:cNvPr id="22" name="Google Shape;22;p42"/>
          <p:cNvSpPr/>
          <p:nvPr/>
        </p:nvSpPr>
        <p:spPr>
          <a:xfrm>
            <a:off x="0" y="0"/>
            <a:ext cx="8161338" cy="13716000"/>
          </a:xfrm>
          <a:prstGeom prst="rect">
            <a:avLst/>
          </a:prstGeom>
          <a:solidFill>
            <a:schemeClr val="accent1"/>
          </a:solidFill>
          <a:ln cap="flat" cmpd="sng" w="19050">
            <a:solidFill>
              <a:srgbClr val="0D562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t/>
            </a:r>
            <a:endParaRPr b="0" i="0" sz="3600" u="none" cap="none" strike="noStrike">
              <a:solidFill>
                <a:schemeClr val="lt1"/>
              </a:solidFill>
              <a:latin typeface="Arial"/>
              <a:ea typeface="Arial"/>
              <a:cs typeface="Arial"/>
              <a:sym typeface="Arial"/>
            </a:endParaRPr>
          </a:p>
        </p:txBody>
      </p:sp>
      <p:sp>
        <p:nvSpPr>
          <p:cNvPr id="23" name="Google Shape;23;p42"/>
          <p:cNvSpPr txBox="1"/>
          <p:nvPr>
            <p:ph idx="1" type="body"/>
          </p:nvPr>
        </p:nvSpPr>
        <p:spPr>
          <a:xfrm>
            <a:off x="8491538" y="1524000"/>
            <a:ext cx="15130462" cy="10172700"/>
          </a:xfrm>
          <a:prstGeom prst="rect">
            <a:avLst/>
          </a:prstGeom>
          <a:noFill/>
          <a:ln>
            <a:noFill/>
          </a:ln>
        </p:spPr>
        <p:txBody>
          <a:bodyPr anchorCtr="0" anchor="t" bIns="0" lIns="0" spcFirstLastPara="1" rIns="0" wrap="square" tIns="0">
            <a:normAutofit/>
          </a:bodyPr>
          <a:lstStyle>
            <a:lvl1pPr indent="-228600" lvl="0" marL="457200" algn="l">
              <a:lnSpc>
                <a:spcPct val="90000"/>
              </a:lnSpc>
              <a:spcBef>
                <a:spcPts val="2000"/>
              </a:spcBef>
              <a:spcAft>
                <a:spcPts val="0"/>
              </a:spcAft>
              <a:buClr>
                <a:srgbClr val="323232"/>
              </a:buClr>
              <a:buSzPts val="5600"/>
              <a:buNone/>
              <a:defRPr/>
            </a:lvl1pPr>
            <a:lvl2pPr indent="-533400" lvl="1" marL="914400" algn="l">
              <a:lnSpc>
                <a:spcPct val="90000"/>
              </a:lnSpc>
              <a:spcBef>
                <a:spcPts val="1000"/>
              </a:spcBef>
              <a:spcAft>
                <a:spcPts val="0"/>
              </a:spcAft>
              <a:buClr>
                <a:srgbClr val="323232"/>
              </a:buClr>
              <a:buSzPts val="4800"/>
              <a:buChar char="•"/>
              <a:defRPr/>
            </a:lvl2pPr>
            <a:lvl3pPr indent="-482600" lvl="2" marL="1371600" algn="l">
              <a:lnSpc>
                <a:spcPct val="90000"/>
              </a:lnSpc>
              <a:spcBef>
                <a:spcPts val="1000"/>
              </a:spcBef>
              <a:spcAft>
                <a:spcPts val="0"/>
              </a:spcAft>
              <a:buClr>
                <a:srgbClr val="323232"/>
              </a:buClr>
              <a:buSzPts val="4000"/>
              <a:buChar char="•"/>
              <a:defRPr/>
            </a:lvl3pPr>
            <a:lvl4pPr indent="-457200" lvl="3" marL="1828800" algn="l">
              <a:lnSpc>
                <a:spcPct val="90000"/>
              </a:lnSpc>
              <a:spcBef>
                <a:spcPts val="1000"/>
              </a:spcBef>
              <a:spcAft>
                <a:spcPts val="0"/>
              </a:spcAft>
              <a:buClr>
                <a:srgbClr val="323232"/>
              </a:buClr>
              <a:buSzPts val="3600"/>
              <a:buChar char="•"/>
              <a:defRPr/>
            </a:lvl4pPr>
            <a:lvl5pPr indent="-457200" lvl="4" marL="2286000" algn="l">
              <a:lnSpc>
                <a:spcPct val="90000"/>
              </a:lnSpc>
              <a:spcBef>
                <a:spcPts val="1000"/>
              </a:spcBef>
              <a:spcAft>
                <a:spcPts val="0"/>
              </a:spcAft>
              <a:buClr>
                <a:srgbClr val="323232"/>
              </a:buClr>
              <a:buSzPts val="3600"/>
              <a:buChar char="•"/>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sp>
        <p:nvSpPr>
          <p:cNvPr id="24" name="Google Shape;24;p42"/>
          <p:cNvSpPr txBox="1"/>
          <p:nvPr/>
        </p:nvSpPr>
        <p:spPr>
          <a:xfrm>
            <a:off x="762000" y="762001"/>
            <a:ext cx="1601788" cy="276999"/>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800"/>
              <a:buFont typeface="Arial"/>
              <a:buNone/>
            </a:pPr>
            <a:r>
              <a:rPr b="0" i="0" lang="es-ES" sz="1800" u="none" cap="none" strike="noStrike">
                <a:solidFill>
                  <a:srgbClr val="323232"/>
                </a:solidFill>
                <a:latin typeface="Arial"/>
                <a:ea typeface="Arial"/>
                <a:cs typeface="Arial"/>
                <a:sym typeface="Arial"/>
              </a:rPr>
              <a:t>FOOTPRINT</a:t>
            </a:r>
            <a:endParaRPr b="0" i="0" sz="1800" u="none" cap="none" strike="noStrike">
              <a:solidFill>
                <a:srgbClr val="323232"/>
              </a:solidFill>
              <a:latin typeface="Arial"/>
              <a:ea typeface="Arial"/>
              <a:cs typeface="Arial"/>
              <a:sym typeface="Arial"/>
            </a:endParaRPr>
          </a:p>
        </p:txBody>
      </p:sp>
      <p:sp>
        <p:nvSpPr>
          <p:cNvPr id="25" name="Google Shape;25;p42"/>
          <p:cNvSpPr txBox="1"/>
          <p:nvPr>
            <p:ph type="title"/>
          </p:nvPr>
        </p:nvSpPr>
        <p:spPr>
          <a:xfrm>
            <a:off x="761999" y="1524000"/>
            <a:ext cx="5467351" cy="3490452"/>
          </a:xfrm>
          <a:prstGeom prst="rect">
            <a:avLst/>
          </a:prstGeom>
          <a:noFill/>
          <a:ln>
            <a:noFill/>
          </a:ln>
        </p:spPr>
        <p:txBody>
          <a:bodyPr anchorCtr="0" anchor="t" bIns="0" lIns="0" spcFirstLastPara="1" rIns="0" wrap="square" tIns="0">
            <a:normAutofit/>
          </a:bodyPr>
          <a:lstStyle>
            <a:lvl1pPr lvl="0" algn="l">
              <a:lnSpc>
                <a:spcPct val="90000"/>
              </a:lnSpc>
              <a:spcBef>
                <a:spcPts val="0"/>
              </a:spcBef>
              <a:spcAft>
                <a:spcPts val="0"/>
              </a:spcAft>
              <a:buClr>
                <a:schemeClr val="lt1"/>
              </a:buClr>
              <a:buSzPts val="8000"/>
              <a:buFont typeface="Arial"/>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pic>
        <p:nvPicPr>
          <p:cNvPr id="26" name="Google Shape;26;p42"/>
          <p:cNvPicPr preferRelativeResize="0"/>
          <p:nvPr/>
        </p:nvPicPr>
        <p:blipFill rotWithShape="1">
          <a:blip r:embed="rId2">
            <a:alphaModFix/>
          </a:blip>
          <a:srcRect b="564" l="0" r="0" t="-282"/>
          <a:stretch/>
        </p:blipFill>
        <p:spPr>
          <a:xfrm>
            <a:off x="21450519" y="12433300"/>
            <a:ext cx="2171481" cy="520700"/>
          </a:xfrm>
          <a:prstGeom prst="rect">
            <a:avLst/>
          </a:prstGeom>
          <a:solidFill>
            <a:srgbClr val="F8F8F8"/>
          </a:solidFill>
          <a:ln>
            <a:noFill/>
          </a:ln>
        </p:spPr>
      </p:pic>
      <p:pic>
        <p:nvPicPr>
          <p:cNvPr descr="Blue text on a black background&#10;&#10;AI-generated content may be incorrect." id="27" name="Google Shape;27;p42"/>
          <p:cNvPicPr preferRelativeResize="0"/>
          <p:nvPr/>
        </p:nvPicPr>
        <p:blipFill rotWithShape="1">
          <a:blip r:embed="rId3">
            <a:alphaModFix/>
          </a:blip>
          <a:srcRect b="0" l="0" r="0" t="0"/>
          <a:stretch/>
        </p:blipFill>
        <p:spPr>
          <a:xfrm>
            <a:off x="762000" y="12469466"/>
            <a:ext cx="2171700" cy="484534"/>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Dark" showMasterSp="0">
  <p:cSld name="Section Title Dark">
    <p:bg>
      <p:bgPr>
        <a:solidFill>
          <a:srgbClr val="323232"/>
        </a:solidFill>
      </p:bgPr>
    </p:bg>
    <p:spTree>
      <p:nvGrpSpPr>
        <p:cNvPr id="28" name="Shape 28"/>
        <p:cNvGrpSpPr/>
        <p:nvPr/>
      </p:nvGrpSpPr>
      <p:grpSpPr>
        <a:xfrm>
          <a:off x="0" y="0"/>
          <a:ext cx="0" cy="0"/>
          <a:chOff x="0" y="0"/>
          <a:chExt cx="0" cy="0"/>
        </a:xfrm>
      </p:grpSpPr>
      <p:sp>
        <p:nvSpPr>
          <p:cNvPr id="29" name="Google Shape;29;p43"/>
          <p:cNvSpPr txBox="1"/>
          <p:nvPr>
            <p:ph type="title"/>
          </p:nvPr>
        </p:nvSpPr>
        <p:spPr>
          <a:xfrm>
            <a:off x="762001" y="5657851"/>
            <a:ext cx="11264899" cy="3067049"/>
          </a:xfrm>
          <a:prstGeom prst="rect">
            <a:avLst/>
          </a:prstGeom>
          <a:noFill/>
          <a:ln>
            <a:noFill/>
          </a:ln>
        </p:spPr>
        <p:txBody>
          <a:bodyPr anchorCtr="0" anchor="t" bIns="0" lIns="0" spcFirstLastPara="1" rIns="0" wrap="square" tIns="0">
            <a:normAutofit/>
          </a:bodyPr>
          <a:lstStyle>
            <a:lvl1pPr lvl="0" algn="l">
              <a:lnSpc>
                <a:spcPct val="90000"/>
              </a:lnSpc>
              <a:spcBef>
                <a:spcPts val="0"/>
              </a:spcBef>
              <a:spcAft>
                <a:spcPts val="0"/>
              </a:spcAft>
              <a:buClr>
                <a:schemeClr val="accent1"/>
              </a:buClr>
              <a:buSzPts val="11500"/>
              <a:buFont typeface="Arial"/>
              <a:buNone/>
              <a:defRPr sz="11500">
                <a:solidFill>
                  <a:schemeClr val="accen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0" name="Google Shape;30;p43"/>
          <p:cNvSpPr txBox="1"/>
          <p:nvPr/>
        </p:nvSpPr>
        <p:spPr>
          <a:xfrm>
            <a:off x="762001" y="9639300"/>
            <a:ext cx="15128874" cy="2057400"/>
          </a:xfrm>
          <a:prstGeom prst="rect">
            <a:avLst/>
          </a:prstGeom>
          <a:noFill/>
          <a:ln>
            <a:noFill/>
          </a:ln>
        </p:spPr>
        <p:txBody>
          <a:bodyPr anchorCtr="0" anchor="t" bIns="0" lIns="0" spcFirstLastPara="1" rIns="0" wrap="square" tIns="0">
            <a:normAutofit/>
          </a:bodyPr>
          <a:lstStyle/>
          <a:p>
            <a:pPr indent="0" lvl="0" marL="0" marR="0" rtl="0" algn="l">
              <a:lnSpc>
                <a:spcPct val="90000"/>
              </a:lnSpc>
              <a:spcBef>
                <a:spcPts val="0"/>
              </a:spcBef>
              <a:spcAft>
                <a:spcPts val="0"/>
              </a:spcAft>
              <a:buClr>
                <a:schemeClr val="accent1"/>
              </a:buClr>
              <a:buSzPts val="5400"/>
              <a:buFont typeface="Arial"/>
              <a:buNone/>
            </a:pPr>
            <a:r>
              <a:rPr b="0" i="0" lang="es-ES" sz="5400" u="none" cap="none" strike="noStrike">
                <a:solidFill>
                  <a:schemeClr val="accent1"/>
                </a:solidFill>
                <a:latin typeface="Arial"/>
                <a:ea typeface="Arial"/>
                <a:cs typeface="Arial"/>
                <a:sym typeface="Arial"/>
              </a:rPr>
              <a:t>Click to edit Section Subtitle</a:t>
            </a:r>
            <a:endParaRPr b="0" i="0" sz="5400" u="none" cap="none" strike="noStrike">
              <a:solidFill>
                <a:schemeClr val="accent1"/>
              </a:solidFill>
              <a:latin typeface="Arial"/>
              <a:ea typeface="Arial"/>
              <a:cs typeface="Arial"/>
              <a:sym typeface="Aria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loured Bar, Content">
  <p:cSld name="Coloured Bar, Content">
    <p:spTree>
      <p:nvGrpSpPr>
        <p:cNvPr id="31" name="Shape 31"/>
        <p:cNvGrpSpPr/>
        <p:nvPr/>
      </p:nvGrpSpPr>
      <p:grpSpPr>
        <a:xfrm>
          <a:off x="0" y="0"/>
          <a:ext cx="0" cy="0"/>
          <a:chOff x="0" y="0"/>
          <a:chExt cx="0" cy="0"/>
        </a:xfrm>
      </p:grpSpPr>
      <p:sp>
        <p:nvSpPr>
          <p:cNvPr id="32" name="Google Shape;32;p44"/>
          <p:cNvSpPr/>
          <p:nvPr/>
        </p:nvSpPr>
        <p:spPr>
          <a:xfrm>
            <a:off x="0" y="1524001"/>
            <a:ext cx="24384000" cy="2487560"/>
          </a:xfrm>
          <a:prstGeom prst="rect">
            <a:avLst/>
          </a:prstGeom>
          <a:solidFill>
            <a:schemeClr val="accent1"/>
          </a:solidFill>
          <a:ln cap="flat" cmpd="sng" w="19050">
            <a:solidFill>
              <a:srgbClr val="0D562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t/>
            </a:r>
            <a:endParaRPr b="0" i="0" sz="3600" u="none" cap="none" strike="noStrike">
              <a:solidFill>
                <a:schemeClr val="lt1"/>
              </a:solidFill>
              <a:latin typeface="Arial"/>
              <a:ea typeface="Arial"/>
              <a:cs typeface="Arial"/>
              <a:sym typeface="Arial"/>
            </a:endParaRPr>
          </a:p>
        </p:txBody>
      </p:sp>
      <p:sp>
        <p:nvSpPr>
          <p:cNvPr id="33" name="Google Shape;33;p44"/>
          <p:cNvSpPr txBox="1"/>
          <p:nvPr>
            <p:ph idx="1" type="body"/>
          </p:nvPr>
        </p:nvSpPr>
        <p:spPr>
          <a:xfrm>
            <a:off x="762000" y="5391150"/>
            <a:ext cx="11264900" cy="6305550"/>
          </a:xfrm>
          <a:prstGeom prst="rect">
            <a:avLst/>
          </a:prstGeom>
          <a:noFill/>
          <a:ln>
            <a:noFill/>
          </a:ln>
        </p:spPr>
        <p:txBody>
          <a:bodyPr anchorCtr="0" anchor="t" bIns="0" lIns="0" spcFirstLastPara="1" rIns="0" wrap="square" tIns="0">
            <a:normAutofit/>
          </a:bodyPr>
          <a:lstStyle>
            <a:lvl1pPr indent="-342900" lvl="0" marL="457200" algn="l">
              <a:lnSpc>
                <a:spcPct val="90000"/>
              </a:lnSpc>
              <a:spcBef>
                <a:spcPts val="2000"/>
              </a:spcBef>
              <a:spcAft>
                <a:spcPts val="0"/>
              </a:spcAft>
              <a:buClr>
                <a:srgbClr val="323232"/>
              </a:buClr>
              <a:buSzPts val="1800"/>
              <a:buChar char="•"/>
              <a:defRPr/>
            </a:lvl1pPr>
            <a:lvl2pPr indent="-342900" lvl="1" marL="914400" algn="l">
              <a:lnSpc>
                <a:spcPct val="90000"/>
              </a:lnSpc>
              <a:spcBef>
                <a:spcPts val="1000"/>
              </a:spcBef>
              <a:spcAft>
                <a:spcPts val="0"/>
              </a:spcAft>
              <a:buClr>
                <a:srgbClr val="323232"/>
              </a:buClr>
              <a:buSzPts val="1800"/>
              <a:buChar char="•"/>
              <a:defRPr/>
            </a:lvl2pPr>
            <a:lvl3pPr indent="-342900" lvl="2" marL="1371600" algn="l">
              <a:lnSpc>
                <a:spcPct val="90000"/>
              </a:lnSpc>
              <a:spcBef>
                <a:spcPts val="1000"/>
              </a:spcBef>
              <a:spcAft>
                <a:spcPts val="0"/>
              </a:spcAft>
              <a:buClr>
                <a:srgbClr val="323232"/>
              </a:buClr>
              <a:buSzPts val="1800"/>
              <a:buChar char="•"/>
              <a:defRPr/>
            </a:lvl3pPr>
            <a:lvl4pPr indent="-342900" lvl="3" marL="1828800" algn="l">
              <a:lnSpc>
                <a:spcPct val="90000"/>
              </a:lnSpc>
              <a:spcBef>
                <a:spcPts val="1000"/>
              </a:spcBef>
              <a:spcAft>
                <a:spcPts val="0"/>
              </a:spcAft>
              <a:buClr>
                <a:srgbClr val="323232"/>
              </a:buClr>
              <a:buSzPts val="1800"/>
              <a:buChar char="•"/>
              <a:defRPr/>
            </a:lvl4pPr>
            <a:lvl5pPr indent="-342900" lvl="4" marL="2286000" algn="l">
              <a:lnSpc>
                <a:spcPct val="90000"/>
              </a:lnSpc>
              <a:spcBef>
                <a:spcPts val="1000"/>
              </a:spcBef>
              <a:spcAft>
                <a:spcPts val="0"/>
              </a:spcAft>
              <a:buClr>
                <a:srgbClr val="323232"/>
              </a:buClr>
              <a:buSzPts val="1800"/>
              <a:buChar char="•"/>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sp>
        <p:nvSpPr>
          <p:cNvPr id="34" name="Google Shape;34;p44"/>
          <p:cNvSpPr txBox="1"/>
          <p:nvPr>
            <p:ph idx="2" type="body"/>
          </p:nvPr>
        </p:nvSpPr>
        <p:spPr>
          <a:xfrm>
            <a:off x="12344400" y="5391150"/>
            <a:ext cx="11277600" cy="6305549"/>
          </a:xfrm>
          <a:prstGeom prst="rect">
            <a:avLst/>
          </a:prstGeom>
          <a:noFill/>
          <a:ln>
            <a:noFill/>
          </a:ln>
        </p:spPr>
        <p:txBody>
          <a:bodyPr anchorCtr="0" anchor="t" bIns="0" lIns="0" spcFirstLastPara="1" rIns="0" wrap="square" tIns="0">
            <a:normAutofit/>
          </a:bodyPr>
          <a:lstStyle>
            <a:lvl1pPr indent="-342900" lvl="0" marL="457200" algn="l">
              <a:lnSpc>
                <a:spcPct val="90000"/>
              </a:lnSpc>
              <a:spcBef>
                <a:spcPts val="2000"/>
              </a:spcBef>
              <a:spcAft>
                <a:spcPts val="0"/>
              </a:spcAft>
              <a:buClr>
                <a:srgbClr val="323232"/>
              </a:buClr>
              <a:buSzPts val="1800"/>
              <a:buChar char="•"/>
              <a:defRPr/>
            </a:lvl1pPr>
            <a:lvl2pPr indent="-342900" lvl="1" marL="914400" algn="l">
              <a:lnSpc>
                <a:spcPct val="90000"/>
              </a:lnSpc>
              <a:spcBef>
                <a:spcPts val="1000"/>
              </a:spcBef>
              <a:spcAft>
                <a:spcPts val="0"/>
              </a:spcAft>
              <a:buClr>
                <a:srgbClr val="323232"/>
              </a:buClr>
              <a:buSzPts val="1800"/>
              <a:buChar char="•"/>
              <a:defRPr/>
            </a:lvl2pPr>
            <a:lvl3pPr indent="-342900" lvl="2" marL="1371600" algn="l">
              <a:lnSpc>
                <a:spcPct val="90000"/>
              </a:lnSpc>
              <a:spcBef>
                <a:spcPts val="1000"/>
              </a:spcBef>
              <a:spcAft>
                <a:spcPts val="0"/>
              </a:spcAft>
              <a:buClr>
                <a:srgbClr val="323232"/>
              </a:buClr>
              <a:buSzPts val="1800"/>
              <a:buChar char="•"/>
              <a:defRPr/>
            </a:lvl3pPr>
            <a:lvl4pPr indent="-342900" lvl="3" marL="1828800" algn="l">
              <a:lnSpc>
                <a:spcPct val="90000"/>
              </a:lnSpc>
              <a:spcBef>
                <a:spcPts val="1000"/>
              </a:spcBef>
              <a:spcAft>
                <a:spcPts val="0"/>
              </a:spcAft>
              <a:buClr>
                <a:srgbClr val="323232"/>
              </a:buClr>
              <a:buSzPts val="1800"/>
              <a:buChar char="•"/>
              <a:defRPr/>
            </a:lvl4pPr>
            <a:lvl5pPr indent="-342900" lvl="4" marL="2286000" algn="l">
              <a:lnSpc>
                <a:spcPct val="90000"/>
              </a:lnSpc>
              <a:spcBef>
                <a:spcPts val="1000"/>
              </a:spcBef>
              <a:spcAft>
                <a:spcPts val="0"/>
              </a:spcAft>
              <a:buClr>
                <a:srgbClr val="323232"/>
              </a:buClr>
              <a:buSzPts val="1800"/>
              <a:buChar char="•"/>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sp>
        <p:nvSpPr>
          <p:cNvPr id="35" name="Google Shape;35;p44"/>
          <p:cNvSpPr txBox="1"/>
          <p:nvPr>
            <p:ph type="title"/>
          </p:nvPr>
        </p:nvSpPr>
        <p:spPr>
          <a:xfrm>
            <a:off x="762000" y="2019299"/>
            <a:ext cx="11264900" cy="1675623"/>
          </a:xfrm>
          <a:prstGeom prst="rect">
            <a:avLst/>
          </a:prstGeom>
          <a:noFill/>
          <a:ln>
            <a:noFill/>
          </a:ln>
        </p:spPr>
        <p:txBody>
          <a:bodyPr anchorCtr="0" anchor="t" bIns="0" lIns="0" spcFirstLastPara="1" rIns="0" wrap="square" tIns="0">
            <a:normAutofit/>
          </a:bodyPr>
          <a:lstStyle>
            <a:lvl1pPr lvl="0" algn="l">
              <a:lnSpc>
                <a:spcPct val="90000"/>
              </a:lnSpc>
              <a:spcBef>
                <a:spcPts val="0"/>
              </a:spcBef>
              <a:spcAft>
                <a:spcPts val="0"/>
              </a:spcAft>
              <a:buClr>
                <a:schemeClr val="lt1"/>
              </a:buClr>
              <a:buSzPts val="8000"/>
              <a:buFont typeface="Arial"/>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6" name="Google Shape;36;p44"/>
          <p:cNvSpPr txBox="1"/>
          <p:nvPr/>
        </p:nvSpPr>
        <p:spPr>
          <a:xfrm>
            <a:off x="762000" y="762001"/>
            <a:ext cx="1601788" cy="276999"/>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800"/>
              <a:buFont typeface="Arial"/>
              <a:buNone/>
            </a:pPr>
            <a:r>
              <a:rPr b="0" i="0" lang="es-ES" sz="1800" u="none" cap="none" strike="noStrike">
                <a:solidFill>
                  <a:srgbClr val="323232"/>
                </a:solidFill>
                <a:latin typeface="Arial"/>
                <a:ea typeface="Arial"/>
                <a:cs typeface="Arial"/>
                <a:sym typeface="Arial"/>
              </a:rPr>
              <a:t>FOOTPRINT</a:t>
            </a:r>
            <a:endParaRPr b="0" i="0" sz="1800" u="none" cap="none" strike="noStrike">
              <a:solidFill>
                <a:srgbClr val="323232"/>
              </a:solidFill>
              <a:latin typeface="Arial"/>
              <a:ea typeface="Arial"/>
              <a:cs typeface="Arial"/>
              <a:sym typeface="Arial"/>
            </a:endParaRPr>
          </a:p>
        </p:txBody>
      </p:sp>
      <p:pic>
        <p:nvPicPr>
          <p:cNvPr id="37" name="Google Shape;37;p44"/>
          <p:cNvPicPr preferRelativeResize="0"/>
          <p:nvPr/>
        </p:nvPicPr>
        <p:blipFill rotWithShape="1">
          <a:blip r:embed="rId2">
            <a:alphaModFix/>
          </a:blip>
          <a:srcRect b="564" l="0" r="0" t="-282"/>
          <a:stretch/>
        </p:blipFill>
        <p:spPr>
          <a:xfrm>
            <a:off x="21450519" y="12433300"/>
            <a:ext cx="2171481" cy="520700"/>
          </a:xfrm>
          <a:prstGeom prst="rect">
            <a:avLst/>
          </a:prstGeom>
          <a:solidFill>
            <a:srgbClr val="F8F8F8"/>
          </a:solidFill>
          <a:ln>
            <a:noFill/>
          </a:ln>
        </p:spPr>
      </p:pic>
      <p:pic>
        <p:nvPicPr>
          <p:cNvPr descr="Blue text on a black background&#10;&#10;AI-generated content may be incorrect." id="38" name="Google Shape;38;p44"/>
          <p:cNvPicPr preferRelativeResize="0"/>
          <p:nvPr/>
        </p:nvPicPr>
        <p:blipFill rotWithShape="1">
          <a:blip r:embed="rId3">
            <a:alphaModFix/>
          </a:blip>
          <a:srcRect b="0" l="0" r="0" t="0"/>
          <a:stretch/>
        </p:blipFill>
        <p:spPr>
          <a:xfrm>
            <a:off x="762000" y="12469466"/>
            <a:ext cx="2171700" cy="484534"/>
          </a:xfrm>
          <a:prstGeom prst="rect">
            <a:avLst/>
          </a:prstGeom>
          <a:noFill/>
          <a:ln>
            <a:noFill/>
          </a:ln>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nd Slide" showMasterSp="0">
  <p:cSld name="End Slide">
    <p:bg>
      <p:bgPr>
        <a:solidFill>
          <a:schemeClr val="accent1"/>
        </a:solidFill>
      </p:bgPr>
    </p:bg>
    <p:spTree>
      <p:nvGrpSpPr>
        <p:cNvPr id="39" name="Shape 39"/>
        <p:cNvGrpSpPr/>
        <p:nvPr/>
      </p:nvGrpSpPr>
      <p:grpSpPr>
        <a:xfrm>
          <a:off x="0" y="0"/>
          <a:ext cx="0" cy="0"/>
          <a:chOff x="0" y="0"/>
          <a:chExt cx="0" cy="0"/>
        </a:xfrm>
      </p:grpSpPr>
      <p:pic>
        <p:nvPicPr>
          <p:cNvPr descr="A black and white logo&#10;&#10;AI-generated content may be incorrect." id="40" name="Google Shape;40;p45"/>
          <p:cNvPicPr preferRelativeResize="0"/>
          <p:nvPr/>
        </p:nvPicPr>
        <p:blipFill rotWithShape="1">
          <a:blip r:embed="rId2">
            <a:alphaModFix/>
          </a:blip>
          <a:srcRect b="0" l="0" r="0" t="0"/>
          <a:stretch/>
        </p:blipFill>
        <p:spPr>
          <a:xfrm>
            <a:off x="5841479" y="3803898"/>
            <a:ext cx="12701042" cy="3054102"/>
          </a:xfrm>
          <a:prstGeom prst="rect">
            <a:avLst/>
          </a:prstGeom>
          <a:noFill/>
          <a:ln>
            <a:noFill/>
          </a:ln>
        </p:spPr>
      </p:pic>
      <p:pic>
        <p:nvPicPr>
          <p:cNvPr descr="Blue text on a black background&#10;&#10;AI-generated content may be incorrect." id="41" name="Google Shape;41;p45"/>
          <p:cNvPicPr preferRelativeResize="0"/>
          <p:nvPr/>
        </p:nvPicPr>
        <p:blipFill rotWithShape="1">
          <a:blip r:embed="rId3">
            <a:alphaModFix/>
          </a:blip>
          <a:srcRect b="0" l="0" r="0" t="0"/>
          <a:stretch/>
        </p:blipFill>
        <p:spPr>
          <a:xfrm>
            <a:off x="761999" y="12192000"/>
            <a:ext cx="3415313" cy="762000"/>
          </a:xfrm>
          <a:prstGeom prst="rect">
            <a:avLst/>
          </a:prstGeom>
          <a:noFill/>
          <a:ln>
            <a:noFill/>
          </a:ln>
        </p:spPr>
      </p:pic>
      <p:sp>
        <p:nvSpPr>
          <p:cNvPr id="42" name="Google Shape;42;p45"/>
          <p:cNvSpPr txBox="1"/>
          <p:nvPr/>
        </p:nvSpPr>
        <p:spPr>
          <a:xfrm>
            <a:off x="4625975" y="12410817"/>
            <a:ext cx="18996025" cy="553998"/>
          </a:xfrm>
          <a:prstGeom prst="rect">
            <a:avLst/>
          </a:prstGeom>
          <a:noFill/>
          <a:ln>
            <a:noFill/>
          </a:ln>
        </p:spPr>
        <p:txBody>
          <a:bodyPr anchorCtr="0" anchor="t" bIns="0" lIns="0" spcFirstLastPara="1" rIns="0" wrap="square" tIns="0">
            <a:spAutoFit/>
          </a:bodyPr>
          <a:lstStyle/>
          <a:p>
            <a:pPr indent="0" lvl="0" marL="0" marR="0" rtl="0" algn="just">
              <a:lnSpc>
                <a:spcPct val="100000"/>
              </a:lnSpc>
              <a:spcBef>
                <a:spcPts val="0"/>
              </a:spcBef>
              <a:spcAft>
                <a:spcPts val="0"/>
              </a:spcAft>
              <a:buClr>
                <a:schemeClr val="lt1"/>
              </a:buClr>
              <a:buSzPts val="2700"/>
              <a:buFont typeface="Arial"/>
              <a:buNone/>
            </a:pPr>
            <a:r>
              <a:rPr b="0" baseline="30000" i="0" lang="es-ES" sz="2700" u="none" cap="none" strike="noStrike">
                <a:solidFill>
                  <a:schemeClr val="lt1"/>
                </a:solidFill>
                <a:latin typeface="Arial"/>
                <a:ea typeface="Arial"/>
                <a:cs typeface="Arial"/>
                <a:sym typeface="Arial"/>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 [Project Number: 2024-1-ES01-KA220-VET-000255069]”</a:t>
            </a:r>
            <a:endParaRPr b="0" i="0" sz="1400" u="none" cap="none" strike="noStrike">
              <a:solidFill>
                <a:srgbClr val="000000"/>
              </a:solidFill>
              <a:latin typeface="Arial"/>
              <a:ea typeface="Arial"/>
              <a:cs typeface="Arial"/>
              <a:sym typeface="Arial"/>
            </a:endParaRPr>
          </a:p>
        </p:txBody>
      </p:sp>
      <p:grpSp>
        <p:nvGrpSpPr>
          <p:cNvPr id="43" name="Google Shape;43;p45"/>
          <p:cNvGrpSpPr/>
          <p:nvPr/>
        </p:nvGrpSpPr>
        <p:grpSpPr>
          <a:xfrm>
            <a:off x="1633044" y="9658153"/>
            <a:ext cx="21117911" cy="908071"/>
            <a:chOff x="761999" y="9658153"/>
            <a:chExt cx="21117911" cy="908071"/>
          </a:xfrm>
        </p:grpSpPr>
        <p:pic>
          <p:nvPicPr>
            <p:cNvPr descr="A white text on a black background&#10;&#10;AI-generated content may be incorrect." id="44" name="Google Shape;44;p45"/>
            <p:cNvPicPr preferRelativeResize="0"/>
            <p:nvPr/>
          </p:nvPicPr>
          <p:blipFill rotWithShape="1">
            <a:blip r:embed="rId4">
              <a:alphaModFix/>
            </a:blip>
            <a:srcRect b="0" l="0" r="0" t="0"/>
            <a:stretch/>
          </p:blipFill>
          <p:spPr>
            <a:xfrm>
              <a:off x="12863636" y="9658153"/>
              <a:ext cx="3372832" cy="908071"/>
            </a:xfrm>
            <a:prstGeom prst="rect">
              <a:avLst/>
            </a:prstGeom>
            <a:noFill/>
            <a:ln>
              <a:noFill/>
            </a:ln>
          </p:spPr>
        </p:pic>
        <p:pic>
          <p:nvPicPr>
            <p:cNvPr descr="A black and white logo&#10;&#10;AI-generated content may be incorrect." id="45" name="Google Shape;45;p45"/>
            <p:cNvPicPr preferRelativeResize="0"/>
            <p:nvPr/>
          </p:nvPicPr>
          <p:blipFill rotWithShape="1">
            <a:blip r:embed="rId5">
              <a:alphaModFix/>
            </a:blip>
            <a:srcRect b="0" l="0" r="0" t="0"/>
            <a:stretch/>
          </p:blipFill>
          <p:spPr>
            <a:xfrm>
              <a:off x="21044111" y="9730425"/>
              <a:ext cx="835799" cy="835799"/>
            </a:xfrm>
            <a:prstGeom prst="rect">
              <a:avLst/>
            </a:prstGeom>
            <a:noFill/>
            <a:ln>
              <a:noFill/>
            </a:ln>
          </p:spPr>
        </p:pic>
        <p:pic>
          <p:nvPicPr>
            <p:cNvPr descr="A black and white logo&#10;&#10;AI-generated content may be incorrect." id="46" name="Google Shape;46;p45"/>
            <p:cNvPicPr preferRelativeResize="0"/>
            <p:nvPr/>
          </p:nvPicPr>
          <p:blipFill rotWithShape="1">
            <a:blip r:embed="rId6">
              <a:alphaModFix/>
            </a:blip>
            <a:srcRect b="0" l="0" r="0" t="0"/>
            <a:stretch/>
          </p:blipFill>
          <p:spPr>
            <a:xfrm>
              <a:off x="17254641" y="9812433"/>
              <a:ext cx="2771295" cy="753791"/>
            </a:xfrm>
            <a:prstGeom prst="rect">
              <a:avLst/>
            </a:prstGeom>
            <a:noFill/>
            <a:ln>
              <a:noFill/>
            </a:ln>
          </p:spPr>
        </p:pic>
        <p:pic>
          <p:nvPicPr>
            <p:cNvPr descr="A white text on a black background&#10;&#10;AI-generated content may be incorrect." id="47" name="Google Shape;47;p45"/>
            <p:cNvPicPr preferRelativeResize="0"/>
            <p:nvPr/>
          </p:nvPicPr>
          <p:blipFill rotWithShape="1">
            <a:blip r:embed="rId7">
              <a:alphaModFix/>
            </a:blip>
            <a:srcRect b="0" l="0" r="0" t="0"/>
            <a:stretch/>
          </p:blipFill>
          <p:spPr>
            <a:xfrm>
              <a:off x="761999" y="9658153"/>
              <a:ext cx="3015706" cy="908071"/>
            </a:xfrm>
            <a:prstGeom prst="rect">
              <a:avLst/>
            </a:prstGeom>
            <a:noFill/>
            <a:ln>
              <a:noFill/>
            </a:ln>
          </p:spPr>
        </p:pic>
        <p:pic>
          <p:nvPicPr>
            <p:cNvPr id="48" name="Google Shape;48;p45"/>
            <p:cNvPicPr preferRelativeResize="0"/>
            <p:nvPr/>
          </p:nvPicPr>
          <p:blipFill rotWithShape="1">
            <a:blip r:embed="rId8">
              <a:alphaModFix/>
            </a:blip>
            <a:srcRect b="0" l="0" r="0" t="0"/>
            <a:stretch/>
          </p:blipFill>
          <p:spPr>
            <a:xfrm>
              <a:off x="4795878" y="9681828"/>
              <a:ext cx="3015706" cy="884396"/>
            </a:xfrm>
            <a:prstGeom prst="rect">
              <a:avLst/>
            </a:prstGeom>
            <a:noFill/>
            <a:ln>
              <a:noFill/>
            </a:ln>
          </p:spPr>
        </p:pic>
        <p:pic>
          <p:nvPicPr>
            <p:cNvPr id="49" name="Google Shape;49;p45"/>
            <p:cNvPicPr preferRelativeResize="0"/>
            <p:nvPr/>
          </p:nvPicPr>
          <p:blipFill rotWithShape="1">
            <a:blip r:embed="rId9">
              <a:alphaModFix/>
            </a:blip>
            <a:srcRect b="0" l="0" r="0" t="0"/>
            <a:stretch/>
          </p:blipFill>
          <p:spPr>
            <a:xfrm>
              <a:off x="8829757" y="9749443"/>
              <a:ext cx="3015706" cy="816781"/>
            </a:xfrm>
            <a:prstGeom prst="rect">
              <a:avLst/>
            </a:prstGeom>
            <a:noFill/>
            <a:ln>
              <a:noFill/>
            </a:ln>
          </p:spPr>
        </p:pic>
      </p:gr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amp; Large Image">
  <p:cSld name="Content &amp; Large Image">
    <p:spTree>
      <p:nvGrpSpPr>
        <p:cNvPr id="50" name="Shape 50"/>
        <p:cNvGrpSpPr/>
        <p:nvPr/>
      </p:nvGrpSpPr>
      <p:grpSpPr>
        <a:xfrm>
          <a:off x="0" y="0"/>
          <a:ext cx="0" cy="0"/>
          <a:chOff x="0" y="0"/>
          <a:chExt cx="0" cy="0"/>
        </a:xfrm>
      </p:grpSpPr>
      <p:sp>
        <p:nvSpPr>
          <p:cNvPr id="51" name="Google Shape;51;p46"/>
          <p:cNvSpPr txBox="1"/>
          <p:nvPr>
            <p:ph type="ctrTitle"/>
          </p:nvPr>
        </p:nvSpPr>
        <p:spPr>
          <a:xfrm>
            <a:off x="762003" y="1524000"/>
            <a:ext cx="9331321" cy="3105150"/>
          </a:xfrm>
          <a:prstGeom prst="rect">
            <a:avLst/>
          </a:prstGeom>
          <a:noFill/>
          <a:ln>
            <a:noFill/>
          </a:ln>
        </p:spPr>
        <p:txBody>
          <a:bodyPr anchorCtr="0" anchor="t" bIns="0" lIns="0" spcFirstLastPara="1" rIns="0" wrap="square" tIns="0">
            <a:normAutofit/>
          </a:bodyPr>
          <a:lstStyle>
            <a:lvl1pPr lvl="0" algn="l">
              <a:lnSpc>
                <a:spcPct val="90000"/>
              </a:lnSpc>
              <a:spcBef>
                <a:spcPts val="0"/>
              </a:spcBef>
              <a:spcAft>
                <a:spcPts val="0"/>
              </a:spcAft>
              <a:buClr>
                <a:schemeClr val="accent1"/>
              </a:buClr>
              <a:buSzPts val="8000"/>
              <a:buFont typeface="Arial"/>
              <a:buNone/>
              <a:defRPr sz="8000">
                <a:solidFill>
                  <a:schemeClr val="accen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2" name="Google Shape;52;p46"/>
          <p:cNvSpPr txBox="1"/>
          <p:nvPr>
            <p:ph idx="1" type="body"/>
          </p:nvPr>
        </p:nvSpPr>
        <p:spPr>
          <a:xfrm>
            <a:off x="761999" y="5257800"/>
            <a:ext cx="9331321" cy="6438900"/>
          </a:xfrm>
          <a:prstGeom prst="rect">
            <a:avLst/>
          </a:prstGeom>
          <a:noFill/>
          <a:ln>
            <a:noFill/>
          </a:ln>
        </p:spPr>
        <p:txBody>
          <a:bodyPr anchorCtr="0" anchor="t" bIns="0" lIns="0" spcFirstLastPara="1" rIns="0" wrap="square" tIns="0">
            <a:normAutofit/>
          </a:bodyPr>
          <a:lstStyle>
            <a:lvl1pPr indent="-482600" lvl="0" marL="457200" algn="l">
              <a:lnSpc>
                <a:spcPct val="90000"/>
              </a:lnSpc>
              <a:spcBef>
                <a:spcPts val="2000"/>
              </a:spcBef>
              <a:spcAft>
                <a:spcPts val="0"/>
              </a:spcAft>
              <a:buClr>
                <a:srgbClr val="323232"/>
              </a:buClr>
              <a:buSzPts val="4000"/>
              <a:buChar char="•"/>
              <a:defRPr b="0" sz="4000">
                <a:solidFill>
                  <a:srgbClr val="323232"/>
                </a:solidFill>
              </a:defRPr>
            </a:lvl1pPr>
            <a:lvl2pPr indent="-457200" lvl="1" marL="914400" algn="l">
              <a:lnSpc>
                <a:spcPct val="90000"/>
              </a:lnSpc>
              <a:spcBef>
                <a:spcPts val="1000"/>
              </a:spcBef>
              <a:spcAft>
                <a:spcPts val="0"/>
              </a:spcAft>
              <a:buClr>
                <a:srgbClr val="323232"/>
              </a:buClr>
              <a:buSzPts val="3600"/>
              <a:buChar char="•"/>
              <a:defRPr sz="3600">
                <a:solidFill>
                  <a:srgbClr val="323232"/>
                </a:solidFill>
              </a:defRPr>
            </a:lvl2pPr>
            <a:lvl3pPr indent="-431800" lvl="2" marL="1371600" algn="l">
              <a:lnSpc>
                <a:spcPct val="90000"/>
              </a:lnSpc>
              <a:spcBef>
                <a:spcPts val="1000"/>
              </a:spcBef>
              <a:spcAft>
                <a:spcPts val="0"/>
              </a:spcAft>
              <a:buClr>
                <a:srgbClr val="323232"/>
              </a:buClr>
              <a:buSzPts val="3200"/>
              <a:buChar char="•"/>
              <a:defRPr sz="3200">
                <a:solidFill>
                  <a:srgbClr val="323232"/>
                </a:solidFill>
              </a:defRPr>
            </a:lvl3pPr>
            <a:lvl4pPr indent="-406400" lvl="3" marL="1828800" algn="l">
              <a:lnSpc>
                <a:spcPct val="90000"/>
              </a:lnSpc>
              <a:spcBef>
                <a:spcPts val="1000"/>
              </a:spcBef>
              <a:spcAft>
                <a:spcPts val="0"/>
              </a:spcAft>
              <a:buClr>
                <a:srgbClr val="323232"/>
              </a:buClr>
              <a:buSzPts val="2800"/>
              <a:buChar char="•"/>
              <a:defRPr sz="2800">
                <a:solidFill>
                  <a:srgbClr val="323232"/>
                </a:solidFill>
              </a:defRPr>
            </a:lvl4pPr>
            <a:lvl5pPr indent="-406400" lvl="4" marL="2286000" algn="l">
              <a:lnSpc>
                <a:spcPct val="90000"/>
              </a:lnSpc>
              <a:spcBef>
                <a:spcPts val="1000"/>
              </a:spcBef>
              <a:spcAft>
                <a:spcPts val="0"/>
              </a:spcAft>
              <a:buClr>
                <a:srgbClr val="323232"/>
              </a:buClr>
              <a:buSzPts val="2800"/>
              <a:buChar char="•"/>
              <a:defRPr sz="2800">
                <a:solidFill>
                  <a:srgbClr val="323232"/>
                </a:solidFill>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sp>
        <p:nvSpPr>
          <p:cNvPr id="53" name="Google Shape;53;p46"/>
          <p:cNvSpPr/>
          <p:nvPr>
            <p:ph idx="2" type="media"/>
          </p:nvPr>
        </p:nvSpPr>
        <p:spPr>
          <a:xfrm>
            <a:off x="10423525" y="0"/>
            <a:ext cx="13960475" cy="13716000"/>
          </a:xfrm>
          <a:prstGeom prst="rect">
            <a:avLst/>
          </a:prstGeom>
          <a:noFill/>
          <a:ln>
            <a:noFill/>
          </a:ln>
        </p:spPr>
        <p:txBody>
          <a:bodyPr anchorCtr="0" anchor="t" bIns="0" lIns="0" spcFirstLastPara="1" rIns="0" wrap="square" tIns="0">
            <a:normAutofit/>
          </a:bodyPr>
          <a:lstStyle>
            <a:lvl1pPr lvl="0" marR="0" rtl="0" algn="l">
              <a:lnSpc>
                <a:spcPct val="90000"/>
              </a:lnSpc>
              <a:spcBef>
                <a:spcPts val="2000"/>
              </a:spcBef>
              <a:spcAft>
                <a:spcPts val="0"/>
              </a:spcAft>
              <a:buClr>
                <a:srgbClr val="323232"/>
              </a:buClr>
              <a:buSzPts val="5600"/>
              <a:buFont typeface="Arial"/>
              <a:buChar char="•"/>
              <a:defRPr b="0" i="0" sz="5600" u="none" cap="none" strike="noStrike">
                <a:solidFill>
                  <a:srgbClr val="323232"/>
                </a:solidFill>
                <a:latin typeface="Arial"/>
                <a:ea typeface="Arial"/>
                <a:cs typeface="Arial"/>
                <a:sym typeface="Arial"/>
              </a:defRPr>
            </a:lvl1pPr>
            <a:lvl2pPr lvl="1" marR="0" rtl="0" algn="l">
              <a:lnSpc>
                <a:spcPct val="90000"/>
              </a:lnSpc>
              <a:spcBef>
                <a:spcPts val="1000"/>
              </a:spcBef>
              <a:spcAft>
                <a:spcPts val="0"/>
              </a:spcAft>
              <a:buClr>
                <a:srgbClr val="323232"/>
              </a:buClr>
              <a:buSzPts val="4800"/>
              <a:buFont typeface="Arial"/>
              <a:buChar char="•"/>
              <a:defRPr b="0" i="0" sz="4800" u="none" cap="none" strike="noStrike">
                <a:solidFill>
                  <a:srgbClr val="323232"/>
                </a:solidFill>
                <a:latin typeface="Arial"/>
                <a:ea typeface="Arial"/>
                <a:cs typeface="Arial"/>
                <a:sym typeface="Arial"/>
              </a:defRPr>
            </a:lvl2pPr>
            <a:lvl3pPr lvl="2" marR="0" rtl="0" algn="l">
              <a:lnSpc>
                <a:spcPct val="90000"/>
              </a:lnSpc>
              <a:spcBef>
                <a:spcPts val="1000"/>
              </a:spcBef>
              <a:spcAft>
                <a:spcPts val="0"/>
              </a:spcAft>
              <a:buClr>
                <a:srgbClr val="323232"/>
              </a:buClr>
              <a:buSzPts val="4000"/>
              <a:buFont typeface="Arial"/>
              <a:buChar char="•"/>
              <a:defRPr b="0" i="0" sz="4000" u="none" cap="none" strike="noStrike">
                <a:solidFill>
                  <a:srgbClr val="323232"/>
                </a:solidFill>
                <a:latin typeface="Arial"/>
                <a:ea typeface="Arial"/>
                <a:cs typeface="Arial"/>
                <a:sym typeface="Arial"/>
              </a:defRPr>
            </a:lvl3pPr>
            <a:lvl4pPr lvl="3" marR="0" rtl="0" algn="l">
              <a:lnSpc>
                <a:spcPct val="90000"/>
              </a:lnSpc>
              <a:spcBef>
                <a:spcPts val="1000"/>
              </a:spcBef>
              <a:spcAft>
                <a:spcPts val="0"/>
              </a:spcAft>
              <a:buClr>
                <a:srgbClr val="323232"/>
              </a:buClr>
              <a:buSzPts val="3600"/>
              <a:buFont typeface="Arial"/>
              <a:buChar char="•"/>
              <a:defRPr b="0" i="0" sz="3600" u="none" cap="none" strike="noStrike">
                <a:solidFill>
                  <a:srgbClr val="323232"/>
                </a:solidFill>
                <a:latin typeface="Arial"/>
                <a:ea typeface="Arial"/>
                <a:cs typeface="Arial"/>
                <a:sym typeface="Arial"/>
              </a:defRPr>
            </a:lvl4pPr>
            <a:lvl5pPr lvl="4" marR="0" rtl="0" algn="l">
              <a:lnSpc>
                <a:spcPct val="90000"/>
              </a:lnSpc>
              <a:spcBef>
                <a:spcPts val="1000"/>
              </a:spcBef>
              <a:spcAft>
                <a:spcPts val="0"/>
              </a:spcAft>
              <a:buClr>
                <a:srgbClr val="323232"/>
              </a:buClr>
              <a:buSzPts val="3600"/>
              <a:buFont typeface="Arial"/>
              <a:buChar char="•"/>
              <a:defRPr b="0" i="0" sz="3600" u="none" cap="none" strike="noStrike">
                <a:solidFill>
                  <a:srgbClr val="323232"/>
                </a:solidFill>
                <a:latin typeface="Arial"/>
                <a:ea typeface="Arial"/>
                <a:cs typeface="Arial"/>
                <a:sym typeface="Arial"/>
              </a:defRPr>
            </a:lvl5pPr>
            <a:lvl6pPr lvl="5" marR="0" rtl="0" algn="l">
              <a:lnSpc>
                <a:spcPct val="90000"/>
              </a:lnSpc>
              <a:spcBef>
                <a:spcPts val="1000"/>
              </a:spcBef>
              <a:spcAft>
                <a:spcPts val="0"/>
              </a:spcAft>
              <a:buClr>
                <a:schemeClr val="dk1"/>
              </a:buClr>
              <a:buSzPts val="3600"/>
              <a:buFont typeface="Arial"/>
              <a:buChar char="•"/>
              <a:defRPr b="0" i="0" sz="3600" u="none" cap="none" strike="noStrike">
                <a:solidFill>
                  <a:schemeClr val="dk1"/>
                </a:solidFill>
                <a:latin typeface="Arial"/>
                <a:ea typeface="Arial"/>
                <a:cs typeface="Arial"/>
                <a:sym typeface="Arial"/>
              </a:defRPr>
            </a:lvl6pPr>
            <a:lvl7pPr lvl="6" marR="0" rtl="0" algn="l">
              <a:lnSpc>
                <a:spcPct val="90000"/>
              </a:lnSpc>
              <a:spcBef>
                <a:spcPts val="1000"/>
              </a:spcBef>
              <a:spcAft>
                <a:spcPts val="0"/>
              </a:spcAft>
              <a:buClr>
                <a:schemeClr val="dk1"/>
              </a:buClr>
              <a:buSzPts val="3600"/>
              <a:buFont typeface="Arial"/>
              <a:buChar char="•"/>
              <a:defRPr b="0" i="0" sz="3600" u="none" cap="none" strike="noStrike">
                <a:solidFill>
                  <a:schemeClr val="dk1"/>
                </a:solidFill>
                <a:latin typeface="Arial"/>
                <a:ea typeface="Arial"/>
                <a:cs typeface="Arial"/>
                <a:sym typeface="Arial"/>
              </a:defRPr>
            </a:lvl7pPr>
            <a:lvl8pPr lvl="7" marR="0" rtl="0" algn="l">
              <a:lnSpc>
                <a:spcPct val="90000"/>
              </a:lnSpc>
              <a:spcBef>
                <a:spcPts val="1000"/>
              </a:spcBef>
              <a:spcAft>
                <a:spcPts val="0"/>
              </a:spcAft>
              <a:buClr>
                <a:schemeClr val="dk1"/>
              </a:buClr>
              <a:buSzPts val="3600"/>
              <a:buFont typeface="Arial"/>
              <a:buChar char="•"/>
              <a:defRPr b="0" i="0" sz="3600" u="none" cap="none" strike="noStrike">
                <a:solidFill>
                  <a:schemeClr val="dk1"/>
                </a:solidFill>
                <a:latin typeface="Arial"/>
                <a:ea typeface="Arial"/>
                <a:cs typeface="Arial"/>
                <a:sym typeface="Arial"/>
              </a:defRPr>
            </a:lvl8pPr>
            <a:lvl9pPr lvl="8" marR="0" rtl="0" algn="l">
              <a:lnSpc>
                <a:spcPct val="90000"/>
              </a:lnSpc>
              <a:spcBef>
                <a:spcPts val="1000"/>
              </a:spcBef>
              <a:spcAft>
                <a:spcPts val="0"/>
              </a:spcAft>
              <a:buClr>
                <a:schemeClr val="dk1"/>
              </a:buClr>
              <a:buSzPts val="3600"/>
              <a:buFont typeface="Arial"/>
              <a:buChar char="•"/>
              <a:defRPr b="0" i="0" sz="3600" u="none" cap="none" strike="noStrike">
                <a:solidFill>
                  <a:schemeClr val="dk1"/>
                </a:solidFill>
                <a:latin typeface="Arial"/>
                <a:ea typeface="Arial"/>
                <a:cs typeface="Arial"/>
                <a:sym typeface="Arial"/>
              </a:defRPr>
            </a:lvl9pPr>
          </a:lstStyle>
          <a:p/>
        </p:txBody>
      </p:sp>
      <p:sp>
        <p:nvSpPr>
          <p:cNvPr id="54" name="Google Shape;54;p46"/>
          <p:cNvSpPr txBox="1"/>
          <p:nvPr/>
        </p:nvSpPr>
        <p:spPr>
          <a:xfrm>
            <a:off x="762000" y="762001"/>
            <a:ext cx="1601788" cy="276999"/>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800"/>
              <a:buFont typeface="Arial"/>
              <a:buNone/>
            </a:pPr>
            <a:r>
              <a:rPr b="0" i="0" lang="es-ES" sz="1800" u="none" cap="none" strike="noStrike">
                <a:solidFill>
                  <a:srgbClr val="323232"/>
                </a:solidFill>
                <a:latin typeface="Arial"/>
                <a:ea typeface="Arial"/>
                <a:cs typeface="Arial"/>
                <a:sym typeface="Arial"/>
              </a:rPr>
              <a:t>FOOTPRINT</a:t>
            </a:r>
            <a:endParaRPr b="0" i="0" sz="1800" u="none" cap="none" strike="noStrike">
              <a:solidFill>
                <a:srgbClr val="323232"/>
              </a:solidFill>
              <a:latin typeface="Arial"/>
              <a:ea typeface="Arial"/>
              <a:cs typeface="Arial"/>
              <a:sym typeface="Arial"/>
            </a:endParaRPr>
          </a:p>
        </p:txBody>
      </p:sp>
      <p:pic>
        <p:nvPicPr>
          <p:cNvPr id="55" name="Google Shape;55;p46"/>
          <p:cNvPicPr preferRelativeResize="0"/>
          <p:nvPr/>
        </p:nvPicPr>
        <p:blipFill rotWithShape="1">
          <a:blip r:embed="rId2">
            <a:alphaModFix/>
          </a:blip>
          <a:srcRect b="564" l="0" r="0" t="-282"/>
          <a:stretch/>
        </p:blipFill>
        <p:spPr>
          <a:xfrm>
            <a:off x="21450519" y="12433300"/>
            <a:ext cx="2171481" cy="520700"/>
          </a:xfrm>
          <a:prstGeom prst="rect">
            <a:avLst/>
          </a:prstGeom>
          <a:solidFill>
            <a:srgbClr val="F8F8F8"/>
          </a:solidFill>
          <a:ln>
            <a:noFill/>
          </a:ln>
        </p:spPr>
      </p:pic>
      <p:pic>
        <p:nvPicPr>
          <p:cNvPr descr="Blue text on a black background&#10;&#10;AI-generated content may be incorrect." id="56" name="Google Shape;56;p46"/>
          <p:cNvPicPr preferRelativeResize="0"/>
          <p:nvPr/>
        </p:nvPicPr>
        <p:blipFill rotWithShape="1">
          <a:blip r:embed="rId3">
            <a:alphaModFix/>
          </a:blip>
          <a:srcRect b="0" l="0" r="0" t="0"/>
          <a:stretch/>
        </p:blipFill>
        <p:spPr>
          <a:xfrm>
            <a:off x="762000" y="12469466"/>
            <a:ext cx="2171700" cy="484534"/>
          </a:xfrm>
          <a:prstGeom prst="rect">
            <a:avLst/>
          </a:prstGeom>
          <a:noFill/>
          <a:ln>
            <a:noFill/>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Dark">
  <p:cSld name="Two Content Dark">
    <p:bg>
      <p:bgPr>
        <a:solidFill>
          <a:srgbClr val="323232"/>
        </a:solidFill>
      </p:bgPr>
    </p:bg>
    <p:spTree>
      <p:nvGrpSpPr>
        <p:cNvPr id="57" name="Shape 57"/>
        <p:cNvGrpSpPr/>
        <p:nvPr/>
      </p:nvGrpSpPr>
      <p:grpSpPr>
        <a:xfrm>
          <a:off x="0" y="0"/>
          <a:ext cx="0" cy="0"/>
          <a:chOff x="0" y="0"/>
          <a:chExt cx="0" cy="0"/>
        </a:xfrm>
      </p:grpSpPr>
      <p:sp>
        <p:nvSpPr>
          <p:cNvPr id="58" name="Google Shape;58;p47"/>
          <p:cNvSpPr txBox="1"/>
          <p:nvPr>
            <p:ph type="title"/>
          </p:nvPr>
        </p:nvSpPr>
        <p:spPr>
          <a:xfrm>
            <a:off x="765176" y="1535112"/>
            <a:ext cx="17059274" cy="1827214"/>
          </a:xfrm>
          <a:prstGeom prst="rect">
            <a:avLst/>
          </a:prstGeom>
          <a:noFill/>
          <a:ln>
            <a:noFill/>
          </a:ln>
        </p:spPr>
        <p:txBody>
          <a:bodyPr anchorCtr="0" anchor="t" bIns="0" lIns="0" spcFirstLastPara="1" rIns="0" wrap="square" tIns="0">
            <a:normAutofit/>
          </a:bodyPr>
          <a:lstStyle>
            <a:lvl1pPr lvl="0" algn="l">
              <a:lnSpc>
                <a:spcPct val="90000"/>
              </a:lnSpc>
              <a:spcBef>
                <a:spcPts val="0"/>
              </a:spcBef>
              <a:spcAft>
                <a:spcPts val="0"/>
              </a:spcAft>
              <a:buClr>
                <a:schemeClr val="accent1"/>
              </a:buClr>
              <a:buSzPts val="8000"/>
              <a:buFont typeface="Arial"/>
              <a:buNone/>
              <a:defRPr>
                <a:solidFill>
                  <a:schemeClr val="accen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9" name="Google Shape;59;p47"/>
          <p:cNvSpPr txBox="1"/>
          <p:nvPr>
            <p:ph idx="1" type="body"/>
          </p:nvPr>
        </p:nvSpPr>
        <p:spPr>
          <a:xfrm>
            <a:off x="762000" y="3924300"/>
            <a:ext cx="11264900" cy="933208"/>
          </a:xfrm>
          <a:prstGeom prst="rect">
            <a:avLst/>
          </a:prstGeom>
          <a:noFill/>
          <a:ln>
            <a:noFill/>
          </a:ln>
        </p:spPr>
        <p:txBody>
          <a:bodyPr anchorCtr="0" anchor="b" bIns="0" lIns="0" spcFirstLastPara="1" rIns="0" wrap="square" tIns="0">
            <a:normAutofit/>
          </a:bodyPr>
          <a:lstStyle>
            <a:lvl1pPr indent="-228600" lvl="0" marL="457200" algn="l">
              <a:lnSpc>
                <a:spcPct val="90000"/>
              </a:lnSpc>
              <a:spcBef>
                <a:spcPts val="2000"/>
              </a:spcBef>
              <a:spcAft>
                <a:spcPts val="0"/>
              </a:spcAft>
              <a:buClr>
                <a:schemeClr val="lt1"/>
              </a:buClr>
              <a:buSzPts val="4800"/>
              <a:buNone/>
              <a:defRPr b="1" sz="4800">
                <a:solidFill>
                  <a:schemeClr val="lt1"/>
                </a:solidFill>
              </a:defRPr>
            </a:lvl1pPr>
            <a:lvl2pPr indent="-228600" lvl="1" marL="914400" algn="l">
              <a:lnSpc>
                <a:spcPct val="90000"/>
              </a:lnSpc>
              <a:spcBef>
                <a:spcPts val="1000"/>
              </a:spcBef>
              <a:spcAft>
                <a:spcPts val="0"/>
              </a:spcAft>
              <a:buClr>
                <a:srgbClr val="323232"/>
              </a:buClr>
              <a:buSzPts val="4000"/>
              <a:buNone/>
              <a:defRPr b="1" sz="4000"/>
            </a:lvl2pPr>
            <a:lvl3pPr indent="-228600" lvl="2" marL="1371600" algn="l">
              <a:lnSpc>
                <a:spcPct val="90000"/>
              </a:lnSpc>
              <a:spcBef>
                <a:spcPts val="1000"/>
              </a:spcBef>
              <a:spcAft>
                <a:spcPts val="0"/>
              </a:spcAft>
              <a:buClr>
                <a:srgbClr val="323232"/>
              </a:buClr>
              <a:buSzPts val="3600"/>
              <a:buNone/>
              <a:defRPr b="1" sz="3600"/>
            </a:lvl3pPr>
            <a:lvl4pPr indent="-228600" lvl="3" marL="1828800" algn="l">
              <a:lnSpc>
                <a:spcPct val="90000"/>
              </a:lnSpc>
              <a:spcBef>
                <a:spcPts val="1000"/>
              </a:spcBef>
              <a:spcAft>
                <a:spcPts val="0"/>
              </a:spcAft>
              <a:buClr>
                <a:srgbClr val="323232"/>
              </a:buClr>
              <a:buSzPts val="3200"/>
              <a:buNone/>
              <a:defRPr b="1" sz="3200"/>
            </a:lvl4pPr>
            <a:lvl5pPr indent="-228600" lvl="4" marL="2286000" algn="l">
              <a:lnSpc>
                <a:spcPct val="90000"/>
              </a:lnSpc>
              <a:spcBef>
                <a:spcPts val="1000"/>
              </a:spcBef>
              <a:spcAft>
                <a:spcPts val="0"/>
              </a:spcAft>
              <a:buClr>
                <a:srgbClr val="323232"/>
              </a:buClr>
              <a:buSzPts val="3200"/>
              <a:buNone/>
              <a:defRPr b="1" sz="3200"/>
            </a:lvl5pPr>
            <a:lvl6pPr indent="-228600" lvl="5" marL="2743200" algn="l">
              <a:lnSpc>
                <a:spcPct val="90000"/>
              </a:lnSpc>
              <a:spcBef>
                <a:spcPts val="1000"/>
              </a:spcBef>
              <a:spcAft>
                <a:spcPts val="0"/>
              </a:spcAft>
              <a:buClr>
                <a:schemeClr val="dk1"/>
              </a:buClr>
              <a:buSzPts val="3200"/>
              <a:buNone/>
              <a:defRPr b="1" sz="3200"/>
            </a:lvl6pPr>
            <a:lvl7pPr indent="-228600" lvl="6" marL="3200400" algn="l">
              <a:lnSpc>
                <a:spcPct val="90000"/>
              </a:lnSpc>
              <a:spcBef>
                <a:spcPts val="1000"/>
              </a:spcBef>
              <a:spcAft>
                <a:spcPts val="0"/>
              </a:spcAft>
              <a:buClr>
                <a:schemeClr val="dk1"/>
              </a:buClr>
              <a:buSzPts val="3200"/>
              <a:buNone/>
              <a:defRPr b="1" sz="3200"/>
            </a:lvl7pPr>
            <a:lvl8pPr indent="-228600" lvl="7" marL="3657600" algn="l">
              <a:lnSpc>
                <a:spcPct val="90000"/>
              </a:lnSpc>
              <a:spcBef>
                <a:spcPts val="1000"/>
              </a:spcBef>
              <a:spcAft>
                <a:spcPts val="0"/>
              </a:spcAft>
              <a:buClr>
                <a:schemeClr val="dk1"/>
              </a:buClr>
              <a:buSzPts val="3200"/>
              <a:buNone/>
              <a:defRPr b="1" sz="3200"/>
            </a:lvl8pPr>
            <a:lvl9pPr indent="-228600" lvl="8" marL="4114800" algn="l">
              <a:lnSpc>
                <a:spcPct val="90000"/>
              </a:lnSpc>
              <a:spcBef>
                <a:spcPts val="1000"/>
              </a:spcBef>
              <a:spcAft>
                <a:spcPts val="0"/>
              </a:spcAft>
              <a:buClr>
                <a:schemeClr val="dk1"/>
              </a:buClr>
              <a:buSzPts val="3200"/>
              <a:buNone/>
              <a:defRPr b="1" sz="3200"/>
            </a:lvl9pPr>
          </a:lstStyle>
          <a:p/>
        </p:txBody>
      </p:sp>
      <p:sp>
        <p:nvSpPr>
          <p:cNvPr id="60" name="Google Shape;60;p47"/>
          <p:cNvSpPr txBox="1"/>
          <p:nvPr>
            <p:ph idx="2" type="body"/>
          </p:nvPr>
        </p:nvSpPr>
        <p:spPr>
          <a:xfrm>
            <a:off x="762000" y="5010150"/>
            <a:ext cx="11264900" cy="6686550"/>
          </a:xfrm>
          <a:prstGeom prst="rect">
            <a:avLst/>
          </a:prstGeom>
          <a:noFill/>
          <a:ln>
            <a:noFill/>
          </a:ln>
        </p:spPr>
        <p:txBody>
          <a:bodyPr anchorCtr="0" anchor="t" bIns="0" lIns="0" spcFirstLastPara="1" rIns="0" wrap="square" tIns="0">
            <a:normAutofit/>
          </a:bodyPr>
          <a:lstStyle>
            <a:lvl1pPr indent="-584200" lvl="0" marL="457200" algn="l">
              <a:lnSpc>
                <a:spcPct val="90000"/>
              </a:lnSpc>
              <a:spcBef>
                <a:spcPts val="2000"/>
              </a:spcBef>
              <a:spcAft>
                <a:spcPts val="0"/>
              </a:spcAft>
              <a:buClr>
                <a:schemeClr val="lt1"/>
              </a:buClr>
              <a:buSzPts val="5600"/>
              <a:buChar char="•"/>
              <a:defRPr>
                <a:solidFill>
                  <a:schemeClr val="lt1"/>
                </a:solidFill>
              </a:defRPr>
            </a:lvl1pPr>
            <a:lvl2pPr indent="-533400" lvl="1" marL="914400" algn="l">
              <a:lnSpc>
                <a:spcPct val="90000"/>
              </a:lnSpc>
              <a:spcBef>
                <a:spcPts val="1000"/>
              </a:spcBef>
              <a:spcAft>
                <a:spcPts val="0"/>
              </a:spcAft>
              <a:buClr>
                <a:schemeClr val="lt1"/>
              </a:buClr>
              <a:buSzPts val="4800"/>
              <a:buChar char="•"/>
              <a:defRPr>
                <a:solidFill>
                  <a:schemeClr val="lt1"/>
                </a:solidFill>
              </a:defRPr>
            </a:lvl2pPr>
            <a:lvl3pPr indent="-482600" lvl="2" marL="1371600" algn="l">
              <a:lnSpc>
                <a:spcPct val="90000"/>
              </a:lnSpc>
              <a:spcBef>
                <a:spcPts val="1000"/>
              </a:spcBef>
              <a:spcAft>
                <a:spcPts val="0"/>
              </a:spcAft>
              <a:buClr>
                <a:schemeClr val="lt1"/>
              </a:buClr>
              <a:buSzPts val="4000"/>
              <a:buChar char="•"/>
              <a:defRPr>
                <a:solidFill>
                  <a:schemeClr val="lt1"/>
                </a:solidFill>
              </a:defRPr>
            </a:lvl3pPr>
            <a:lvl4pPr indent="-457200" lvl="3" marL="1828800" algn="l">
              <a:lnSpc>
                <a:spcPct val="90000"/>
              </a:lnSpc>
              <a:spcBef>
                <a:spcPts val="1000"/>
              </a:spcBef>
              <a:spcAft>
                <a:spcPts val="0"/>
              </a:spcAft>
              <a:buClr>
                <a:schemeClr val="lt1"/>
              </a:buClr>
              <a:buSzPts val="3600"/>
              <a:buChar char="•"/>
              <a:defRPr>
                <a:solidFill>
                  <a:schemeClr val="lt1"/>
                </a:solidFill>
              </a:defRPr>
            </a:lvl4pPr>
            <a:lvl5pPr indent="-457200" lvl="4" marL="2286000" algn="l">
              <a:lnSpc>
                <a:spcPct val="90000"/>
              </a:lnSpc>
              <a:spcBef>
                <a:spcPts val="1000"/>
              </a:spcBef>
              <a:spcAft>
                <a:spcPts val="0"/>
              </a:spcAft>
              <a:buClr>
                <a:schemeClr val="lt1"/>
              </a:buClr>
              <a:buSzPts val="3600"/>
              <a:buChar char="•"/>
              <a:defRPr>
                <a:solidFill>
                  <a:schemeClr val="lt1"/>
                </a:solidFill>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sp>
        <p:nvSpPr>
          <p:cNvPr id="61" name="Google Shape;61;p47"/>
          <p:cNvSpPr txBox="1"/>
          <p:nvPr/>
        </p:nvSpPr>
        <p:spPr>
          <a:xfrm>
            <a:off x="762000" y="762001"/>
            <a:ext cx="1601788" cy="276999"/>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800"/>
              <a:buFont typeface="Arial"/>
              <a:buNone/>
            </a:pPr>
            <a:r>
              <a:rPr b="0" i="0" lang="es-ES" sz="1800" u="none" cap="none" strike="noStrike">
                <a:solidFill>
                  <a:schemeClr val="lt1"/>
                </a:solidFill>
                <a:latin typeface="Arial"/>
                <a:ea typeface="Arial"/>
                <a:cs typeface="Arial"/>
                <a:sym typeface="Arial"/>
              </a:rPr>
              <a:t>FOOTPRINT</a:t>
            </a:r>
            <a:endParaRPr b="0" i="0" sz="1800" u="none" cap="none" strike="noStrike">
              <a:solidFill>
                <a:schemeClr val="lt1"/>
              </a:solidFill>
              <a:latin typeface="Arial"/>
              <a:ea typeface="Arial"/>
              <a:cs typeface="Arial"/>
              <a:sym typeface="Arial"/>
            </a:endParaRPr>
          </a:p>
        </p:txBody>
      </p:sp>
      <p:sp>
        <p:nvSpPr>
          <p:cNvPr id="62" name="Google Shape;62;p47"/>
          <p:cNvSpPr txBox="1"/>
          <p:nvPr>
            <p:ph idx="3" type="body"/>
          </p:nvPr>
        </p:nvSpPr>
        <p:spPr>
          <a:xfrm>
            <a:off x="12357102" y="3924300"/>
            <a:ext cx="11264900" cy="933208"/>
          </a:xfrm>
          <a:prstGeom prst="rect">
            <a:avLst/>
          </a:prstGeom>
          <a:noFill/>
          <a:ln>
            <a:noFill/>
          </a:ln>
        </p:spPr>
        <p:txBody>
          <a:bodyPr anchorCtr="0" anchor="b" bIns="0" lIns="0" spcFirstLastPara="1" rIns="0" wrap="square" tIns="0">
            <a:normAutofit/>
          </a:bodyPr>
          <a:lstStyle>
            <a:lvl1pPr indent="-228600" lvl="0" marL="457200" algn="l">
              <a:lnSpc>
                <a:spcPct val="90000"/>
              </a:lnSpc>
              <a:spcBef>
                <a:spcPts val="2000"/>
              </a:spcBef>
              <a:spcAft>
                <a:spcPts val="0"/>
              </a:spcAft>
              <a:buClr>
                <a:schemeClr val="lt1"/>
              </a:buClr>
              <a:buSzPts val="4800"/>
              <a:buNone/>
              <a:defRPr b="1" sz="4800">
                <a:solidFill>
                  <a:schemeClr val="lt1"/>
                </a:solidFill>
              </a:defRPr>
            </a:lvl1pPr>
            <a:lvl2pPr indent="-228600" lvl="1" marL="914400" algn="l">
              <a:lnSpc>
                <a:spcPct val="90000"/>
              </a:lnSpc>
              <a:spcBef>
                <a:spcPts val="1000"/>
              </a:spcBef>
              <a:spcAft>
                <a:spcPts val="0"/>
              </a:spcAft>
              <a:buClr>
                <a:srgbClr val="323232"/>
              </a:buClr>
              <a:buSzPts val="4000"/>
              <a:buNone/>
              <a:defRPr b="1" sz="4000"/>
            </a:lvl2pPr>
            <a:lvl3pPr indent="-228600" lvl="2" marL="1371600" algn="l">
              <a:lnSpc>
                <a:spcPct val="90000"/>
              </a:lnSpc>
              <a:spcBef>
                <a:spcPts val="1000"/>
              </a:spcBef>
              <a:spcAft>
                <a:spcPts val="0"/>
              </a:spcAft>
              <a:buClr>
                <a:srgbClr val="323232"/>
              </a:buClr>
              <a:buSzPts val="3600"/>
              <a:buNone/>
              <a:defRPr b="1" sz="3600"/>
            </a:lvl3pPr>
            <a:lvl4pPr indent="-228600" lvl="3" marL="1828800" algn="l">
              <a:lnSpc>
                <a:spcPct val="90000"/>
              </a:lnSpc>
              <a:spcBef>
                <a:spcPts val="1000"/>
              </a:spcBef>
              <a:spcAft>
                <a:spcPts val="0"/>
              </a:spcAft>
              <a:buClr>
                <a:srgbClr val="323232"/>
              </a:buClr>
              <a:buSzPts val="3200"/>
              <a:buNone/>
              <a:defRPr b="1" sz="3200"/>
            </a:lvl4pPr>
            <a:lvl5pPr indent="-228600" lvl="4" marL="2286000" algn="l">
              <a:lnSpc>
                <a:spcPct val="90000"/>
              </a:lnSpc>
              <a:spcBef>
                <a:spcPts val="1000"/>
              </a:spcBef>
              <a:spcAft>
                <a:spcPts val="0"/>
              </a:spcAft>
              <a:buClr>
                <a:srgbClr val="323232"/>
              </a:buClr>
              <a:buSzPts val="3200"/>
              <a:buNone/>
              <a:defRPr b="1" sz="3200"/>
            </a:lvl5pPr>
            <a:lvl6pPr indent="-228600" lvl="5" marL="2743200" algn="l">
              <a:lnSpc>
                <a:spcPct val="90000"/>
              </a:lnSpc>
              <a:spcBef>
                <a:spcPts val="1000"/>
              </a:spcBef>
              <a:spcAft>
                <a:spcPts val="0"/>
              </a:spcAft>
              <a:buClr>
                <a:schemeClr val="dk1"/>
              </a:buClr>
              <a:buSzPts val="3200"/>
              <a:buNone/>
              <a:defRPr b="1" sz="3200"/>
            </a:lvl6pPr>
            <a:lvl7pPr indent="-228600" lvl="6" marL="3200400" algn="l">
              <a:lnSpc>
                <a:spcPct val="90000"/>
              </a:lnSpc>
              <a:spcBef>
                <a:spcPts val="1000"/>
              </a:spcBef>
              <a:spcAft>
                <a:spcPts val="0"/>
              </a:spcAft>
              <a:buClr>
                <a:schemeClr val="dk1"/>
              </a:buClr>
              <a:buSzPts val="3200"/>
              <a:buNone/>
              <a:defRPr b="1" sz="3200"/>
            </a:lvl7pPr>
            <a:lvl8pPr indent="-228600" lvl="7" marL="3657600" algn="l">
              <a:lnSpc>
                <a:spcPct val="90000"/>
              </a:lnSpc>
              <a:spcBef>
                <a:spcPts val="1000"/>
              </a:spcBef>
              <a:spcAft>
                <a:spcPts val="0"/>
              </a:spcAft>
              <a:buClr>
                <a:schemeClr val="dk1"/>
              </a:buClr>
              <a:buSzPts val="3200"/>
              <a:buNone/>
              <a:defRPr b="1" sz="3200"/>
            </a:lvl8pPr>
            <a:lvl9pPr indent="-228600" lvl="8" marL="4114800" algn="l">
              <a:lnSpc>
                <a:spcPct val="90000"/>
              </a:lnSpc>
              <a:spcBef>
                <a:spcPts val="1000"/>
              </a:spcBef>
              <a:spcAft>
                <a:spcPts val="0"/>
              </a:spcAft>
              <a:buClr>
                <a:schemeClr val="dk1"/>
              </a:buClr>
              <a:buSzPts val="3200"/>
              <a:buNone/>
              <a:defRPr b="1" sz="3200"/>
            </a:lvl9pPr>
          </a:lstStyle>
          <a:p/>
        </p:txBody>
      </p:sp>
      <p:sp>
        <p:nvSpPr>
          <p:cNvPr id="63" name="Google Shape;63;p47"/>
          <p:cNvSpPr txBox="1"/>
          <p:nvPr>
            <p:ph idx="4" type="body"/>
          </p:nvPr>
        </p:nvSpPr>
        <p:spPr>
          <a:xfrm>
            <a:off x="12357102" y="5010150"/>
            <a:ext cx="11264900" cy="6686550"/>
          </a:xfrm>
          <a:prstGeom prst="rect">
            <a:avLst/>
          </a:prstGeom>
          <a:noFill/>
          <a:ln>
            <a:noFill/>
          </a:ln>
        </p:spPr>
        <p:txBody>
          <a:bodyPr anchorCtr="0" anchor="t" bIns="0" lIns="0" spcFirstLastPara="1" rIns="0" wrap="square" tIns="0">
            <a:normAutofit/>
          </a:bodyPr>
          <a:lstStyle>
            <a:lvl1pPr indent="-584200" lvl="0" marL="457200" algn="l">
              <a:lnSpc>
                <a:spcPct val="90000"/>
              </a:lnSpc>
              <a:spcBef>
                <a:spcPts val="2000"/>
              </a:spcBef>
              <a:spcAft>
                <a:spcPts val="0"/>
              </a:spcAft>
              <a:buClr>
                <a:schemeClr val="lt1"/>
              </a:buClr>
              <a:buSzPts val="5600"/>
              <a:buChar char="•"/>
              <a:defRPr>
                <a:solidFill>
                  <a:schemeClr val="lt1"/>
                </a:solidFill>
              </a:defRPr>
            </a:lvl1pPr>
            <a:lvl2pPr indent="-533400" lvl="1" marL="914400" algn="l">
              <a:lnSpc>
                <a:spcPct val="90000"/>
              </a:lnSpc>
              <a:spcBef>
                <a:spcPts val="1000"/>
              </a:spcBef>
              <a:spcAft>
                <a:spcPts val="0"/>
              </a:spcAft>
              <a:buClr>
                <a:schemeClr val="lt1"/>
              </a:buClr>
              <a:buSzPts val="4800"/>
              <a:buChar char="•"/>
              <a:defRPr>
                <a:solidFill>
                  <a:schemeClr val="lt1"/>
                </a:solidFill>
              </a:defRPr>
            </a:lvl2pPr>
            <a:lvl3pPr indent="-482600" lvl="2" marL="1371600" algn="l">
              <a:lnSpc>
                <a:spcPct val="90000"/>
              </a:lnSpc>
              <a:spcBef>
                <a:spcPts val="1000"/>
              </a:spcBef>
              <a:spcAft>
                <a:spcPts val="0"/>
              </a:spcAft>
              <a:buClr>
                <a:schemeClr val="lt1"/>
              </a:buClr>
              <a:buSzPts val="4000"/>
              <a:buChar char="•"/>
              <a:defRPr>
                <a:solidFill>
                  <a:schemeClr val="lt1"/>
                </a:solidFill>
              </a:defRPr>
            </a:lvl3pPr>
            <a:lvl4pPr indent="-457200" lvl="3" marL="1828800" algn="l">
              <a:lnSpc>
                <a:spcPct val="90000"/>
              </a:lnSpc>
              <a:spcBef>
                <a:spcPts val="1000"/>
              </a:spcBef>
              <a:spcAft>
                <a:spcPts val="0"/>
              </a:spcAft>
              <a:buClr>
                <a:schemeClr val="lt1"/>
              </a:buClr>
              <a:buSzPts val="3600"/>
              <a:buChar char="•"/>
              <a:defRPr>
                <a:solidFill>
                  <a:schemeClr val="lt1"/>
                </a:solidFill>
              </a:defRPr>
            </a:lvl4pPr>
            <a:lvl5pPr indent="-457200" lvl="4" marL="2286000" algn="l">
              <a:lnSpc>
                <a:spcPct val="90000"/>
              </a:lnSpc>
              <a:spcBef>
                <a:spcPts val="1000"/>
              </a:spcBef>
              <a:spcAft>
                <a:spcPts val="0"/>
              </a:spcAft>
              <a:buClr>
                <a:schemeClr val="lt1"/>
              </a:buClr>
              <a:buSzPts val="3600"/>
              <a:buChar char="•"/>
              <a:defRPr>
                <a:solidFill>
                  <a:schemeClr val="lt1"/>
                </a:solidFill>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pic>
        <p:nvPicPr>
          <p:cNvPr id="64" name="Google Shape;64;p47"/>
          <p:cNvPicPr preferRelativeResize="0"/>
          <p:nvPr/>
        </p:nvPicPr>
        <p:blipFill rotWithShape="1">
          <a:blip r:embed="rId2">
            <a:alphaModFix/>
          </a:blip>
          <a:srcRect b="0" l="0" r="0" t="0"/>
          <a:stretch/>
        </p:blipFill>
        <p:spPr>
          <a:xfrm>
            <a:off x="762000" y="12469466"/>
            <a:ext cx="2171700" cy="484533"/>
          </a:xfrm>
          <a:prstGeom prst="rect">
            <a:avLst/>
          </a:prstGeom>
          <a:noFill/>
          <a:ln>
            <a:noFill/>
          </a:ln>
        </p:spPr>
      </p:pic>
      <p:pic>
        <p:nvPicPr>
          <p:cNvPr descr="A black and white logo&#10;&#10;AI-generated content may be incorrect." id="65" name="Google Shape;65;p47"/>
          <p:cNvPicPr preferRelativeResize="0"/>
          <p:nvPr/>
        </p:nvPicPr>
        <p:blipFill rotWithShape="1">
          <a:blip r:embed="rId3">
            <a:alphaModFix/>
          </a:blip>
          <a:srcRect b="0" l="0" r="0" t="0"/>
          <a:stretch/>
        </p:blipFill>
        <p:spPr>
          <a:xfrm>
            <a:off x="21606569" y="12469466"/>
            <a:ext cx="2015431" cy="484632"/>
          </a:xfrm>
          <a:prstGeom prst="rect">
            <a:avLst/>
          </a:prstGeom>
          <a:noFill/>
          <a:ln>
            <a:noFill/>
          </a:ln>
        </p:spPr>
      </p:pic>
      <p:sp>
        <p:nvSpPr>
          <p:cNvPr id="66" name="Google Shape;66;p47"/>
          <p:cNvSpPr txBox="1"/>
          <p:nvPr>
            <p:ph idx="12" type="sldNum"/>
          </p:nvPr>
        </p:nvSpPr>
        <p:spPr>
          <a:xfrm>
            <a:off x="15659100" y="-1103312"/>
            <a:ext cx="5486400" cy="276999"/>
          </a:xfrm>
          <a:prstGeom prst="rect">
            <a:avLst/>
          </a:prstGeom>
          <a:noFill/>
          <a:ln>
            <a:noFill/>
          </a:ln>
        </p:spPr>
        <p:txBody>
          <a:bodyPr anchorCtr="0" anchor="ctr" bIns="0" lIns="0" spcFirstLastPara="1" rIns="0" wrap="square" tIns="0">
            <a:noAutofit/>
          </a:bodyPr>
          <a:lstStyle>
            <a:lvl1pPr indent="0" lvl="0" marL="0" marR="0" rtl="0" algn="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arge Coloured Content">
  <p:cSld name="Large Coloured Content">
    <p:spTree>
      <p:nvGrpSpPr>
        <p:cNvPr id="67" name="Shape 67"/>
        <p:cNvGrpSpPr/>
        <p:nvPr/>
      </p:nvGrpSpPr>
      <p:grpSpPr>
        <a:xfrm>
          <a:off x="0" y="0"/>
          <a:ext cx="0" cy="0"/>
          <a:chOff x="0" y="0"/>
          <a:chExt cx="0" cy="0"/>
        </a:xfrm>
      </p:grpSpPr>
      <p:sp>
        <p:nvSpPr>
          <p:cNvPr id="68" name="Google Shape;68;p48"/>
          <p:cNvSpPr/>
          <p:nvPr/>
        </p:nvSpPr>
        <p:spPr>
          <a:xfrm>
            <a:off x="8491538" y="0"/>
            <a:ext cx="15892462" cy="13716000"/>
          </a:xfrm>
          <a:prstGeom prst="rect">
            <a:avLst/>
          </a:prstGeom>
          <a:solidFill>
            <a:schemeClr val="accent1"/>
          </a:solidFill>
          <a:ln cap="flat" cmpd="sng" w="19050">
            <a:solidFill>
              <a:srgbClr val="0D562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t/>
            </a:r>
            <a:endParaRPr b="0" i="0" sz="3600" u="none" cap="none" strike="noStrike">
              <a:solidFill>
                <a:schemeClr val="lt1"/>
              </a:solidFill>
              <a:latin typeface="Arial"/>
              <a:ea typeface="Arial"/>
              <a:cs typeface="Arial"/>
              <a:sym typeface="Arial"/>
            </a:endParaRPr>
          </a:p>
        </p:txBody>
      </p:sp>
      <p:sp>
        <p:nvSpPr>
          <p:cNvPr id="69" name="Google Shape;69;p48"/>
          <p:cNvSpPr txBox="1"/>
          <p:nvPr>
            <p:ph type="title"/>
          </p:nvPr>
        </p:nvSpPr>
        <p:spPr>
          <a:xfrm>
            <a:off x="761999" y="1524000"/>
            <a:ext cx="7399339" cy="4484687"/>
          </a:xfrm>
          <a:prstGeom prst="rect">
            <a:avLst/>
          </a:prstGeom>
          <a:noFill/>
          <a:ln>
            <a:noFill/>
          </a:ln>
        </p:spPr>
        <p:txBody>
          <a:bodyPr anchorCtr="0" anchor="t" bIns="0" lIns="0" spcFirstLastPara="1" rIns="0" wrap="square" tIns="0">
            <a:normAutofit/>
          </a:bodyPr>
          <a:lstStyle>
            <a:lvl1pPr lvl="0" algn="l">
              <a:lnSpc>
                <a:spcPct val="90000"/>
              </a:lnSpc>
              <a:spcBef>
                <a:spcPts val="0"/>
              </a:spcBef>
              <a:spcAft>
                <a:spcPts val="0"/>
              </a:spcAft>
              <a:buClr>
                <a:schemeClr val="accent1"/>
              </a:buClr>
              <a:buSzPts val="8000"/>
              <a:buFont typeface="Arial"/>
              <a:buNone/>
              <a:defRPr>
                <a:solidFill>
                  <a:schemeClr val="accen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0" name="Google Shape;70;p48"/>
          <p:cNvSpPr txBox="1"/>
          <p:nvPr/>
        </p:nvSpPr>
        <p:spPr>
          <a:xfrm>
            <a:off x="762000" y="762001"/>
            <a:ext cx="1601788" cy="276999"/>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800"/>
              <a:buFont typeface="Arial"/>
              <a:buNone/>
            </a:pPr>
            <a:r>
              <a:rPr b="0" i="0" lang="es-ES" sz="1800" u="none" cap="none" strike="noStrike">
                <a:solidFill>
                  <a:srgbClr val="323232"/>
                </a:solidFill>
                <a:latin typeface="Arial"/>
                <a:ea typeface="Arial"/>
                <a:cs typeface="Arial"/>
                <a:sym typeface="Arial"/>
              </a:rPr>
              <a:t>FOOTPRINT</a:t>
            </a:r>
            <a:endParaRPr b="0" i="0" sz="1800" u="none" cap="none" strike="noStrike">
              <a:solidFill>
                <a:srgbClr val="323232"/>
              </a:solidFill>
              <a:latin typeface="Arial"/>
              <a:ea typeface="Arial"/>
              <a:cs typeface="Arial"/>
              <a:sym typeface="Arial"/>
            </a:endParaRPr>
          </a:p>
        </p:txBody>
      </p:sp>
      <p:sp>
        <p:nvSpPr>
          <p:cNvPr id="71" name="Google Shape;71;p48"/>
          <p:cNvSpPr txBox="1"/>
          <p:nvPr>
            <p:ph idx="1" type="body"/>
          </p:nvPr>
        </p:nvSpPr>
        <p:spPr>
          <a:xfrm>
            <a:off x="10423525" y="1524000"/>
            <a:ext cx="13198475" cy="10668000"/>
          </a:xfrm>
          <a:prstGeom prst="rect">
            <a:avLst/>
          </a:prstGeom>
          <a:noFill/>
          <a:ln>
            <a:noFill/>
          </a:ln>
        </p:spPr>
        <p:txBody>
          <a:bodyPr anchorCtr="0" anchor="t" bIns="0" lIns="0" spcFirstLastPara="1" rIns="0" wrap="square" tIns="0">
            <a:normAutofit/>
          </a:bodyPr>
          <a:lstStyle>
            <a:lvl1pPr indent="-342900" lvl="0" marL="457200" algn="l">
              <a:lnSpc>
                <a:spcPct val="90000"/>
              </a:lnSpc>
              <a:spcBef>
                <a:spcPts val="2000"/>
              </a:spcBef>
              <a:spcAft>
                <a:spcPts val="0"/>
              </a:spcAft>
              <a:buClr>
                <a:srgbClr val="323232"/>
              </a:buClr>
              <a:buSzPts val="1800"/>
              <a:buChar char="•"/>
              <a:defRPr/>
            </a:lvl1pPr>
            <a:lvl2pPr indent="-342900" lvl="1" marL="914400" algn="l">
              <a:lnSpc>
                <a:spcPct val="90000"/>
              </a:lnSpc>
              <a:spcBef>
                <a:spcPts val="1000"/>
              </a:spcBef>
              <a:spcAft>
                <a:spcPts val="0"/>
              </a:spcAft>
              <a:buClr>
                <a:srgbClr val="323232"/>
              </a:buClr>
              <a:buSzPts val="1800"/>
              <a:buChar char="•"/>
              <a:defRPr/>
            </a:lvl2pPr>
            <a:lvl3pPr indent="-342900" lvl="2" marL="1371600" algn="l">
              <a:lnSpc>
                <a:spcPct val="90000"/>
              </a:lnSpc>
              <a:spcBef>
                <a:spcPts val="1000"/>
              </a:spcBef>
              <a:spcAft>
                <a:spcPts val="0"/>
              </a:spcAft>
              <a:buClr>
                <a:srgbClr val="323232"/>
              </a:buClr>
              <a:buSzPts val="1800"/>
              <a:buChar char="•"/>
              <a:defRPr/>
            </a:lvl3pPr>
            <a:lvl4pPr indent="-342900" lvl="3" marL="1828800" algn="l">
              <a:lnSpc>
                <a:spcPct val="90000"/>
              </a:lnSpc>
              <a:spcBef>
                <a:spcPts val="1000"/>
              </a:spcBef>
              <a:spcAft>
                <a:spcPts val="0"/>
              </a:spcAft>
              <a:buClr>
                <a:srgbClr val="323232"/>
              </a:buClr>
              <a:buSzPts val="1800"/>
              <a:buChar char="•"/>
              <a:defRPr/>
            </a:lvl4pPr>
            <a:lvl5pPr indent="-342900" lvl="4" marL="2286000" algn="l">
              <a:lnSpc>
                <a:spcPct val="90000"/>
              </a:lnSpc>
              <a:spcBef>
                <a:spcPts val="1000"/>
              </a:spcBef>
              <a:spcAft>
                <a:spcPts val="0"/>
              </a:spcAft>
              <a:buClr>
                <a:srgbClr val="323232"/>
              </a:buClr>
              <a:buSzPts val="1800"/>
              <a:buChar char="•"/>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pic>
        <p:nvPicPr>
          <p:cNvPr descr="Blue text on a black background&#10;&#10;AI-generated content may be incorrect." id="72" name="Google Shape;72;p48"/>
          <p:cNvPicPr preferRelativeResize="0"/>
          <p:nvPr/>
        </p:nvPicPr>
        <p:blipFill rotWithShape="1">
          <a:blip r:embed="rId2">
            <a:alphaModFix/>
          </a:blip>
          <a:srcRect b="0" l="0" r="0" t="0"/>
          <a:stretch/>
        </p:blipFill>
        <p:spPr>
          <a:xfrm>
            <a:off x="762000" y="12469466"/>
            <a:ext cx="2171700" cy="484534"/>
          </a:xfrm>
          <a:prstGeom prst="rect">
            <a:avLst/>
          </a:prstGeom>
          <a:noFill/>
          <a:ln>
            <a:noFill/>
          </a:ln>
        </p:spPr>
      </p:pic>
      <p:pic>
        <p:nvPicPr>
          <p:cNvPr descr="A black and white logo&#10;&#10;AI-generated content may be incorrect." id="73" name="Google Shape;73;p48"/>
          <p:cNvPicPr preferRelativeResize="0"/>
          <p:nvPr/>
        </p:nvPicPr>
        <p:blipFill rotWithShape="1">
          <a:blip r:embed="rId3">
            <a:alphaModFix/>
          </a:blip>
          <a:srcRect b="0" l="0" r="0" t="0"/>
          <a:stretch/>
        </p:blipFill>
        <p:spPr>
          <a:xfrm>
            <a:off x="21606569" y="12481199"/>
            <a:ext cx="2015431" cy="484632"/>
          </a:xfrm>
          <a:prstGeom prst="rect">
            <a:avLst/>
          </a:prstGeom>
          <a:noFill/>
          <a:ln>
            <a:noFill/>
          </a:ln>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ull-Slide Picture">
  <p:cSld name="Full-Slide Picture">
    <p:spTree>
      <p:nvGrpSpPr>
        <p:cNvPr id="74" name="Shape 74"/>
        <p:cNvGrpSpPr/>
        <p:nvPr/>
      </p:nvGrpSpPr>
      <p:grpSpPr>
        <a:xfrm>
          <a:off x="0" y="0"/>
          <a:ext cx="0" cy="0"/>
          <a:chOff x="0" y="0"/>
          <a:chExt cx="0" cy="0"/>
        </a:xfrm>
      </p:grpSpPr>
      <p:sp>
        <p:nvSpPr>
          <p:cNvPr id="75" name="Google Shape;75;p49"/>
          <p:cNvSpPr txBox="1"/>
          <p:nvPr/>
        </p:nvSpPr>
        <p:spPr>
          <a:xfrm>
            <a:off x="762000" y="762001"/>
            <a:ext cx="1601788" cy="276999"/>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800"/>
              <a:buFont typeface="Arial"/>
              <a:buNone/>
            </a:pPr>
            <a:r>
              <a:rPr b="0" i="0" lang="es-ES" sz="1800" u="none" cap="none" strike="noStrike">
                <a:solidFill>
                  <a:srgbClr val="323232"/>
                </a:solidFill>
                <a:latin typeface="Arial"/>
                <a:ea typeface="Arial"/>
                <a:cs typeface="Arial"/>
                <a:sym typeface="Arial"/>
              </a:rPr>
              <a:t>FOOTPRINT</a:t>
            </a:r>
            <a:endParaRPr b="0" i="0" sz="1800" u="none" cap="none" strike="noStrike">
              <a:solidFill>
                <a:srgbClr val="323232"/>
              </a:solidFill>
              <a:latin typeface="Arial"/>
              <a:ea typeface="Arial"/>
              <a:cs typeface="Arial"/>
              <a:sym typeface="Arial"/>
            </a:endParaRPr>
          </a:p>
        </p:txBody>
      </p:sp>
      <p:pic>
        <p:nvPicPr>
          <p:cNvPr id="76" name="Google Shape;76;p49"/>
          <p:cNvPicPr preferRelativeResize="0"/>
          <p:nvPr/>
        </p:nvPicPr>
        <p:blipFill rotWithShape="1">
          <a:blip r:embed="rId2">
            <a:alphaModFix/>
          </a:blip>
          <a:srcRect b="564" l="0" r="0" t="-282"/>
          <a:stretch/>
        </p:blipFill>
        <p:spPr>
          <a:xfrm>
            <a:off x="21450519" y="12433300"/>
            <a:ext cx="2171481" cy="520700"/>
          </a:xfrm>
          <a:prstGeom prst="rect">
            <a:avLst/>
          </a:prstGeom>
          <a:solidFill>
            <a:srgbClr val="F8F8F8"/>
          </a:solidFill>
          <a:ln>
            <a:noFill/>
          </a:ln>
        </p:spPr>
      </p:pic>
      <p:pic>
        <p:nvPicPr>
          <p:cNvPr descr="Blue text on a black background&#10;&#10;AI-generated content may be incorrect." id="77" name="Google Shape;77;p49"/>
          <p:cNvPicPr preferRelativeResize="0"/>
          <p:nvPr/>
        </p:nvPicPr>
        <p:blipFill rotWithShape="1">
          <a:blip r:embed="rId3">
            <a:alphaModFix/>
          </a:blip>
          <a:srcRect b="0" l="0" r="0" t="0"/>
          <a:stretch/>
        </p:blipFill>
        <p:spPr>
          <a:xfrm>
            <a:off x="762000" y="12469466"/>
            <a:ext cx="2171700" cy="484534"/>
          </a:xfrm>
          <a:prstGeom prst="rect">
            <a:avLst/>
          </a:prstGeom>
          <a:noFill/>
          <a:ln>
            <a:noFill/>
          </a:ln>
        </p:spPr>
      </p:pic>
      <p:sp>
        <p:nvSpPr>
          <p:cNvPr id="78" name="Google Shape;78;p49"/>
          <p:cNvSpPr/>
          <p:nvPr>
            <p:ph idx="2" type="pic"/>
          </p:nvPr>
        </p:nvSpPr>
        <p:spPr>
          <a:xfrm>
            <a:off x="0" y="0"/>
            <a:ext cx="24384000" cy="13716000"/>
          </a:xfrm>
          <a:prstGeom prst="rect">
            <a:avLst/>
          </a:prstGeom>
          <a:noFill/>
          <a:ln>
            <a:noFill/>
          </a:ln>
        </p:spPr>
      </p:sp>
      <p:sp>
        <p:nvSpPr>
          <p:cNvPr id="79" name="Google Shape;79;p49"/>
          <p:cNvSpPr/>
          <p:nvPr/>
        </p:nvSpPr>
        <p:spPr>
          <a:xfrm>
            <a:off x="0" y="7886700"/>
            <a:ext cx="13982700" cy="4305300"/>
          </a:xfrm>
          <a:prstGeom prst="rect">
            <a:avLst/>
          </a:prstGeom>
          <a:solidFill>
            <a:schemeClr val="lt1">
              <a:alpha val="20000"/>
            </a:schemeClr>
          </a:solidFill>
          <a:ln cap="flat" cmpd="sng" w="19050">
            <a:solidFill>
              <a:srgbClr val="0D562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rPr b="0" i="0" lang="es-ES" sz="3600" u="none" cap="none" strike="noStrike">
                <a:solidFill>
                  <a:schemeClr val="lt1"/>
                </a:solidFill>
                <a:latin typeface="Arial"/>
                <a:ea typeface="Arial"/>
                <a:cs typeface="Arial"/>
                <a:sym typeface="Arial"/>
              </a:rPr>
              <a:t>v</a:t>
            </a:r>
            <a:endParaRPr b="0" i="0" sz="3600" u="none" cap="none" strike="noStrike">
              <a:solidFill>
                <a:schemeClr val="lt1"/>
              </a:solidFill>
              <a:latin typeface="Arial"/>
              <a:ea typeface="Arial"/>
              <a:cs typeface="Arial"/>
              <a:sym typeface="Arial"/>
            </a:endParaRPr>
          </a:p>
        </p:txBody>
      </p:sp>
      <p:sp>
        <p:nvSpPr>
          <p:cNvPr id="80" name="Google Shape;80;p49"/>
          <p:cNvSpPr txBox="1"/>
          <p:nvPr>
            <p:ph idx="1" type="body"/>
          </p:nvPr>
        </p:nvSpPr>
        <p:spPr>
          <a:xfrm>
            <a:off x="762000" y="8355744"/>
            <a:ext cx="9331320" cy="3340955"/>
          </a:xfrm>
          <a:prstGeom prst="rect">
            <a:avLst/>
          </a:prstGeom>
          <a:noFill/>
          <a:ln>
            <a:noFill/>
          </a:ln>
        </p:spPr>
        <p:txBody>
          <a:bodyPr anchorCtr="0" anchor="t" bIns="0" lIns="0" spcFirstLastPara="1" rIns="0" wrap="square" tIns="0">
            <a:normAutofit/>
          </a:bodyPr>
          <a:lstStyle>
            <a:lvl1pPr indent="-482600" lvl="0" marL="457200" algn="l">
              <a:lnSpc>
                <a:spcPct val="90000"/>
              </a:lnSpc>
              <a:spcBef>
                <a:spcPts val="2000"/>
              </a:spcBef>
              <a:spcAft>
                <a:spcPts val="0"/>
              </a:spcAft>
              <a:buClr>
                <a:srgbClr val="323232"/>
              </a:buClr>
              <a:buSzPts val="4000"/>
              <a:buChar char="•"/>
              <a:defRPr b="0" sz="4000">
                <a:solidFill>
                  <a:srgbClr val="323232"/>
                </a:solidFill>
              </a:defRPr>
            </a:lvl1pPr>
            <a:lvl2pPr indent="-457200" lvl="1" marL="914400" algn="l">
              <a:lnSpc>
                <a:spcPct val="90000"/>
              </a:lnSpc>
              <a:spcBef>
                <a:spcPts val="1000"/>
              </a:spcBef>
              <a:spcAft>
                <a:spcPts val="0"/>
              </a:spcAft>
              <a:buClr>
                <a:srgbClr val="323232"/>
              </a:buClr>
              <a:buSzPts val="3600"/>
              <a:buChar char="•"/>
              <a:defRPr sz="3600">
                <a:solidFill>
                  <a:srgbClr val="323232"/>
                </a:solidFill>
              </a:defRPr>
            </a:lvl2pPr>
            <a:lvl3pPr indent="-431800" lvl="2" marL="1371600" algn="l">
              <a:lnSpc>
                <a:spcPct val="90000"/>
              </a:lnSpc>
              <a:spcBef>
                <a:spcPts val="1000"/>
              </a:spcBef>
              <a:spcAft>
                <a:spcPts val="0"/>
              </a:spcAft>
              <a:buClr>
                <a:srgbClr val="323232"/>
              </a:buClr>
              <a:buSzPts val="3200"/>
              <a:buChar char="•"/>
              <a:defRPr sz="3200">
                <a:solidFill>
                  <a:srgbClr val="323232"/>
                </a:solidFill>
              </a:defRPr>
            </a:lvl3pPr>
            <a:lvl4pPr indent="-406400" lvl="3" marL="1828800" algn="l">
              <a:lnSpc>
                <a:spcPct val="90000"/>
              </a:lnSpc>
              <a:spcBef>
                <a:spcPts val="1000"/>
              </a:spcBef>
              <a:spcAft>
                <a:spcPts val="0"/>
              </a:spcAft>
              <a:buClr>
                <a:srgbClr val="323232"/>
              </a:buClr>
              <a:buSzPts val="2800"/>
              <a:buChar char="•"/>
              <a:defRPr sz="2800">
                <a:solidFill>
                  <a:srgbClr val="323232"/>
                </a:solidFill>
              </a:defRPr>
            </a:lvl4pPr>
            <a:lvl5pPr indent="-406400" lvl="4" marL="2286000" algn="l">
              <a:lnSpc>
                <a:spcPct val="90000"/>
              </a:lnSpc>
              <a:spcBef>
                <a:spcPts val="1000"/>
              </a:spcBef>
              <a:spcAft>
                <a:spcPts val="0"/>
              </a:spcAft>
              <a:buClr>
                <a:srgbClr val="323232"/>
              </a:buClr>
              <a:buSzPts val="2800"/>
              <a:buChar char="•"/>
              <a:defRPr sz="2800">
                <a:solidFill>
                  <a:srgbClr val="323232"/>
                </a:solidFill>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8F8F8"/>
        </a:solidFill>
      </p:bgPr>
    </p:bg>
    <p:spTree>
      <p:nvGrpSpPr>
        <p:cNvPr id="5" name="Shape 5"/>
        <p:cNvGrpSpPr/>
        <p:nvPr/>
      </p:nvGrpSpPr>
      <p:grpSpPr>
        <a:xfrm>
          <a:off x="0" y="0"/>
          <a:ext cx="0" cy="0"/>
          <a:chOff x="0" y="0"/>
          <a:chExt cx="0" cy="0"/>
        </a:xfrm>
      </p:grpSpPr>
      <p:sp>
        <p:nvSpPr>
          <p:cNvPr id="6" name="Google Shape;6;p38"/>
          <p:cNvSpPr txBox="1"/>
          <p:nvPr>
            <p:ph type="title"/>
          </p:nvPr>
        </p:nvSpPr>
        <p:spPr>
          <a:xfrm>
            <a:off x="761999" y="1524000"/>
            <a:ext cx="15128875" cy="4484687"/>
          </a:xfrm>
          <a:prstGeom prst="rect">
            <a:avLst/>
          </a:prstGeom>
          <a:noFill/>
          <a:ln>
            <a:noFill/>
          </a:ln>
        </p:spPr>
        <p:txBody>
          <a:bodyPr anchorCtr="0" anchor="t" bIns="0" lIns="0" spcFirstLastPara="1" rIns="0" wrap="square" tIns="0">
            <a:normAutofit/>
          </a:bodyPr>
          <a:lstStyle>
            <a:lvl1pPr lvl="0" marR="0" rtl="0" algn="l">
              <a:lnSpc>
                <a:spcPct val="90000"/>
              </a:lnSpc>
              <a:spcBef>
                <a:spcPts val="0"/>
              </a:spcBef>
              <a:spcAft>
                <a:spcPts val="0"/>
              </a:spcAft>
              <a:buClr>
                <a:srgbClr val="323232"/>
              </a:buClr>
              <a:buSzPts val="8000"/>
              <a:buFont typeface="Arial"/>
              <a:buNone/>
              <a:defRPr b="0" i="0" sz="8000" u="none" cap="none" strike="noStrike">
                <a:solidFill>
                  <a:srgbClr val="323232"/>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7" name="Google Shape;7;p38"/>
          <p:cNvSpPr txBox="1"/>
          <p:nvPr>
            <p:ph idx="1" type="body"/>
          </p:nvPr>
        </p:nvSpPr>
        <p:spPr>
          <a:xfrm>
            <a:off x="755650" y="6858000"/>
            <a:ext cx="15135225" cy="4838700"/>
          </a:xfrm>
          <a:prstGeom prst="rect">
            <a:avLst/>
          </a:prstGeom>
          <a:noFill/>
          <a:ln>
            <a:noFill/>
          </a:ln>
        </p:spPr>
        <p:txBody>
          <a:bodyPr anchorCtr="0" anchor="t" bIns="0" lIns="0" spcFirstLastPara="1" rIns="0" wrap="square" tIns="0">
            <a:normAutofit/>
          </a:bodyPr>
          <a:lstStyle>
            <a:lvl1pPr indent="-584200" lvl="0" marL="457200" marR="0" rtl="0" algn="l">
              <a:lnSpc>
                <a:spcPct val="90000"/>
              </a:lnSpc>
              <a:spcBef>
                <a:spcPts val="2000"/>
              </a:spcBef>
              <a:spcAft>
                <a:spcPts val="0"/>
              </a:spcAft>
              <a:buClr>
                <a:srgbClr val="323232"/>
              </a:buClr>
              <a:buSzPts val="5600"/>
              <a:buFont typeface="Arial"/>
              <a:buChar char="•"/>
              <a:defRPr b="0" i="0" sz="5600" u="none" cap="none" strike="noStrike">
                <a:solidFill>
                  <a:srgbClr val="323232"/>
                </a:solidFill>
                <a:latin typeface="Arial"/>
                <a:ea typeface="Arial"/>
                <a:cs typeface="Arial"/>
                <a:sym typeface="Arial"/>
              </a:defRPr>
            </a:lvl1pPr>
            <a:lvl2pPr indent="-533400" lvl="1" marL="914400" marR="0" rtl="0" algn="l">
              <a:lnSpc>
                <a:spcPct val="90000"/>
              </a:lnSpc>
              <a:spcBef>
                <a:spcPts val="1000"/>
              </a:spcBef>
              <a:spcAft>
                <a:spcPts val="0"/>
              </a:spcAft>
              <a:buClr>
                <a:srgbClr val="323232"/>
              </a:buClr>
              <a:buSzPts val="4800"/>
              <a:buFont typeface="Arial"/>
              <a:buChar char="•"/>
              <a:defRPr b="0" i="0" sz="4800" u="none" cap="none" strike="noStrike">
                <a:solidFill>
                  <a:srgbClr val="323232"/>
                </a:solidFill>
                <a:latin typeface="Arial"/>
                <a:ea typeface="Arial"/>
                <a:cs typeface="Arial"/>
                <a:sym typeface="Arial"/>
              </a:defRPr>
            </a:lvl2pPr>
            <a:lvl3pPr indent="-482600" lvl="2" marL="1371600" marR="0" rtl="0" algn="l">
              <a:lnSpc>
                <a:spcPct val="90000"/>
              </a:lnSpc>
              <a:spcBef>
                <a:spcPts val="1000"/>
              </a:spcBef>
              <a:spcAft>
                <a:spcPts val="0"/>
              </a:spcAft>
              <a:buClr>
                <a:srgbClr val="323232"/>
              </a:buClr>
              <a:buSzPts val="4000"/>
              <a:buFont typeface="Arial"/>
              <a:buChar char="•"/>
              <a:defRPr b="0" i="0" sz="4000" u="none" cap="none" strike="noStrike">
                <a:solidFill>
                  <a:srgbClr val="323232"/>
                </a:solidFill>
                <a:latin typeface="Arial"/>
                <a:ea typeface="Arial"/>
                <a:cs typeface="Arial"/>
                <a:sym typeface="Arial"/>
              </a:defRPr>
            </a:lvl3pPr>
            <a:lvl4pPr indent="-457200" lvl="3" marL="1828800" marR="0" rtl="0" algn="l">
              <a:lnSpc>
                <a:spcPct val="90000"/>
              </a:lnSpc>
              <a:spcBef>
                <a:spcPts val="1000"/>
              </a:spcBef>
              <a:spcAft>
                <a:spcPts val="0"/>
              </a:spcAft>
              <a:buClr>
                <a:srgbClr val="323232"/>
              </a:buClr>
              <a:buSzPts val="3600"/>
              <a:buFont typeface="Arial"/>
              <a:buChar char="•"/>
              <a:defRPr b="0" i="0" sz="3600" u="none" cap="none" strike="noStrike">
                <a:solidFill>
                  <a:srgbClr val="323232"/>
                </a:solidFill>
                <a:latin typeface="Arial"/>
                <a:ea typeface="Arial"/>
                <a:cs typeface="Arial"/>
                <a:sym typeface="Arial"/>
              </a:defRPr>
            </a:lvl4pPr>
            <a:lvl5pPr indent="-457200" lvl="4" marL="2286000" marR="0" rtl="0" algn="l">
              <a:lnSpc>
                <a:spcPct val="90000"/>
              </a:lnSpc>
              <a:spcBef>
                <a:spcPts val="1000"/>
              </a:spcBef>
              <a:spcAft>
                <a:spcPts val="0"/>
              </a:spcAft>
              <a:buClr>
                <a:srgbClr val="323232"/>
              </a:buClr>
              <a:buSzPts val="3600"/>
              <a:buFont typeface="Arial"/>
              <a:buChar char="•"/>
              <a:defRPr b="0" i="0" sz="3600" u="none" cap="none" strike="noStrike">
                <a:solidFill>
                  <a:srgbClr val="323232"/>
                </a:solidFill>
                <a:latin typeface="Arial"/>
                <a:ea typeface="Arial"/>
                <a:cs typeface="Arial"/>
                <a:sym typeface="Arial"/>
              </a:defRPr>
            </a:lvl5pPr>
            <a:lvl6pPr indent="-457200" lvl="5" marL="2743200" marR="0" rtl="0" algn="l">
              <a:lnSpc>
                <a:spcPct val="90000"/>
              </a:lnSpc>
              <a:spcBef>
                <a:spcPts val="1000"/>
              </a:spcBef>
              <a:spcAft>
                <a:spcPts val="0"/>
              </a:spcAft>
              <a:buClr>
                <a:schemeClr val="dk1"/>
              </a:buClr>
              <a:buSzPts val="3600"/>
              <a:buFont typeface="Arial"/>
              <a:buChar char="•"/>
              <a:defRPr b="0" i="0" sz="3600" u="none" cap="none" strike="noStrike">
                <a:solidFill>
                  <a:schemeClr val="dk1"/>
                </a:solidFill>
                <a:latin typeface="Arial"/>
                <a:ea typeface="Arial"/>
                <a:cs typeface="Arial"/>
                <a:sym typeface="Arial"/>
              </a:defRPr>
            </a:lvl6pPr>
            <a:lvl7pPr indent="-457200" lvl="6" marL="3200400" marR="0" rtl="0" algn="l">
              <a:lnSpc>
                <a:spcPct val="90000"/>
              </a:lnSpc>
              <a:spcBef>
                <a:spcPts val="1000"/>
              </a:spcBef>
              <a:spcAft>
                <a:spcPts val="0"/>
              </a:spcAft>
              <a:buClr>
                <a:schemeClr val="dk1"/>
              </a:buClr>
              <a:buSzPts val="3600"/>
              <a:buFont typeface="Arial"/>
              <a:buChar char="•"/>
              <a:defRPr b="0" i="0" sz="3600" u="none" cap="none" strike="noStrike">
                <a:solidFill>
                  <a:schemeClr val="dk1"/>
                </a:solidFill>
                <a:latin typeface="Arial"/>
                <a:ea typeface="Arial"/>
                <a:cs typeface="Arial"/>
                <a:sym typeface="Arial"/>
              </a:defRPr>
            </a:lvl7pPr>
            <a:lvl8pPr indent="-457200" lvl="7" marL="3657600" marR="0" rtl="0" algn="l">
              <a:lnSpc>
                <a:spcPct val="90000"/>
              </a:lnSpc>
              <a:spcBef>
                <a:spcPts val="1000"/>
              </a:spcBef>
              <a:spcAft>
                <a:spcPts val="0"/>
              </a:spcAft>
              <a:buClr>
                <a:schemeClr val="dk1"/>
              </a:buClr>
              <a:buSzPts val="3600"/>
              <a:buFont typeface="Arial"/>
              <a:buChar char="•"/>
              <a:defRPr b="0" i="0" sz="3600" u="none" cap="none" strike="noStrike">
                <a:solidFill>
                  <a:schemeClr val="dk1"/>
                </a:solidFill>
                <a:latin typeface="Arial"/>
                <a:ea typeface="Arial"/>
                <a:cs typeface="Arial"/>
                <a:sym typeface="Arial"/>
              </a:defRPr>
            </a:lvl8pPr>
            <a:lvl9pPr indent="-457200" lvl="8" marL="4114800" marR="0" rtl="0" algn="l">
              <a:lnSpc>
                <a:spcPct val="90000"/>
              </a:lnSpc>
              <a:spcBef>
                <a:spcPts val="1000"/>
              </a:spcBef>
              <a:spcAft>
                <a:spcPts val="0"/>
              </a:spcAft>
              <a:buClr>
                <a:schemeClr val="dk1"/>
              </a:buClr>
              <a:buSzPts val="3600"/>
              <a:buFont typeface="Arial"/>
              <a:buChar char="•"/>
              <a:defRPr b="0" i="0" sz="3600" u="none" cap="none" strike="noStrike">
                <a:solidFill>
                  <a:schemeClr val="dk1"/>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p15:clr>
            <a:srgbClr val="F26B43"/>
          </p15:clr>
        </p15:guide>
        <p15:guide id="2" pos="15360">
          <p15:clr>
            <a:srgbClr val="F26B43"/>
          </p15:clr>
        </p15:guide>
        <p15:guide id="3" pos="480">
          <p15:clr>
            <a:srgbClr val="F26B43"/>
          </p15:clr>
        </p15:guide>
        <p15:guide id="4" pos="1489">
          <p15:clr>
            <a:srgbClr val="F26B43"/>
          </p15:clr>
        </p15:guide>
        <p15:guide id="5" pos="1697">
          <p15:clr>
            <a:srgbClr val="F26B43"/>
          </p15:clr>
        </p15:guide>
        <p15:guide id="6" pos="2706">
          <p15:clr>
            <a:srgbClr val="F26B43"/>
          </p15:clr>
        </p15:guide>
        <p15:guide id="7" pos="2914">
          <p15:clr>
            <a:srgbClr val="F26B43"/>
          </p15:clr>
        </p15:guide>
        <p15:guide id="8" pos="3924">
          <p15:clr>
            <a:srgbClr val="F26B43"/>
          </p15:clr>
        </p15:guide>
        <p15:guide id="9" pos="4132">
          <p15:clr>
            <a:srgbClr val="F26B43"/>
          </p15:clr>
        </p15:guide>
        <p15:guide id="10" pos="5141">
          <p15:clr>
            <a:srgbClr val="F26B43"/>
          </p15:clr>
        </p15:guide>
        <p15:guide id="11" pos="5349">
          <p15:clr>
            <a:srgbClr val="F26B43"/>
          </p15:clr>
        </p15:guide>
        <p15:guide id="12" pos="6358">
          <p15:clr>
            <a:srgbClr val="F26B43"/>
          </p15:clr>
        </p15:guide>
        <p15:guide id="13" pos="6566">
          <p15:clr>
            <a:srgbClr val="F26B43"/>
          </p15:clr>
        </p15:guide>
        <p15:guide id="14" pos="7576">
          <p15:clr>
            <a:srgbClr val="F26B43"/>
          </p15:clr>
        </p15:guide>
        <p15:guide id="15" pos="7784">
          <p15:clr>
            <a:srgbClr val="F26B43"/>
          </p15:clr>
        </p15:guide>
        <p15:guide id="16" pos="8808">
          <p15:clr>
            <a:srgbClr val="F26B43"/>
          </p15:clr>
        </p15:guide>
        <p15:guide id="17" pos="9001">
          <p15:clr>
            <a:srgbClr val="F26B43"/>
          </p15:clr>
        </p15:guide>
        <p15:guide id="18" pos="10010">
          <p15:clr>
            <a:srgbClr val="F26B43"/>
          </p15:clr>
        </p15:guide>
        <p15:guide id="19" pos="10218">
          <p15:clr>
            <a:srgbClr val="F26B43"/>
          </p15:clr>
        </p15:guide>
        <p15:guide id="20" pos="11228">
          <p15:clr>
            <a:srgbClr val="F26B43"/>
          </p15:clr>
        </p15:guide>
        <p15:guide id="21" pos="11436">
          <p15:clr>
            <a:srgbClr val="F26B43"/>
          </p15:clr>
        </p15:guide>
        <p15:guide id="22" pos="12445">
          <p15:clr>
            <a:srgbClr val="F26B43"/>
          </p15:clr>
        </p15:guide>
        <p15:guide id="23" pos="12653">
          <p15:clr>
            <a:srgbClr val="F26B43"/>
          </p15:clr>
        </p15:guide>
        <p15:guide id="24" pos="13662">
          <p15:clr>
            <a:srgbClr val="F26B43"/>
          </p15:clr>
        </p15:guide>
        <p15:guide id="25" pos="13896">
          <p15:clr>
            <a:srgbClr val="F26B43"/>
          </p15:clr>
        </p15:guide>
        <p15:guide id="26" pos="14880">
          <p15:clr>
            <a:srgbClr val="F26B43"/>
          </p15:clr>
        </p15:guide>
        <p15:guide id="27" orient="horz">
          <p15:clr>
            <a:srgbClr val="F26B43"/>
          </p15:clr>
        </p15:guide>
        <p15:guide id="28" orient="horz" pos="8640">
          <p15:clr>
            <a:srgbClr val="F26B43"/>
          </p15:clr>
        </p15:guide>
        <p15:guide id="29" orient="horz" pos="960">
          <p15:clr>
            <a:srgbClr val="F26B43"/>
          </p15:clr>
        </p15:guide>
        <p15:guide id="30" orient="horz" pos="7680">
          <p15:clr>
            <a:srgbClr val="F26B43"/>
          </p15:clr>
        </p15:guide>
        <p15:guide id="31" orient="horz" pos="8160">
          <p15:clr>
            <a:srgbClr val="F26B43"/>
          </p15:clr>
        </p15:guide>
        <p15:guide id="32" orient="horz" pos="480">
          <p15:clr>
            <a:srgbClr val="F26B43"/>
          </p15:clr>
        </p15:guide>
        <p15:guide id="33" orient="horz" pos="7368">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19.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21.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16.png"/><Relationship Id="rId4" Type="http://schemas.openxmlformats.org/officeDocument/2006/relationships/image" Target="../media/image17.png"/><Relationship Id="rId5" Type="http://schemas.openxmlformats.org/officeDocument/2006/relationships/image" Target="../media/image18.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 Id="rId3" Type="http://schemas.openxmlformats.org/officeDocument/2006/relationships/image" Target="../media/image22.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 Id="rId3" Type="http://schemas.openxmlformats.org/officeDocument/2006/relationships/image" Target="../media/image23.jp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4.xml"/><Relationship Id="rId3" Type="http://schemas.openxmlformats.org/officeDocument/2006/relationships/hyperlink" Target="https://www.youtube.com/watch?v=nxnLRlY8-Xs&amp;t=2278s" TargetMode="External"/><Relationship Id="rId4" Type="http://schemas.openxmlformats.org/officeDocument/2006/relationships/hyperlink" Target="https://www.youtube.com/watch?v=nxnLRlY8-Xs&amp;t=2278s" TargetMode="External"/><Relationship Id="rId10" Type="http://schemas.openxmlformats.org/officeDocument/2006/relationships/hyperlink" Target="https://link.springer.com/article/10.1007/s00267-017-0993-2" TargetMode="External"/><Relationship Id="rId9" Type="http://schemas.openxmlformats.org/officeDocument/2006/relationships/hyperlink" Target="https://link.springer.com/article/10.1007/s00267-017-0993-2" TargetMode="External"/><Relationship Id="rId5" Type="http://schemas.openxmlformats.org/officeDocument/2006/relationships/hyperlink" Target="https://www.youtube.com/watch?v=SjS_vFvRmsQ" TargetMode="External"/><Relationship Id="rId6" Type="http://schemas.openxmlformats.org/officeDocument/2006/relationships/hyperlink" Target="https://www.youtube.com/watch?v=SjS_vFvRmsQ" TargetMode="External"/><Relationship Id="rId7" Type="http://schemas.openxmlformats.org/officeDocument/2006/relationships/hyperlink" Target="https://www.youtube.com/watch?v=AMlG-c1hXEE" TargetMode="External"/><Relationship Id="rId8" Type="http://schemas.openxmlformats.org/officeDocument/2006/relationships/hyperlink" Target="https://www.youtube.com/watch?v=AMlG-c1hXEE" TargetMode="Externa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5.xml"/><Relationship Id="rId3" Type="http://schemas.openxmlformats.org/officeDocument/2006/relationships/hyperlink" Target="https://link.springer.com/article/10.1007/s00267-017-0993-2" TargetMode="External"/><Relationship Id="rId4" Type="http://schemas.openxmlformats.org/officeDocument/2006/relationships/hyperlink" Target="https://link.springer.com/article/10.1007/s00267-017-0993-2" TargetMode="Externa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7.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 name="Shape 84"/>
        <p:cNvGrpSpPr/>
        <p:nvPr/>
      </p:nvGrpSpPr>
      <p:grpSpPr>
        <a:xfrm>
          <a:off x="0" y="0"/>
          <a:ext cx="0" cy="0"/>
          <a:chOff x="0" y="0"/>
          <a:chExt cx="0" cy="0"/>
        </a:xfrm>
      </p:grpSpPr>
      <p:sp>
        <p:nvSpPr>
          <p:cNvPr id="85" name="Google Shape;85;p1"/>
          <p:cNvSpPr txBox="1"/>
          <p:nvPr>
            <p:ph type="title"/>
          </p:nvPr>
        </p:nvSpPr>
        <p:spPr>
          <a:xfrm>
            <a:off x="762001" y="5657851"/>
            <a:ext cx="15128874" cy="3771899"/>
          </a:xfrm>
          <a:prstGeom prst="rect">
            <a:avLst/>
          </a:prstGeom>
          <a:noFill/>
          <a:ln>
            <a:noFill/>
          </a:ln>
        </p:spPr>
        <p:txBody>
          <a:bodyPr anchorCtr="0" anchor="t" bIns="0" lIns="0" spcFirstLastPara="1" rIns="0" wrap="square" tIns="0">
            <a:normAutofit fontScale="90000"/>
          </a:bodyPr>
          <a:lstStyle/>
          <a:p>
            <a:pPr indent="0" lvl="0" marL="0" rtl="0" algn="l">
              <a:lnSpc>
                <a:spcPct val="90000"/>
              </a:lnSpc>
              <a:spcBef>
                <a:spcPts val="0"/>
              </a:spcBef>
              <a:spcAft>
                <a:spcPts val="0"/>
              </a:spcAft>
              <a:buClr>
                <a:schemeClr val="lt1"/>
              </a:buClr>
              <a:buSzPct val="111111"/>
              <a:buFont typeface="Arial"/>
              <a:buNone/>
            </a:pPr>
            <a:r>
              <a:rPr b="1" lang="es-ES"/>
              <a:t>3. Gestion Responsable de l'Environnement</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 name="Shape 89"/>
        <p:cNvGrpSpPr/>
        <p:nvPr/>
      </p:nvGrpSpPr>
      <p:grpSpPr>
        <a:xfrm>
          <a:off x="0" y="0"/>
          <a:ext cx="0" cy="0"/>
          <a:chOff x="0" y="0"/>
          <a:chExt cx="0" cy="0"/>
        </a:xfrm>
      </p:grpSpPr>
      <p:sp>
        <p:nvSpPr>
          <p:cNvPr id="90" name="Google Shape;90;p2"/>
          <p:cNvSpPr txBox="1"/>
          <p:nvPr>
            <p:ph type="title"/>
          </p:nvPr>
        </p:nvSpPr>
        <p:spPr>
          <a:xfrm>
            <a:off x="2528901" y="5684801"/>
            <a:ext cx="11265000" cy="3066900"/>
          </a:xfrm>
          <a:prstGeom prst="rect">
            <a:avLst/>
          </a:prstGeom>
          <a:noFill/>
          <a:ln>
            <a:noFill/>
          </a:ln>
        </p:spPr>
        <p:txBody>
          <a:bodyPr anchorCtr="0" anchor="t" bIns="0" lIns="0" spcFirstLastPara="1" rIns="0" wrap="square" tIns="0">
            <a:normAutofit fontScale="90000"/>
          </a:bodyPr>
          <a:lstStyle/>
          <a:p>
            <a:pPr indent="-1371600" lvl="0" marL="1371600" rtl="0" algn="l">
              <a:lnSpc>
                <a:spcPct val="90000"/>
              </a:lnSpc>
              <a:spcBef>
                <a:spcPts val="0"/>
              </a:spcBef>
              <a:spcAft>
                <a:spcPts val="0"/>
              </a:spcAft>
              <a:buSzPct val="119791"/>
              <a:buAutoNum type="alphaUcPeriod"/>
            </a:pPr>
            <a:r>
              <a:rPr b="1" lang="es-ES"/>
              <a:t>Introduction au module</a:t>
            </a:r>
            <a:endParaRPr b="1" sz="9600"/>
          </a:p>
        </p:txBody>
      </p:sp>
      <p:sp>
        <p:nvSpPr>
          <p:cNvPr id="91" name="Google Shape;91;p2"/>
          <p:cNvSpPr/>
          <p:nvPr/>
        </p:nvSpPr>
        <p:spPr>
          <a:xfrm>
            <a:off x="603849" y="9661585"/>
            <a:ext cx="12387532" cy="845389"/>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3600"/>
              <a:buFont typeface="Arial"/>
              <a:buNone/>
            </a:pPr>
            <a:r>
              <a:t/>
            </a:r>
            <a:endParaRPr b="0" i="0" sz="3600" u="none" cap="none" strike="noStrike">
              <a:solidFill>
                <a:schemeClr val="lt1"/>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 name="Shape 95"/>
        <p:cNvGrpSpPr/>
        <p:nvPr/>
      </p:nvGrpSpPr>
      <p:grpSpPr>
        <a:xfrm>
          <a:off x="0" y="0"/>
          <a:ext cx="0" cy="0"/>
          <a:chOff x="0" y="0"/>
          <a:chExt cx="0" cy="0"/>
        </a:xfrm>
      </p:grpSpPr>
      <p:sp>
        <p:nvSpPr>
          <p:cNvPr id="96" name="Google Shape;96;p3"/>
          <p:cNvSpPr txBox="1"/>
          <p:nvPr>
            <p:ph idx="1" type="body"/>
          </p:nvPr>
        </p:nvSpPr>
        <p:spPr>
          <a:xfrm>
            <a:off x="755649" y="2523659"/>
            <a:ext cx="22294131" cy="7258050"/>
          </a:xfrm>
          <a:prstGeom prst="rect">
            <a:avLst/>
          </a:prstGeom>
          <a:noFill/>
          <a:ln>
            <a:noFill/>
          </a:ln>
        </p:spPr>
        <p:txBody>
          <a:bodyPr anchorCtr="0" anchor="t" bIns="0" lIns="0" spcFirstLastPara="1" rIns="0" wrap="square" tIns="118850">
            <a:noAutofit/>
          </a:bodyPr>
          <a:lstStyle/>
          <a:p>
            <a:pPr indent="-228600" lvl="0" marL="457200" rtl="0" algn="l">
              <a:lnSpc>
                <a:spcPct val="90000"/>
              </a:lnSpc>
              <a:spcBef>
                <a:spcPts val="2000"/>
              </a:spcBef>
              <a:spcAft>
                <a:spcPts val="0"/>
              </a:spcAft>
              <a:buClr>
                <a:srgbClr val="323232"/>
              </a:buClr>
              <a:buSzPts val="5600"/>
              <a:buNone/>
            </a:pPr>
            <a:r>
              <a:t/>
            </a:r>
            <a:endParaRPr sz="6600"/>
          </a:p>
          <a:p>
            <a:pPr indent="0" lvl="0" marL="0" rtl="0" algn="l">
              <a:lnSpc>
                <a:spcPct val="90000"/>
              </a:lnSpc>
              <a:spcBef>
                <a:spcPts val="0"/>
              </a:spcBef>
              <a:spcAft>
                <a:spcPts val="0"/>
              </a:spcAft>
              <a:buSzPts val="5600"/>
              <a:buNone/>
            </a:pPr>
            <a:r>
              <a:rPr lang="es-ES" sz="4000"/>
              <a:t>La gestion responsable de l'environnement désigne l'utilisation responsable et la protection de l'environnement naturel par le biais d'une participation active, d'une éthique et de pratiques durables. Historiquement, ce concept trouve ses racines dans diverses cultures et traditions religieuses qui mettent l'accent sur l'harmonie avec la nature. Dans le discours environnemental moderne, il marque un passage de la domination de la nature à la coopération et à la bienveillance. Ce terme s'articule autour de trois principes fondamentaux : la responsabilité, la durabilité, ainsi que la bienveillance et l'éthique. </a:t>
            </a:r>
            <a:endParaRPr sz="4000">
              <a:solidFill>
                <a:srgbClr val="000000"/>
              </a:solidFill>
            </a:endParaRPr>
          </a:p>
          <a:p>
            <a:pPr indent="0" lvl="0" marL="0" rtl="0" algn="l">
              <a:lnSpc>
                <a:spcPct val="90000"/>
              </a:lnSpc>
              <a:spcBef>
                <a:spcPts val="0"/>
              </a:spcBef>
              <a:spcAft>
                <a:spcPts val="0"/>
              </a:spcAft>
              <a:buSzPts val="5600"/>
              <a:buNone/>
            </a:pPr>
            <a:r>
              <a:t/>
            </a:r>
            <a:endParaRPr sz="4400"/>
          </a:p>
          <a:p>
            <a:pPr indent="0" lvl="0" marL="0" rtl="0" algn="l">
              <a:lnSpc>
                <a:spcPct val="90000"/>
              </a:lnSpc>
              <a:spcBef>
                <a:spcPts val="0"/>
              </a:spcBef>
              <a:spcAft>
                <a:spcPts val="0"/>
              </a:spcAft>
              <a:buSzPts val="5600"/>
              <a:buNone/>
            </a:pPr>
            <a:r>
              <a:rPr lang="es-ES" sz="4000"/>
              <a:t>Divers acteurs participent à la gestion responsable de l'environnement, notamment les individus, par leurs choix de mode de vie et leur engagement civique ; les communautés, par le biais de programmes environnementaux locaux et de la cogestion ; les entreprises, en adoptant des pratiques durables ; et les gouvernements, par le biais de la réglementation et des mesures incitatives. La gestion responsable de l'environnement n'est pas seulement un impératif moral ou écologique. Elle est le fondement de la résilience, de la sécurité des ressources et de l'équité sociale. </a:t>
            </a:r>
            <a:endParaRPr sz="4000"/>
          </a:p>
        </p:txBody>
      </p:sp>
      <p:sp>
        <p:nvSpPr>
          <p:cNvPr id="97" name="Google Shape;97;p3"/>
          <p:cNvSpPr txBox="1"/>
          <p:nvPr>
            <p:ph type="title"/>
          </p:nvPr>
        </p:nvSpPr>
        <p:spPr>
          <a:xfrm>
            <a:off x="761999" y="1524000"/>
            <a:ext cx="22860001" cy="2021633"/>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chemeClr val="accent1"/>
              </a:buClr>
              <a:buSzPts val="8000"/>
              <a:buFont typeface="Arial"/>
              <a:buNone/>
            </a:pPr>
            <a:r>
              <a:rPr b="1" lang="es-ES"/>
              <a:t>A.Introduction au module</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 name="Shape 101"/>
        <p:cNvGrpSpPr/>
        <p:nvPr/>
      </p:nvGrpSpPr>
      <p:grpSpPr>
        <a:xfrm>
          <a:off x="0" y="0"/>
          <a:ext cx="0" cy="0"/>
          <a:chOff x="0" y="0"/>
          <a:chExt cx="0" cy="0"/>
        </a:xfrm>
      </p:grpSpPr>
      <p:sp>
        <p:nvSpPr>
          <p:cNvPr id="102" name="Google Shape;102;p4"/>
          <p:cNvSpPr txBox="1"/>
          <p:nvPr>
            <p:ph type="title"/>
          </p:nvPr>
        </p:nvSpPr>
        <p:spPr>
          <a:xfrm>
            <a:off x="762000" y="5657850"/>
            <a:ext cx="19944300" cy="3067200"/>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SzPts val="9600"/>
              <a:buNone/>
            </a:pPr>
            <a:r>
              <a:rPr b="1" lang="es-ES" sz="9600"/>
              <a:t>B. Introduction à la gestion responsable de l'environnement</a:t>
            </a:r>
            <a:endParaRPr b="1"/>
          </a:p>
        </p:txBody>
      </p:sp>
      <p:sp>
        <p:nvSpPr>
          <p:cNvPr id="103" name="Google Shape;103;p4"/>
          <p:cNvSpPr/>
          <p:nvPr/>
        </p:nvSpPr>
        <p:spPr>
          <a:xfrm>
            <a:off x="603849" y="9661585"/>
            <a:ext cx="19944272" cy="845389"/>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6600"/>
              <a:buFont typeface="Arial"/>
              <a:buNone/>
            </a:pPr>
            <a:r>
              <a:t/>
            </a:r>
            <a:endParaRPr b="1" i="0" sz="6600" u="none" cap="none" strike="noStrike">
              <a:solidFill>
                <a:schemeClr val="lt1"/>
              </a:solidFill>
              <a:latin typeface="Arial"/>
              <a:ea typeface="Arial"/>
              <a:cs typeface="Arial"/>
              <a:sym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 name="Shape 107"/>
        <p:cNvGrpSpPr/>
        <p:nvPr/>
      </p:nvGrpSpPr>
      <p:grpSpPr>
        <a:xfrm>
          <a:off x="0" y="0"/>
          <a:ext cx="0" cy="0"/>
          <a:chOff x="0" y="0"/>
          <a:chExt cx="0" cy="0"/>
        </a:xfrm>
      </p:grpSpPr>
      <p:sp>
        <p:nvSpPr>
          <p:cNvPr id="108" name="Google Shape;108;p5"/>
          <p:cNvSpPr txBox="1"/>
          <p:nvPr>
            <p:ph idx="1" type="body"/>
          </p:nvPr>
        </p:nvSpPr>
        <p:spPr>
          <a:xfrm>
            <a:off x="755650" y="2523659"/>
            <a:ext cx="22866350" cy="7258050"/>
          </a:xfrm>
          <a:prstGeom prst="rect">
            <a:avLst/>
          </a:prstGeom>
          <a:noFill/>
          <a:ln>
            <a:noFill/>
          </a:ln>
        </p:spPr>
        <p:txBody>
          <a:bodyPr anchorCtr="0" anchor="t" bIns="0" lIns="0" spcFirstLastPara="1" rIns="0" wrap="square" tIns="0">
            <a:noAutofit/>
          </a:bodyPr>
          <a:lstStyle/>
          <a:p>
            <a:pPr indent="-228600" lvl="0" marL="457200" rtl="0" algn="l">
              <a:lnSpc>
                <a:spcPct val="90000"/>
              </a:lnSpc>
              <a:spcBef>
                <a:spcPts val="2000"/>
              </a:spcBef>
              <a:spcAft>
                <a:spcPts val="0"/>
              </a:spcAft>
              <a:buClr>
                <a:srgbClr val="323232"/>
              </a:buClr>
              <a:buSzPts val="5600"/>
              <a:buNone/>
            </a:pPr>
            <a:r>
              <a:t/>
            </a:r>
            <a:endParaRPr sz="5400"/>
          </a:p>
          <a:p>
            <a:pPr indent="0" lvl="0" marL="0" rtl="0" algn="l">
              <a:lnSpc>
                <a:spcPct val="90000"/>
              </a:lnSpc>
              <a:spcBef>
                <a:spcPts val="0"/>
              </a:spcBef>
              <a:spcAft>
                <a:spcPts val="0"/>
              </a:spcAft>
              <a:buSzPts val="5600"/>
              <a:buNone/>
            </a:pPr>
            <a:r>
              <a:t/>
            </a:r>
            <a:endParaRPr sz="4400"/>
          </a:p>
          <a:p>
            <a:pPr indent="0" lvl="0" marL="0" rtl="0" algn="l">
              <a:lnSpc>
                <a:spcPct val="90000"/>
              </a:lnSpc>
              <a:spcBef>
                <a:spcPts val="2000"/>
              </a:spcBef>
              <a:spcAft>
                <a:spcPts val="0"/>
              </a:spcAft>
              <a:buSzPts val="5600"/>
              <a:buNone/>
            </a:pPr>
            <a:r>
              <a:rPr lang="es-ES" sz="4400"/>
              <a:t>La gestion responsable de l'environnement désigne la gestion et la protection responsables des ressources naturelles afin d'assurer leur pérennité pour les générations futures. Ce concept implique des efforts éthiques, respectueux et proactifs visant à préserver l'environnement. Il englobe des mesures visant à préserver les ressources naturelles, à restaurer les écosystèmes endommagés et à gérer l'impact de l'activité humaine sur l'environnement.</a:t>
            </a:r>
            <a:endParaRPr sz="4400"/>
          </a:p>
          <a:p>
            <a:pPr indent="0" lvl="0" marL="0" rtl="0" algn="l">
              <a:lnSpc>
                <a:spcPct val="90000"/>
              </a:lnSpc>
              <a:spcBef>
                <a:spcPts val="2000"/>
              </a:spcBef>
              <a:spcAft>
                <a:spcPts val="0"/>
              </a:spcAft>
              <a:buSzPts val="5600"/>
              <a:buNone/>
            </a:pPr>
            <a:r>
              <a:t/>
            </a:r>
            <a:endParaRPr sz="4400"/>
          </a:p>
          <a:p>
            <a:pPr indent="0" lvl="0" marL="0" rtl="0" algn="l">
              <a:lnSpc>
                <a:spcPct val="90000"/>
              </a:lnSpc>
              <a:spcBef>
                <a:spcPts val="2000"/>
              </a:spcBef>
              <a:spcAft>
                <a:spcPts val="0"/>
              </a:spcAft>
              <a:buSzPts val="5600"/>
              <a:buNone/>
            </a:pPr>
            <a:r>
              <a:rPr lang="es-ES" sz="4400"/>
              <a:t>L'importance de la gestion responsable de l'environnement réside dans sa capacité à promouvoir une coexistence durable entre les activités humaines et le monde naturel. Elle appelle à un changement dans la manière dont la société interagit avec l'environnement (passant de l'exploitation à une protection active, en veillant à ce que les ressources de la Terre soient utilisées de manière efficace et responsable).</a:t>
            </a:r>
            <a:endParaRPr/>
          </a:p>
          <a:p>
            <a:pPr indent="0" lvl="0" marL="0" rtl="0" algn="l">
              <a:lnSpc>
                <a:spcPct val="90000"/>
              </a:lnSpc>
              <a:spcBef>
                <a:spcPts val="0"/>
              </a:spcBef>
              <a:spcAft>
                <a:spcPts val="0"/>
              </a:spcAft>
              <a:buSzPts val="5600"/>
              <a:buNone/>
            </a:pPr>
            <a:r>
              <a:t/>
            </a:r>
            <a:endParaRPr sz="5400"/>
          </a:p>
        </p:txBody>
      </p:sp>
      <p:sp>
        <p:nvSpPr>
          <p:cNvPr id="109" name="Google Shape;109;p5"/>
          <p:cNvSpPr txBox="1"/>
          <p:nvPr>
            <p:ph type="title"/>
          </p:nvPr>
        </p:nvSpPr>
        <p:spPr>
          <a:xfrm>
            <a:off x="761999" y="1524000"/>
            <a:ext cx="22860001" cy="2021633"/>
          </a:xfrm>
          <a:prstGeom prst="rect">
            <a:avLst/>
          </a:prstGeom>
          <a:noFill/>
          <a:ln>
            <a:noFill/>
          </a:ln>
        </p:spPr>
        <p:txBody>
          <a:bodyPr anchorCtr="0" anchor="t" bIns="0" lIns="0" spcFirstLastPara="1" rIns="0" wrap="square" tIns="0">
            <a:normAutofit fontScale="90000"/>
          </a:bodyPr>
          <a:lstStyle/>
          <a:p>
            <a:pPr indent="0" lvl="0" marL="0" rtl="0" algn="l">
              <a:lnSpc>
                <a:spcPct val="90000"/>
              </a:lnSpc>
              <a:spcBef>
                <a:spcPts val="0"/>
              </a:spcBef>
              <a:spcAft>
                <a:spcPts val="0"/>
              </a:spcAft>
              <a:buSzPct val="100000"/>
              <a:buNone/>
            </a:pPr>
            <a:r>
              <a:rPr lang="es-ES"/>
              <a:t>1.1.Concept et Importance de la Gestion Responsable de l'Environnement</a:t>
            </a:r>
            <a:br>
              <a:rPr lang="es-ES"/>
            </a:b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3" name="Shape 113"/>
        <p:cNvGrpSpPr/>
        <p:nvPr/>
      </p:nvGrpSpPr>
      <p:grpSpPr>
        <a:xfrm>
          <a:off x="0" y="0"/>
          <a:ext cx="0" cy="0"/>
          <a:chOff x="0" y="0"/>
          <a:chExt cx="0" cy="0"/>
        </a:xfrm>
      </p:grpSpPr>
      <p:sp>
        <p:nvSpPr>
          <p:cNvPr id="114" name="Google Shape;114;p6"/>
          <p:cNvSpPr txBox="1"/>
          <p:nvPr>
            <p:ph idx="1" type="body"/>
          </p:nvPr>
        </p:nvSpPr>
        <p:spPr>
          <a:xfrm>
            <a:off x="755650" y="2523659"/>
            <a:ext cx="22866350" cy="7258050"/>
          </a:xfrm>
          <a:prstGeom prst="rect">
            <a:avLst/>
          </a:prstGeom>
          <a:noFill/>
          <a:ln>
            <a:noFill/>
          </a:ln>
        </p:spPr>
        <p:txBody>
          <a:bodyPr anchorCtr="0" anchor="t" bIns="0" lIns="0" spcFirstLastPara="1" rIns="0" wrap="square" tIns="0">
            <a:noAutofit/>
          </a:bodyPr>
          <a:lstStyle/>
          <a:p>
            <a:pPr indent="-228600" lvl="0" marL="457200" rtl="0" algn="l">
              <a:lnSpc>
                <a:spcPct val="90000"/>
              </a:lnSpc>
              <a:spcBef>
                <a:spcPts val="2000"/>
              </a:spcBef>
              <a:spcAft>
                <a:spcPts val="0"/>
              </a:spcAft>
              <a:buClr>
                <a:srgbClr val="323232"/>
              </a:buClr>
              <a:buSzPts val="5600"/>
              <a:buNone/>
            </a:pPr>
            <a:r>
              <a:t/>
            </a:r>
            <a:endParaRPr/>
          </a:p>
          <a:p>
            <a:pPr indent="-228600" lvl="0" marL="457200" rtl="0" algn="l">
              <a:lnSpc>
                <a:spcPct val="90000"/>
              </a:lnSpc>
              <a:spcBef>
                <a:spcPts val="2000"/>
              </a:spcBef>
              <a:spcAft>
                <a:spcPts val="0"/>
              </a:spcAft>
              <a:buClr>
                <a:srgbClr val="323232"/>
              </a:buClr>
              <a:buSzPts val="5600"/>
              <a:buNone/>
            </a:pPr>
            <a:r>
              <a:t/>
            </a:r>
            <a:endParaRPr sz="4000"/>
          </a:p>
          <a:p>
            <a:pPr indent="0" lvl="0" marL="0" rtl="0" algn="l">
              <a:lnSpc>
                <a:spcPct val="90000"/>
              </a:lnSpc>
              <a:spcBef>
                <a:spcPts val="0"/>
              </a:spcBef>
              <a:spcAft>
                <a:spcPts val="0"/>
              </a:spcAft>
              <a:buSzPts val="5600"/>
              <a:buNone/>
            </a:pPr>
            <a:r>
              <a:rPr lang="es-ES" sz="4000"/>
              <a:t>Les défis environnementaux auxquels nous sommes confrontés aujourd’hui sont urgents et étroitement liés. Le changement climatique, alimenté par les émissions issues des combustibles fossiles, de l’agriculture et de la déforestation, entraîne une hausse des températures et des phénomènes météorologiques extrêmes. La perte de biodiversité s’accélère, menaçant des services écosystémiques essentiels. La pénurie d’eau touche un tiers de la population mondiale, un problème aggravé par la pollution et le changement climatique. </a:t>
            </a:r>
            <a:endParaRPr/>
          </a:p>
          <a:p>
            <a:pPr indent="0" lvl="0" marL="0" rtl="0" algn="l">
              <a:lnSpc>
                <a:spcPct val="90000"/>
              </a:lnSpc>
              <a:spcBef>
                <a:spcPts val="0"/>
              </a:spcBef>
              <a:spcAft>
                <a:spcPts val="0"/>
              </a:spcAft>
              <a:buSzPts val="5600"/>
              <a:buNone/>
            </a:pPr>
            <a:r>
              <a:t/>
            </a:r>
            <a:endParaRPr sz="4000"/>
          </a:p>
          <a:p>
            <a:pPr indent="0" lvl="0" marL="0" rtl="0" algn="l">
              <a:lnSpc>
                <a:spcPct val="90000"/>
              </a:lnSpc>
              <a:spcBef>
                <a:spcPts val="0"/>
              </a:spcBef>
              <a:spcAft>
                <a:spcPts val="0"/>
              </a:spcAft>
              <a:buSzPts val="5600"/>
              <a:buNone/>
            </a:pPr>
            <a:r>
              <a:rPr lang="es-ES" sz="4000"/>
              <a:t>La pollution et les déchets nuisent à la santé humaine et aux écosystèmes, tandis que notre empreinte écologique dépasse la capacité de régénération de la planète. La justice environnementale s'intéresse à la manière dont ces problèmes touchent de manière disproportionnée les communautés vulnérables. Enfin, l'équité intergénérationnelle garantit la mise en place de pratiques durables afin d'assurer une planète viable pour les générations futures.</a:t>
            </a:r>
            <a:endParaRPr/>
          </a:p>
        </p:txBody>
      </p:sp>
      <p:sp>
        <p:nvSpPr>
          <p:cNvPr id="115" name="Google Shape;115;p6"/>
          <p:cNvSpPr txBox="1"/>
          <p:nvPr>
            <p:ph type="title"/>
          </p:nvPr>
        </p:nvSpPr>
        <p:spPr>
          <a:xfrm>
            <a:off x="761999" y="1524000"/>
            <a:ext cx="22860001" cy="2021633"/>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chemeClr val="accent1"/>
              </a:buClr>
              <a:buSzPts val="8000"/>
              <a:buFont typeface="Arial"/>
              <a:buNone/>
            </a:pPr>
            <a:r>
              <a:rPr lang="es-ES"/>
              <a:t>1.2. Les défis environnementaux mondiaux</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9" name="Shape 119"/>
        <p:cNvGrpSpPr/>
        <p:nvPr/>
      </p:nvGrpSpPr>
      <p:grpSpPr>
        <a:xfrm>
          <a:off x="0" y="0"/>
          <a:ext cx="0" cy="0"/>
          <a:chOff x="0" y="0"/>
          <a:chExt cx="0" cy="0"/>
        </a:xfrm>
      </p:grpSpPr>
      <p:sp>
        <p:nvSpPr>
          <p:cNvPr descr="4,600+ Climate Change Infographic Stock Illustrations, Royalty-Free Vector  Graphics &amp; Clip Art - iStock | Climate change infographic template" id="120" name="Google Shape;120;p7"/>
          <p:cNvSpPr/>
          <p:nvPr/>
        </p:nvSpPr>
        <p:spPr>
          <a:xfrm>
            <a:off x="155575" y="-144463"/>
            <a:ext cx="304800" cy="304801"/>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3600"/>
              <a:buFont typeface="Arial"/>
              <a:buNone/>
            </a:pPr>
            <a:r>
              <a:t/>
            </a:r>
            <a:endParaRPr b="0" i="0" sz="3600" u="none" cap="none" strike="noStrike">
              <a:solidFill>
                <a:schemeClr val="dk1"/>
              </a:solidFill>
              <a:latin typeface="Arial"/>
              <a:ea typeface="Arial"/>
              <a:cs typeface="Arial"/>
              <a:sym typeface="Arial"/>
            </a:endParaRPr>
          </a:p>
        </p:txBody>
      </p:sp>
      <p:sp>
        <p:nvSpPr>
          <p:cNvPr descr="4,600+ Climate Change Infographic Stock Illustrations, Royalty-Free Vector  Graphics &amp; Clip Art - iStock | Climate change infographic template" id="121" name="Google Shape;121;p7"/>
          <p:cNvSpPr/>
          <p:nvPr/>
        </p:nvSpPr>
        <p:spPr>
          <a:xfrm>
            <a:off x="155575" y="-144463"/>
            <a:ext cx="304800" cy="304801"/>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3600"/>
              <a:buFont typeface="Arial"/>
              <a:buNone/>
            </a:pPr>
            <a:r>
              <a:t/>
            </a:r>
            <a:endParaRPr b="0" i="0" sz="3600" u="none" cap="none" strike="noStrike">
              <a:solidFill>
                <a:schemeClr val="dk1"/>
              </a:solidFill>
              <a:latin typeface="Arial"/>
              <a:ea typeface="Arial"/>
              <a:cs typeface="Arial"/>
              <a:sym typeface="Arial"/>
            </a:endParaRPr>
          </a:p>
        </p:txBody>
      </p:sp>
      <p:sp>
        <p:nvSpPr>
          <p:cNvPr descr="https://media.istockphoto.com/id/523868158/vector/climate-change-infographics.jpg?s=612x612&amp;w=0&amp;k=20&amp;c=17LJ7hmjeg92ob1zsKZemkUXp_Fc54qmLpLeGCP2o7c=" id="122" name="Google Shape;122;p7"/>
          <p:cNvSpPr/>
          <p:nvPr/>
        </p:nvSpPr>
        <p:spPr>
          <a:xfrm>
            <a:off x="155575" y="-144463"/>
            <a:ext cx="304800" cy="304801"/>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3600"/>
              <a:buFont typeface="Arial"/>
              <a:buNone/>
            </a:pPr>
            <a:r>
              <a:t/>
            </a:r>
            <a:endParaRPr b="0" i="0" sz="3600" u="none" cap="none" strike="noStrike">
              <a:solidFill>
                <a:schemeClr val="dk1"/>
              </a:solidFill>
              <a:latin typeface="Arial"/>
              <a:ea typeface="Arial"/>
              <a:cs typeface="Arial"/>
              <a:sym typeface="Arial"/>
            </a:endParaRPr>
          </a:p>
        </p:txBody>
      </p:sp>
      <p:sp>
        <p:nvSpPr>
          <p:cNvPr descr="https://media.istockphoto.com/id/523868158/vector/climate-change-infographics.jpg?s=612x612&amp;w=0&amp;k=20&amp;c=17LJ7hmjeg92ob1zsKZemkUXp_Fc54qmLpLeGCP2o7c=" id="123" name="Google Shape;123;p7"/>
          <p:cNvSpPr/>
          <p:nvPr/>
        </p:nvSpPr>
        <p:spPr>
          <a:xfrm>
            <a:off x="155575" y="-144463"/>
            <a:ext cx="304800" cy="304801"/>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3600"/>
              <a:buFont typeface="Arial"/>
              <a:buNone/>
            </a:pPr>
            <a:r>
              <a:t/>
            </a:r>
            <a:endParaRPr b="0" i="0" sz="3600" u="none" cap="none" strike="noStrike">
              <a:solidFill>
                <a:schemeClr val="dk1"/>
              </a:solidFill>
              <a:latin typeface="Arial"/>
              <a:ea typeface="Arial"/>
              <a:cs typeface="Arial"/>
              <a:sym typeface="Arial"/>
            </a:endParaRPr>
          </a:p>
        </p:txBody>
      </p:sp>
      <p:pic>
        <p:nvPicPr>
          <p:cNvPr descr="C:\Users\lufatart\Downloads\climate-change-graphics-shutterstock.jpg" id="124" name="Google Shape;124;p7"/>
          <p:cNvPicPr preferRelativeResize="0"/>
          <p:nvPr/>
        </p:nvPicPr>
        <p:blipFill rotWithShape="1">
          <a:blip r:embed="rId3">
            <a:alphaModFix/>
          </a:blip>
          <a:srcRect b="0" l="0" r="0" t="0"/>
          <a:stretch/>
        </p:blipFill>
        <p:spPr>
          <a:xfrm>
            <a:off x="3055389" y="1621766"/>
            <a:ext cx="17966310" cy="10472468"/>
          </a:xfrm>
          <a:prstGeom prst="rect">
            <a:avLst/>
          </a:prstGeom>
          <a:noFill/>
          <a:ln>
            <a:noFill/>
          </a:ln>
        </p:spPr>
      </p:pic>
      <p:sp>
        <p:nvSpPr>
          <p:cNvPr id="125" name="Google Shape;125;p7"/>
          <p:cNvSpPr txBox="1"/>
          <p:nvPr>
            <p:ph idx="1" type="body"/>
          </p:nvPr>
        </p:nvSpPr>
        <p:spPr>
          <a:xfrm>
            <a:off x="18612329" y="12254180"/>
            <a:ext cx="2401618" cy="340385"/>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rgbClr val="323232"/>
              </a:buClr>
              <a:buSzPts val="2000"/>
              <a:buNone/>
            </a:pPr>
            <a:r>
              <a:rPr lang="es-ES" sz="2000"/>
              <a:t>Source: TheWeek.in</a:t>
            </a:r>
            <a:endParaRPr sz="2000"/>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9" name="Shape 129"/>
        <p:cNvGrpSpPr/>
        <p:nvPr/>
      </p:nvGrpSpPr>
      <p:grpSpPr>
        <a:xfrm>
          <a:off x="0" y="0"/>
          <a:ext cx="0" cy="0"/>
          <a:chOff x="0" y="0"/>
          <a:chExt cx="0" cy="0"/>
        </a:xfrm>
      </p:grpSpPr>
      <p:sp>
        <p:nvSpPr>
          <p:cNvPr id="130" name="Google Shape;130;p8"/>
          <p:cNvSpPr txBox="1"/>
          <p:nvPr>
            <p:ph idx="1" type="body"/>
          </p:nvPr>
        </p:nvSpPr>
        <p:spPr>
          <a:xfrm>
            <a:off x="755650" y="4438650"/>
            <a:ext cx="22866350" cy="7258050"/>
          </a:xfrm>
          <a:prstGeom prst="rect">
            <a:avLst/>
          </a:prstGeom>
          <a:noFill/>
          <a:ln>
            <a:noFill/>
          </a:ln>
        </p:spPr>
        <p:txBody>
          <a:bodyPr anchorCtr="0" anchor="t" bIns="0" lIns="0" spcFirstLastPara="1" rIns="0" wrap="square" tIns="0">
            <a:normAutofit fontScale="70000"/>
          </a:bodyPr>
          <a:lstStyle/>
          <a:p>
            <a:pPr indent="0" lvl="0" marL="0" rtl="0" algn="l">
              <a:lnSpc>
                <a:spcPct val="115000"/>
              </a:lnSpc>
              <a:spcBef>
                <a:spcPts val="2000"/>
              </a:spcBef>
              <a:spcAft>
                <a:spcPts val="0"/>
              </a:spcAft>
              <a:buClr>
                <a:schemeClr val="dk1"/>
              </a:buClr>
              <a:buSzPts val="770"/>
              <a:buFont typeface="Arial"/>
              <a:buNone/>
            </a:pPr>
            <a:r>
              <a:rPr lang="es-ES" sz="5885"/>
              <a:t>Dans le cadre du tourisme durable, cela encourage l'adoption de pratiques à faible impact qui privilégient la conservation des ressources, la protection de la biodiversité et la réduction des déchets et de la pollution. La gestion responsable de l'environnement dans le secteur du tourisme favorise un équilibre entre la croissance économique, la préservation de l'environnement et la responsabilité sociale. L'intégration de cette gestion responsable dans les pratiques touristiques profite à la fois à l'environnement naturel et aux communautés locales. </a:t>
            </a:r>
            <a:endParaRPr sz="5885"/>
          </a:p>
          <a:p>
            <a:pPr indent="0" lvl="0" marL="0" rtl="0" algn="l">
              <a:lnSpc>
                <a:spcPct val="115000"/>
              </a:lnSpc>
              <a:spcBef>
                <a:spcPts val="2000"/>
              </a:spcBef>
              <a:spcAft>
                <a:spcPts val="0"/>
              </a:spcAft>
              <a:buClr>
                <a:schemeClr val="dk1"/>
              </a:buClr>
              <a:buSzPts val="770"/>
              <a:buNone/>
            </a:pPr>
            <a:r>
              <a:rPr lang="es-ES" sz="5885"/>
              <a:t>Ainsi, la gestion responsable de l'environnement s'aligne directement sur les objectifs du tourisme durable, garantissant que les pratiques touristiques n'épuisent pas les ressources naturelles ni ne nuisent aux écosystèmes, mais contribuent au contraire à leur préservation et à leur régénération.</a:t>
            </a:r>
            <a:endParaRPr sz="5885"/>
          </a:p>
        </p:txBody>
      </p:sp>
      <p:sp>
        <p:nvSpPr>
          <p:cNvPr id="131" name="Google Shape;131;p8"/>
          <p:cNvSpPr txBox="1"/>
          <p:nvPr>
            <p:ph type="title"/>
          </p:nvPr>
        </p:nvSpPr>
        <p:spPr>
          <a:xfrm>
            <a:off x="761999" y="1524000"/>
            <a:ext cx="22860001" cy="2021633"/>
          </a:xfrm>
          <a:prstGeom prst="rect">
            <a:avLst/>
          </a:prstGeom>
          <a:noFill/>
          <a:ln>
            <a:noFill/>
          </a:ln>
        </p:spPr>
        <p:txBody>
          <a:bodyPr anchorCtr="0" anchor="t" bIns="0" lIns="0" spcFirstLastPara="1" rIns="0" wrap="square" tIns="0">
            <a:normAutofit fontScale="90000"/>
          </a:bodyPr>
          <a:lstStyle/>
          <a:p>
            <a:pPr indent="0" lvl="0" marL="0" rtl="0" algn="l">
              <a:lnSpc>
                <a:spcPct val="90000"/>
              </a:lnSpc>
              <a:spcBef>
                <a:spcPts val="0"/>
              </a:spcBef>
              <a:spcAft>
                <a:spcPts val="0"/>
              </a:spcAft>
              <a:buClr>
                <a:schemeClr val="accent1"/>
              </a:buClr>
              <a:buSzPct val="88888"/>
              <a:buFont typeface="Arial"/>
              <a:buNone/>
            </a:pPr>
            <a:r>
              <a:rPr lang="es-ES"/>
              <a:t>1.3. </a:t>
            </a:r>
            <a:r>
              <a:rPr lang="es-ES" sz="8200">
                <a:solidFill>
                  <a:srgbClr val="1FCD5F"/>
                </a:solidFill>
                <a:highlight>
                  <a:srgbClr val="F5F5F5"/>
                </a:highlight>
              </a:rPr>
              <a:t>La gestion responsable de l'environnement dans le tourisme durable</a:t>
            </a:r>
            <a:endParaRPr sz="9000"/>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5" name="Shape 135"/>
        <p:cNvGrpSpPr/>
        <p:nvPr/>
      </p:nvGrpSpPr>
      <p:grpSpPr>
        <a:xfrm>
          <a:off x="0" y="0"/>
          <a:ext cx="0" cy="0"/>
          <a:chOff x="0" y="0"/>
          <a:chExt cx="0" cy="0"/>
        </a:xfrm>
      </p:grpSpPr>
      <p:sp>
        <p:nvSpPr>
          <p:cNvPr id="136" name="Google Shape;136;p9"/>
          <p:cNvSpPr txBox="1"/>
          <p:nvPr>
            <p:ph type="title"/>
          </p:nvPr>
        </p:nvSpPr>
        <p:spPr>
          <a:xfrm>
            <a:off x="762000" y="5657850"/>
            <a:ext cx="21572400" cy="3067200"/>
          </a:xfrm>
          <a:prstGeom prst="rect">
            <a:avLst/>
          </a:prstGeom>
          <a:noFill/>
          <a:ln>
            <a:noFill/>
          </a:ln>
        </p:spPr>
        <p:txBody>
          <a:bodyPr anchorCtr="0" anchor="t" bIns="0" lIns="0" spcFirstLastPara="1" rIns="0" wrap="square" tIns="0">
            <a:normAutofit fontScale="90000"/>
          </a:bodyPr>
          <a:lstStyle/>
          <a:p>
            <a:pPr indent="0" lvl="0" marL="0" rtl="0" algn="l">
              <a:lnSpc>
                <a:spcPct val="90000"/>
              </a:lnSpc>
              <a:spcBef>
                <a:spcPts val="0"/>
              </a:spcBef>
              <a:spcAft>
                <a:spcPts val="0"/>
              </a:spcAft>
              <a:buClr>
                <a:schemeClr val="lt1"/>
              </a:buClr>
              <a:buSzPct val="100000"/>
              <a:buFont typeface="Arial"/>
              <a:buNone/>
            </a:pPr>
            <a:r>
              <a:rPr b="1" lang="es-ES"/>
              <a:t>C. Les fondements de la gestion responsable de l'environnement​</a:t>
            </a:r>
            <a:endParaRPr/>
          </a:p>
        </p:txBody>
      </p:sp>
      <p:sp>
        <p:nvSpPr>
          <p:cNvPr id="137" name="Google Shape;137;p9"/>
          <p:cNvSpPr/>
          <p:nvPr/>
        </p:nvSpPr>
        <p:spPr>
          <a:xfrm>
            <a:off x="603849" y="9661585"/>
            <a:ext cx="19944272" cy="845389"/>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6600"/>
              <a:buFont typeface="Arial"/>
              <a:buNone/>
            </a:pPr>
            <a:r>
              <a:t/>
            </a:r>
            <a:endParaRPr b="1" i="0" sz="6600" u="none" cap="none" strike="noStrike">
              <a:solidFill>
                <a:schemeClr val="lt1"/>
              </a:solidFill>
              <a:latin typeface="Arial"/>
              <a:ea typeface="Arial"/>
              <a:cs typeface="Arial"/>
              <a:sym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1" name="Shape 141"/>
        <p:cNvGrpSpPr/>
        <p:nvPr/>
      </p:nvGrpSpPr>
      <p:grpSpPr>
        <a:xfrm>
          <a:off x="0" y="0"/>
          <a:ext cx="0" cy="0"/>
          <a:chOff x="0" y="0"/>
          <a:chExt cx="0" cy="0"/>
        </a:xfrm>
      </p:grpSpPr>
      <p:sp>
        <p:nvSpPr>
          <p:cNvPr id="142" name="Google Shape;142;p10"/>
          <p:cNvSpPr txBox="1"/>
          <p:nvPr>
            <p:ph idx="1" type="body"/>
          </p:nvPr>
        </p:nvSpPr>
        <p:spPr>
          <a:xfrm>
            <a:off x="758825" y="3545625"/>
            <a:ext cx="22866300" cy="7258200"/>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rgbClr val="323232"/>
              </a:buClr>
              <a:buSzPts val="5600"/>
              <a:buNone/>
            </a:pPr>
            <a:r>
              <a:rPr lang="es-ES"/>
              <a:t>Au fond, la gestion responsable de l'environnement repose sur une vision écologique du monde, une perspective qui considère l'être humain comme faisant partie intégrante du monde naturel, et non comme une entité distincte de celui-ci. La pensée systémique, une méthode qui met l'accent sur les interconnexions et les boucles de rétroaction au sein des systèmes complexes, est au cœur de cette vision du monde. Elle nous apprend à prendre en compte les conséquences à long terme, les points de basculement et les impacts cumulés de nos actions sur l'environnement. </a:t>
            </a:r>
            <a:endParaRPr/>
          </a:p>
        </p:txBody>
      </p:sp>
      <p:sp>
        <p:nvSpPr>
          <p:cNvPr id="143" name="Google Shape;143;p10"/>
          <p:cNvSpPr txBox="1"/>
          <p:nvPr>
            <p:ph type="title"/>
          </p:nvPr>
        </p:nvSpPr>
        <p:spPr>
          <a:xfrm>
            <a:off x="761999" y="1524000"/>
            <a:ext cx="22860001" cy="2021633"/>
          </a:xfrm>
          <a:prstGeom prst="rect">
            <a:avLst/>
          </a:prstGeom>
          <a:noFill/>
          <a:ln>
            <a:noFill/>
          </a:ln>
        </p:spPr>
        <p:txBody>
          <a:bodyPr anchorCtr="0" anchor="t" bIns="0" lIns="0" spcFirstLastPara="1" rIns="0" wrap="square" tIns="0">
            <a:normAutofit fontScale="90000"/>
          </a:bodyPr>
          <a:lstStyle/>
          <a:p>
            <a:pPr indent="0" lvl="0" marL="0" rtl="0" algn="l">
              <a:lnSpc>
                <a:spcPct val="90000"/>
              </a:lnSpc>
              <a:spcBef>
                <a:spcPts val="0"/>
              </a:spcBef>
              <a:spcAft>
                <a:spcPts val="0"/>
              </a:spcAft>
              <a:buClr>
                <a:schemeClr val="accent1"/>
              </a:buClr>
              <a:buSzPct val="100000"/>
              <a:buFont typeface="Arial"/>
              <a:buNone/>
            </a:pPr>
            <a:r>
              <a:rPr lang="es-ES"/>
              <a:t>2.1 </a:t>
            </a:r>
            <a:r>
              <a:rPr lang="es-ES"/>
              <a:t>Vision écologique du monde et pensée systémique</a:t>
            </a:r>
            <a:endParaRPr b="1"/>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7" name="Shape 147"/>
        <p:cNvGrpSpPr/>
        <p:nvPr/>
      </p:nvGrpSpPr>
      <p:grpSpPr>
        <a:xfrm>
          <a:off x="0" y="0"/>
          <a:ext cx="0" cy="0"/>
          <a:chOff x="0" y="0"/>
          <a:chExt cx="0" cy="0"/>
        </a:xfrm>
      </p:grpSpPr>
      <p:sp>
        <p:nvSpPr>
          <p:cNvPr id="148" name="Google Shape;148;p11"/>
          <p:cNvSpPr txBox="1"/>
          <p:nvPr>
            <p:ph type="title"/>
          </p:nvPr>
        </p:nvSpPr>
        <p:spPr>
          <a:xfrm>
            <a:off x="762000" y="5657850"/>
            <a:ext cx="16264800" cy="3067200"/>
          </a:xfrm>
          <a:prstGeom prst="rect">
            <a:avLst/>
          </a:prstGeom>
          <a:noFill/>
          <a:ln>
            <a:noFill/>
          </a:ln>
        </p:spPr>
        <p:txBody>
          <a:bodyPr anchorCtr="0" anchor="t" bIns="0" lIns="0" spcFirstLastPara="1" rIns="0" wrap="square" tIns="0">
            <a:normAutofit fontScale="90000"/>
          </a:bodyPr>
          <a:lstStyle/>
          <a:p>
            <a:pPr indent="0" lvl="0" marL="0" rtl="0" algn="l">
              <a:lnSpc>
                <a:spcPct val="90000"/>
              </a:lnSpc>
              <a:spcBef>
                <a:spcPts val="0"/>
              </a:spcBef>
              <a:spcAft>
                <a:spcPts val="0"/>
              </a:spcAft>
              <a:buClr>
                <a:schemeClr val="lt1"/>
              </a:buClr>
              <a:buSzPct val="100000"/>
              <a:buFont typeface="Arial"/>
              <a:buNone/>
            </a:pPr>
            <a:r>
              <a:rPr b="1" lang="es-ES"/>
              <a:t>D. Parties prenantes et mécanismes​</a:t>
            </a:r>
            <a:endParaRPr b="1"/>
          </a:p>
        </p:txBody>
      </p:sp>
      <p:sp>
        <p:nvSpPr>
          <p:cNvPr id="149" name="Google Shape;149;p11"/>
          <p:cNvSpPr/>
          <p:nvPr/>
        </p:nvSpPr>
        <p:spPr>
          <a:xfrm>
            <a:off x="603849" y="9661585"/>
            <a:ext cx="19944272" cy="845389"/>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6600"/>
              <a:buFont typeface="Arial"/>
              <a:buNone/>
            </a:pPr>
            <a:r>
              <a:t/>
            </a:r>
            <a:endParaRPr b="1" i="0" sz="6600" u="none" cap="none" strike="noStrike">
              <a:solidFill>
                <a:schemeClr val="lt1"/>
              </a:solidFill>
              <a:latin typeface="Arial"/>
              <a:ea typeface="Arial"/>
              <a:cs typeface="Arial"/>
              <a:sym typeface="Arial"/>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3" name="Shape 153"/>
        <p:cNvGrpSpPr/>
        <p:nvPr/>
      </p:nvGrpSpPr>
      <p:grpSpPr>
        <a:xfrm>
          <a:off x="0" y="0"/>
          <a:ext cx="0" cy="0"/>
          <a:chOff x="0" y="0"/>
          <a:chExt cx="0" cy="0"/>
        </a:xfrm>
      </p:grpSpPr>
      <p:sp>
        <p:nvSpPr>
          <p:cNvPr id="154" name="Google Shape;154;p12"/>
          <p:cNvSpPr txBox="1"/>
          <p:nvPr>
            <p:ph idx="1" type="body"/>
          </p:nvPr>
        </p:nvSpPr>
        <p:spPr>
          <a:xfrm>
            <a:off x="755650" y="4438650"/>
            <a:ext cx="12891339" cy="7258050"/>
          </a:xfrm>
          <a:prstGeom prst="rect">
            <a:avLst/>
          </a:prstGeom>
          <a:noFill/>
          <a:ln>
            <a:noFill/>
          </a:ln>
        </p:spPr>
        <p:txBody>
          <a:bodyPr anchorCtr="0" anchor="t" bIns="0" lIns="0" spcFirstLastPara="1" rIns="0" wrap="square" tIns="0">
            <a:normAutofit fontScale="85000" lnSpcReduction="10000"/>
          </a:bodyPr>
          <a:lstStyle/>
          <a:p>
            <a:pPr indent="0" lvl="0" marL="0" rtl="0" algn="l">
              <a:lnSpc>
                <a:spcPct val="115000"/>
              </a:lnSpc>
              <a:spcBef>
                <a:spcPts val="0"/>
              </a:spcBef>
              <a:spcAft>
                <a:spcPts val="0"/>
              </a:spcAft>
              <a:buClr>
                <a:srgbClr val="323232"/>
              </a:buClr>
              <a:buSzPct val="100000"/>
              <a:buNone/>
            </a:pPr>
            <a:r>
              <a:rPr lang="es-ES"/>
              <a:t>Les gouvernements jouent un rôle central dans la gestion de l'environnement par le biais de la législation, de la réglementation et de la coopération internationale. Des cadres clés tels que l'Accord de Paris (2015), les objectifs d'Aichi pour la biodiversité et le Pacte vert pour l'Europe orientent les plans d'action nationaux et locaux, et engagent la responsabilité des gouvernements. </a:t>
            </a:r>
            <a:endParaRPr/>
          </a:p>
        </p:txBody>
      </p:sp>
      <p:sp>
        <p:nvSpPr>
          <p:cNvPr id="155" name="Google Shape;155;p12"/>
          <p:cNvSpPr txBox="1"/>
          <p:nvPr>
            <p:ph type="title"/>
          </p:nvPr>
        </p:nvSpPr>
        <p:spPr>
          <a:xfrm>
            <a:off x="761999" y="1524000"/>
            <a:ext cx="22860001" cy="2021633"/>
          </a:xfrm>
          <a:prstGeom prst="rect">
            <a:avLst/>
          </a:prstGeom>
          <a:noFill/>
          <a:ln>
            <a:noFill/>
          </a:ln>
        </p:spPr>
        <p:txBody>
          <a:bodyPr anchorCtr="0" anchor="t" bIns="0" lIns="0" spcFirstLastPara="1" rIns="0" wrap="square" tIns="0">
            <a:normAutofit fontScale="90000"/>
          </a:bodyPr>
          <a:lstStyle/>
          <a:p>
            <a:pPr indent="0" lvl="0" marL="0" rtl="0" algn="l">
              <a:lnSpc>
                <a:spcPct val="90000"/>
              </a:lnSpc>
              <a:spcBef>
                <a:spcPts val="0"/>
              </a:spcBef>
              <a:spcAft>
                <a:spcPts val="0"/>
              </a:spcAft>
              <a:buClr>
                <a:schemeClr val="accent1"/>
              </a:buClr>
              <a:buSzPct val="100000"/>
              <a:buFont typeface="Arial"/>
              <a:buNone/>
            </a:pPr>
            <a:r>
              <a:rPr lang="es-ES"/>
              <a:t>3.1 </a:t>
            </a:r>
            <a:r>
              <a:rPr lang="es-ES"/>
              <a:t>Politiques gouvernementales et accords internationaux</a:t>
            </a:r>
            <a:endParaRPr b="1"/>
          </a:p>
        </p:txBody>
      </p:sp>
      <p:sp>
        <p:nvSpPr>
          <p:cNvPr descr="https://makersite.io/wp-content/uploads/2023/08/green-deal-1024x814.png.webp" id="156" name="Google Shape;156;p12"/>
          <p:cNvSpPr/>
          <p:nvPr/>
        </p:nvSpPr>
        <p:spPr>
          <a:xfrm>
            <a:off x="155575" y="-144463"/>
            <a:ext cx="304800" cy="304801"/>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3600"/>
              <a:buFont typeface="Arial"/>
              <a:buNone/>
            </a:pPr>
            <a:r>
              <a:t/>
            </a:r>
            <a:endParaRPr b="0" i="0" sz="3600" u="none" cap="none" strike="noStrike">
              <a:solidFill>
                <a:schemeClr val="dk1"/>
              </a:solidFill>
              <a:latin typeface="Arial"/>
              <a:ea typeface="Arial"/>
              <a:cs typeface="Arial"/>
              <a:sym typeface="Arial"/>
            </a:endParaRPr>
          </a:p>
        </p:txBody>
      </p:sp>
      <p:pic>
        <p:nvPicPr>
          <p:cNvPr descr="C:\Users\lufatart\Downloads\Captura.JPG" id="157" name="Google Shape;157;p12"/>
          <p:cNvPicPr preferRelativeResize="0"/>
          <p:nvPr/>
        </p:nvPicPr>
        <p:blipFill rotWithShape="1">
          <a:blip r:embed="rId3">
            <a:alphaModFix/>
          </a:blip>
          <a:srcRect b="0" l="0" r="0" t="5646"/>
          <a:stretch/>
        </p:blipFill>
        <p:spPr>
          <a:xfrm>
            <a:off x="14061057" y="4363989"/>
            <a:ext cx="8729933" cy="6896780"/>
          </a:xfrm>
          <a:prstGeom prst="rect">
            <a:avLst/>
          </a:prstGeom>
          <a:noFill/>
          <a:ln>
            <a:noFill/>
          </a:ln>
        </p:spPr>
      </p:pic>
      <p:sp>
        <p:nvSpPr>
          <p:cNvPr id="158" name="Google Shape;158;p12"/>
          <p:cNvSpPr txBox="1"/>
          <p:nvPr/>
        </p:nvSpPr>
        <p:spPr>
          <a:xfrm>
            <a:off x="20285853" y="11426045"/>
            <a:ext cx="2401618" cy="340385"/>
          </a:xfrm>
          <a:prstGeom prst="rect">
            <a:avLst/>
          </a:prstGeom>
          <a:noFill/>
          <a:ln>
            <a:noFill/>
          </a:ln>
        </p:spPr>
        <p:txBody>
          <a:bodyPr anchorCtr="0" anchor="t" bIns="0" lIns="0" spcFirstLastPara="1" rIns="0" wrap="square" tIns="0">
            <a:normAutofit/>
          </a:bodyPr>
          <a:lstStyle/>
          <a:p>
            <a:pPr indent="0" lvl="0" marL="0" marR="0" rtl="0" algn="l">
              <a:lnSpc>
                <a:spcPct val="90000"/>
              </a:lnSpc>
              <a:spcBef>
                <a:spcPts val="0"/>
              </a:spcBef>
              <a:spcAft>
                <a:spcPts val="0"/>
              </a:spcAft>
              <a:buClr>
                <a:srgbClr val="000000"/>
              </a:buClr>
              <a:buSzPts val="2000"/>
              <a:buFont typeface="Arial"/>
              <a:buNone/>
            </a:pPr>
            <a:r>
              <a:rPr b="0" i="0" lang="es-ES" sz="2000" u="none" cap="none" strike="noStrike">
                <a:solidFill>
                  <a:srgbClr val="323232"/>
                </a:solidFill>
                <a:latin typeface="Arial"/>
                <a:ea typeface="Arial"/>
                <a:cs typeface="Arial"/>
                <a:sym typeface="Arial"/>
              </a:rPr>
              <a:t>Source: EUinASEAN</a:t>
            </a:r>
            <a:endParaRPr b="0" i="0" sz="2000" u="none" cap="none" strike="noStrike">
              <a:solidFill>
                <a:srgbClr val="323232"/>
              </a:solidFill>
              <a:latin typeface="Arial"/>
              <a:ea typeface="Arial"/>
              <a:cs typeface="Arial"/>
              <a:sym typeface="Arial"/>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2" name="Shape 162"/>
        <p:cNvGrpSpPr/>
        <p:nvPr/>
      </p:nvGrpSpPr>
      <p:grpSpPr>
        <a:xfrm>
          <a:off x="0" y="0"/>
          <a:ext cx="0" cy="0"/>
          <a:chOff x="0" y="0"/>
          <a:chExt cx="0" cy="0"/>
        </a:xfrm>
      </p:grpSpPr>
      <p:sp>
        <p:nvSpPr>
          <p:cNvPr id="163" name="Google Shape;163;p13"/>
          <p:cNvSpPr txBox="1"/>
          <p:nvPr>
            <p:ph idx="1" type="body"/>
          </p:nvPr>
        </p:nvSpPr>
        <p:spPr>
          <a:xfrm>
            <a:off x="755650" y="4438650"/>
            <a:ext cx="22866350" cy="7258050"/>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rgbClr val="323232"/>
              </a:buClr>
              <a:buSzPts val="5600"/>
              <a:buNone/>
            </a:pPr>
            <a:r>
              <a:rPr lang="es-ES"/>
              <a:t>Les ONG telles que le WWF, Friends of the Earth et les mouvements citoyens comme Fridays for Future jouent un rôle essentiel dans la défense des causes, la recherche et l'engagement communautaire. Les communautés locales, étroitement liées aux écosystèmes, participent souvent à la cogestion des zones protégées, à l'agriculture durable et à la gestion de l'eau, ce qui rend leur gestion adaptative et adaptée au contexte.</a:t>
            </a:r>
            <a:endParaRPr/>
          </a:p>
        </p:txBody>
      </p:sp>
      <p:sp>
        <p:nvSpPr>
          <p:cNvPr id="164" name="Google Shape;164;p13"/>
          <p:cNvSpPr txBox="1"/>
          <p:nvPr>
            <p:ph type="title"/>
          </p:nvPr>
        </p:nvSpPr>
        <p:spPr>
          <a:xfrm>
            <a:off x="761999" y="1524000"/>
            <a:ext cx="22860001" cy="2021633"/>
          </a:xfrm>
          <a:prstGeom prst="rect">
            <a:avLst/>
          </a:prstGeom>
          <a:noFill/>
          <a:ln>
            <a:noFill/>
          </a:ln>
        </p:spPr>
        <p:txBody>
          <a:bodyPr anchorCtr="0" anchor="t" bIns="0" lIns="0" spcFirstLastPara="1" rIns="0" wrap="square" tIns="0">
            <a:normAutofit fontScale="90000"/>
          </a:bodyPr>
          <a:lstStyle/>
          <a:p>
            <a:pPr indent="0" lvl="0" marL="0" rtl="0" algn="l">
              <a:lnSpc>
                <a:spcPct val="90000"/>
              </a:lnSpc>
              <a:spcBef>
                <a:spcPts val="0"/>
              </a:spcBef>
              <a:spcAft>
                <a:spcPts val="0"/>
              </a:spcAft>
              <a:buClr>
                <a:schemeClr val="accent1"/>
              </a:buClr>
              <a:buSzPct val="100000"/>
              <a:buFont typeface="Arial"/>
              <a:buNone/>
            </a:pPr>
            <a:r>
              <a:rPr lang="es-ES"/>
              <a:t>3.2 ONG, mouvements populaires et gestion communautaire</a:t>
            </a:r>
            <a:endParaRPr/>
          </a:p>
        </p:txBody>
      </p:sp>
      <p:pic>
        <p:nvPicPr>
          <p:cNvPr descr="C:\Users\lufatart\Downloads\58568d4c4f6ae202fedf2721.png" id="165" name="Google Shape;165;p13"/>
          <p:cNvPicPr preferRelativeResize="0"/>
          <p:nvPr/>
        </p:nvPicPr>
        <p:blipFill rotWithShape="1">
          <a:blip r:embed="rId3">
            <a:alphaModFix/>
          </a:blip>
          <a:srcRect b="0" l="0" r="0" t="0"/>
          <a:stretch/>
        </p:blipFill>
        <p:spPr>
          <a:xfrm>
            <a:off x="6846858" y="9353192"/>
            <a:ext cx="2857500" cy="3429000"/>
          </a:xfrm>
          <a:prstGeom prst="rect">
            <a:avLst/>
          </a:prstGeom>
          <a:noFill/>
          <a:ln>
            <a:noFill/>
          </a:ln>
        </p:spPr>
      </p:pic>
      <p:pic>
        <p:nvPicPr>
          <p:cNvPr descr="C:\Users\lufatart\Downloads\pngfind.com-friends-logo-png-637853.png" id="166" name="Google Shape;166;p13"/>
          <p:cNvPicPr preferRelativeResize="0"/>
          <p:nvPr/>
        </p:nvPicPr>
        <p:blipFill rotWithShape="1">
          <a:blip r:embed="rId4">
            <a:alphaModFix/>
          </a:blip>
          <a:srcRect b="0" l="0" r="0" t="0"/>
          <a:stretch/>
        </p:blipFill>
        <p:spPr>
          <a:xfrm>
            <a:off x="10303958" y="9542900"/>
            <a:ext cx="2247868" cy="3049585"/>
          </a:xfrm>
          <a:prstGeom prst="rect">
            <a:avLst/>
          </a:prstGeom>
          <a:noFill/>
          <a:ln>
            <a:noFill/>
          </a:ln>
        </p:spPr>
      </p:pic>
      <p:pic>
        <p:nvPicPr>
          <p:cNvPr descr="File:Logo-Fridays-For-Future-Saronno.png" id="167" name="Google Shape;167;p13"/>
          <p:cNvPicPr preferRelativeResize="0"/>
          <p:nvPr/>
        </p:nvPicPr>
        <p:blipFill rotWithShape="1">
          <a:blip r:embed="rId5">
            <a:alphaModFix/>
          </a:blip>
          <a:srcRect b="0" l="0" r="0" t="0"/>
          <a:stretch/>
        </p:blipFill>
        <p:spPr>
          <a:xfrm>
            <a:off x="13371243" y="9653109"/>
            <a:ext cx="2829165" cy="2829166"/>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1" name="Shape 171"/>
        <p:cNvGrpSpPr/>
        <p:nvPr/>
      </p:nvGrpSpPr>
      <p:grpSpPr>
        <a:xfrm>
          <a:off x="0" y="0"/>
          <a:ext cx="0" cy="0"/>
          <a:chOff x="0" y="0"/>
          <a:chExt cx="0" cy="0"/>
        </a:xfrm>
      </p:grpSpPr>
      <p:sp>
        <p:nvSpPr>
          <p:cNvPr id="172" name="Google Shape;172;p14"/>
          <p:cNvSpPr txBox="1"/>
          <p:nvPr>
            <p:ph idx="1" type="body"/>
          </p:nvPr>
        </p:nvSpPr>
        <p:spPr>
          <a:xfrm>
            <a:off x="755650" y="3487768"/>
            <a:ext cx="22866350" cy="725805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0"/>
              </a:spcBef>
              <a:spcAft>
                <a:spcPts val="0"/>
              </a:spcAft>
              <a:buClr>
                <a:schemeClr val="dk1"/>
              </a:buClr>
              <a:buSzPts val="1100"/>
              <a:buNone/>
            </a:pPr>
            <a:r>
              <a:rPr lang="es-ES" sz="4200">
                <a:solidFill>
                  <a:schemeClr val="dk2"/>
                </a:solidFill>
                <a:highlight>
                  <a:srgbClr val="F5F5F5"/>
                </a:highlight>
              </a:rPr>
              <a:t>Le secteur privé s'engage en faveur du développement durable à travers la responsabilité sociale des entreprises (RSE) et les critères environnementaux, sociaux et de gouvernance, en mettant l'accent sur l'efficacité énergétique, la réduction des déchets et l'approvisionnement éthique. </a:t>
            </a:r>
            <a:endParaRPr sz="4200">
              <a:solidFill>
                <a:schemeClr val="dk2"/>
              </a:solidFill>
              <a:highlight>
                <a:srgbClr val="F5F5F5"/>
              </a:highlight>
            </a:endParaRPr>
          </a:p>
          <a:p>
            <a:pPr indent="0" lvl="0" marL="0" rtl="0" algn="l">
              <a:lnSpc>
                <a:spcPct val="115000"/>
              </a:lnSpc>
              <a:spcBef>
                <a:spcPts val="0"/>
              </a:spcBef>
              <a:spcAft>
                <a:spcPts val="0"/>
              </a:spcAft>
              <a:buClr>
                <a:schemeClr val="dk1"/>
              </a:buClr>
              <a:buSzPts val="1100"/>
              <a:buFont typeface="Arial"/>
              <a:buNone/>
            </a:pPr>
            <a:r>
              <a:rPr lang="es-ES" sz="4200">
                <a:solidFill>
                  <a:schemeClr val="dk1"/>
                </a:solidFill>
                <a:highlight>
                  <a:srgbClr val="F5F5F5"/>
                </a:highlight>
              </a:rPr>
              <a:t>​</a:t>
            </a:r>
            <a:endParaRPr sz="4200">
              <a:solidFill>
                <a:schemeClr val="dk1"/>
              </a:solidFill>
              <a:highlight>
                <a:srgbClr val="F5F5F5"/>
              </a:highlight>
            </a:endParaRPr>
          </a:p>
          <a:p>
            <a:pPr indent="0" lvl="0" marL="0" rtl="0" algn="l">
              <a:lnSpc>
                <a:spcPct val="115000"/>
              </a:lnSpc>
              <a:spcBef>
                <a:spcPts val="0"/>
              </a:spcBef>
              <a:spcAft>
                <a:spcPts val="0"/>
              </a:spcAft>
              <a:buClr>
                <a:schemeClr val="dk1"/>
              </a:buClr>
              <a:buSzPts val="1100"/>
              <a:buNone/>
            </a:pPr>
            <a:r>
              <a:rPr lang="es-ES" sz="4200">
                <a:solidFill>
                  <a:schemeClr val="dk2"/>
                </a:solidFill>
                <a:highlight>
                  <a:srgbClr val="F5F5F5"/>
                </a:highlight>
              </a:rPr>
              <a:t>L'éducation à l'environnement et les médias sensibilisent le public, modifient les comportements et encouragent l'action par le biais des écoles, des campagnes et du journalisme.</a:t>
            </a:r>
            <a:endParaRPr sz="4200">
              <a:solidFill>
                <a:schemeClr val="dk2"/>
              </a:solidFill>
              <a:highlight>
                <a:srgbClr val="F5F5F5"/>
              </a:highlight>
            </a:endParaRPr>
          </a:p>
          <a:p>
            <a:pPr indent="0" lvl="0" marL="0" rtl="0" algn="l">
              <a:lnSpc>
                <a:spcPct val="115000"/>
              </a:lnSpc>
              <a:spcBef>
                <a:spcPts val="0"/>
              </a:spcBef>
              <a:spcAft>
                <a:spcPts val="0"/>
              </a:spcAft>
              <a:buClr>
                <a:schemeClr val="dk1"/>
              </a:buClr>
              <a:buSzPts val="1100"/>
              <a:buFont typeface="Arial"/>
              <a:buNone/>
            </a:pPr>
            <a:r>
              <a:rPr lang="es-ES" sz="4200">
                <a:solidFill>
                  <a:schemeClr val="dk2"/>
                </a:solidFill>
                <a:highlight>
                  <a:srgbClr val="F5F5F5"/>
                </a:highlight>
              </a:rPr>
              <a:t> </a:t>
            </a:r>
            <a:r>
              <a:rPr lang="es-ES" sz="4200">
                <a:solidFill>
                  <a:schemeClr val="dk1"/>
                </a:solidFill>
                <a:highlight>
                  <a:srgbClr val="F5F5F5"/>
                </a:highlight>
              </a:rPr>
              <a:t>​</a:t>
            </a:r>
            <a:endParaRPr sz="4200">
              <a:solidFill>
                <a:schemeClr val="dk1"/>
              </a:solidFill>
              <a:highlight>
                <a:srgbClr val="F5F5F5"/>
              </a:highlight>
            </a:endParaRPr>
          </a:p>
          <a:p>
            <a:pPr indent="0" lvl="0" marL="0" rtl="0" algn="l">
              <a:lnSpc>
                <a:spcPct val="115000"/>
              </a:lnSpc>
              <a:spcBef>
                <a:spcPts val="0"/>
              </a:spcBef>
              <a:spcAft>
                <a:spcPts val="0"/>
              </a:spcAft>
              <a:buClr>
                <a:schemeClr val="dk1"/>
              </a:buClr>
              <a:buSzPts val="1100"/>
              <a:buNone/>
            </a:pPr>
            <a:r>
              <a:rPr lang="es-ES" sz="4200">
                <a:solidFill>
                  <a:schemeClr val="dk2"/>
                </a:solidFill>
                <a:highlight>
                  <a:srgbClr val="F5F5F5"/>
                </a:highlight>
              </a:rPr>
              <a:t>En conclusion, une gestion environnementale efficace nécessite une collaboration intersectorielle. Comprendre les rôles des différentes parties prenantes renforce notre capacité à mettre en œuvre des stratégies durables. </a:t>
            </a:r>
            <a:r>
              <a:rPr lang="es-ES" sz="4200">
                <a:solidFill>
                  <a:schemeClr val="dk1"/>
                </a:solidFill>
                <a:highlight>
                  <a:srgbClr val="F5F5F5"/>
                </a:highlight>
              </a:rPr>
              <a:t>​</a:t>
            </a:r>
            <a:endParaRPr sz="6200"/>
          </a:p>
        </p:txBody>
      </p:sp>
      <p:sp>
        <p:nvSpPr>
          <p:cNvPr id="173" name="Google Shape;173;p14"/>
          <p:cNvSpPr txBox="1"/>
          <p:nvPr>
            <p:ph type="title"/>
          </p:nvPr>
        </p:nvSpPr>
        <p:spPr>
          <a:xfrm>
            <a:off x="761999" y="1524000"/>
            <a:ext cx="22860001" cy="2021633"/>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chemeClr val="accent1"/>
              </a:buClr>
              <a:buSzPts val="8000"/>
              <a:buFont typeface="Arial"/>
              <a:buNone/>
            </a:pPr>
            <a:r>
              <a:rPr lang="es-ES">
                <a:solidFill>
                  <a:srgbClr val="1FCD5F"/>
                </a:solidFill>
                <a:highlight>
                  <a:srgbClr val="F5F5F5"/>
                </a:highlight>
              </a:rPr>
              <a:t>3.3 Entreprises et éducation</a:t>
            </a:r>
            <a:r>
              <a:rPr lang="es-ES">
                <a:solidFill>
                  <a:schemeClr val="dk1"/>
                </a:solidFill>
                <a:highlight>
                  <a:srgbClr val="F5F5F5"/>
                </a:highlight>
              </a:rPr>
              <a:t>​</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7" name="Shape 177"/>
        <p:cNvGrpSpPr/>
        <p:nvPr/>
      </p:nvGrpSpPr>
      <p:grpSpPr>
        <a:xfrm>
          <a:off x="0" y="0"/>
          <a:ext cx="0" cy="0"/>
          <a:chOff x="0" y="0"/>
          <a:chExt cx="0" cy="0"/>
        </a:xfrm>
      </p:grpSpPr>
      <p:sp>
        <p:nvSpPr>
          <p:cNvPr id="178" name="Google Shape;178;p15"/>
          <p:cNvSpPr txBox="1"/>
          <p:nvPr>
            <p:ph type="title"/>
          </p:nvPr>
        </p:nvSpPr>
        <p:spPr>
          <a:xfrm>
            <a:off x="761999" y="5657850"/>
            <a:ext cx="19324800" cy="3067200"/>
          </a:xfrm>
          <a:prstGeom prst="rect">
            <a:avLst/>
          </a:prstGeom>
          <a:noFill/>
          <a:ln>
            <a:noFill/>
          </a:ln>
        </p:spPr>
        <p:txBody>
          <a:bodyPr anchorCtr="0" anchor="t" bIns="0" lIns="0" spcFirstLastPara="1" rIns="0" wrap="square" tIns="0">
            <a:normAutofit fontScale="90000"/>
          </a:bodyPr>
          <a:lstStyle/>
          <a:p>
            <a:pPr indent="0" lvl="0" marL="0" rtl="0" algn="l">
              <a:lnSpc>
                <a:spcPct val="90000"/>
              </a:lnSpc>
              <a:spcBef>
                <a:spcPts val="0"/>
              </a:spcBef>
              <a:spcAft>
                <a:spcPts val="0"/>
              </a:spcAft>
              <a:buClr>
                <a:schemeClr val="lt1"/>
              </a:buClr>
              <a:buSzPct val="100000"/>
              <a:buFont typeface="Arial"/>
              <a:buNone/>
            </a:pPr>
            <a:r>
              <a:rPr b="1" lang="es-ES"/>
              <a:t>E. Outils et stratégies pour la gestion responsable</a:t>
            </a:r>
            <a:endParaRPr/>
          </a:p>
        </p:txBody>
      </p:sp>
      <p:sp>
        <p:nvSpPr>
          <p:cNvPr id="179" name="Google Shape;179;p15"/>
          <p:cNvSpPr/>
          <p:nvPr/>
        </p:nvSpPr>
        <p:spPr>
          <a:xfrm>
            <a:off x="603849" y="9661585"/>
            <a:ext cx="19944272" cy="845389"/>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6600"/>
              <a:buFont typeface="Arial"/>
              <a:buNone/>
            </a:pPr>
            <a:r>
              <a:t/>
            </a:r>
            <a:endParaRPr b="1" i="0" sz="6600" u="none" cap="none" strike="noStrike">
              <a:solidFill>
                <a:schemeClr val="lt1"/>
              </a:solidFill>
              <a:latin typeface="Arial"/>
              <a:ea typeface="Arial"/>
              <a:cs typeface="Arial"/>
              <a:sym typeface="Arial"/>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3" name="Shape 183"/>
        <p:cNvGrpSpPr/>
        <p:nvPr/>
      </p:nvGrpSpPr>
      <p:grpSpPr>
        <a:xfrm>
          <a:off x="0" y="0"/>
          <a:ext cx="0" cy="0"/>
          <a:chOff x="0" y="0"/>
          <a:chExt cx="0" cy="0"/>
        </a:xfrm>
      </p:grpSpPr>
      <p:sp>
        <p:nvSpPr>
          <p:cNvPr id="184" name="Google Shape;184;p16"/>
          <p:cNvSpPr txBox="1"/>
          <p:nvPr>
            <p:ph idx="1" type="body"/>
          </p:nvPr>
        </p:nvSpPr>
        <p:spPr>
          <a:xfrm>
            <a:off x="755650" y="4438650"/>
            <a:ext cx="22866350" cy="725805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0"/>
              </a:spcAft>
              <a:buClr>
                <a:schemeClr val="dk1"/>
              </a:buClr>
              <a:buSzPts val="1100"/>
              <a:buNone/>
            </a:pPr>
            <a:r>
              <a:rPr lang="es-ES" sz="3700">
                <a:solidFill>
                  <a:schemeClr val="dk2"/>
                </a:solidFill>
                <a:highlight>
                  <a:srgbClr val="F5F5F5"/>
                </a:highlight>
              </a:rPr>
              <a:t>La gestion responsable de l'environnement nécessite des outils concrets permettant de traduire les principes éthiques en actions concrètes. Les études d'impact sur l'environnement (EIE) évaluent les risques potentiels des projets, en impliquant la consultation des parties prenantes.</a:t>
            </a:r>
            <a:r>
              <a:rPr lang="es-ES" sz="3700">
                <a:solidFill>
                  <a:schemeClr val="dk1"/>
                </a:solidFill>
                <a:highlight>
                  <a:srgbClr val="F5F5F5"/>
                </a:highlight>
              </a:rPr>
              <a:t>​</a:t>
            </a:r>
            <a:endParaRPr sz="3700">
              <a:solidFill>
                <a:schemeClr val="dk1"/>
              </a:solidFill>
              <a:highlight>
                <a:srgbClr val="F5F5F5"/>
              </a:highlight>
            </a:endParaRPr>
          </a:p>
          <a:p>
            <a:pPr indent="0" lvl="0" marL="0" rtl="0" algn="l">
              <a:lnSpc>
                <a:spcPct val="115000"/>
              </a:lnSpc>
              <a:spcBef>
                <a:spcPts val="0"/>
              </a:spcBef>
              <a:spcAft>
                <a:spcPts val="0"/>
              </a:spcAft>
              <a:buClr>
                <a:schemeClr val="dk1"/>
              </a:buClr>
              <a:buSzPts val="1100"/>
              <a:buFont typeface="Arial"/>
              <a:buNone/>
            </a:pPr>
            <a:r>
              <a:t/>
            </a:r>
            <a:endParaRPr sz="3700">
              <a:solidFill>
                <a:schemeClr val="dk1"/>
              </a:solidFill>
              <a:highlight>
                <a:srgbClr val="F5F5F5"/>
              </a:highlight>
            </a:endParaRPr>
          </a:p>
          <a:p>
            <a:pPr indent="0" lvl="0" marL="0" rtl="0" algn="l">
              <a:lnSpc>
                <a:spcPct val="115000"/>
              </a:lnSpc>
              <a:spcBef>
                <a:spcPts val="0"/>
              </a:spcBef>
              <a:spcAft>
                <a:spcPts val="0"/>
              </a:spcAft>
              <a:buClr>
                <a:schemeClr val="dk1"/>
              </a:buClr>
              <a:buSzPts val="1100"/>
              <a:buNone/>
            </a:pPr>
            <a:r>
              <a:rPr lang="es-ES" sz="3700">
                <a:solidFill>
                  <a:schemeClr val="dk2"/>
                </a:solidFill>
                <a:highlight>
                  <a:srgbClr val="F5F5F5"/>
                </a:highlight>
              </a:rPr>
              <a:t>De plus, les infrastructures vertes, telles que les toitures végétalisées, les forêts urbaines et les revêtements perméables, intègrent les systèmes naturels dans les espaces urbains, améliorant ainsi la qualité de l'air, réduisant la chaleur et favorisant la biodiversité. L'économie circulaire favorise l'utilisation efficace des ressources en mettant l'accent sur la réutilisation, la réparation et le recyclage, ce qui permet de réduire les déchets et de soutenir le développement durable.</a:t>
            </a:r>
            <a:r>
              <a:rPr lang="es-ES" sz="3700">
                <a:solidFill>
                  <a:schemeClr val="dk1"/>
                </a:solidFill>
                <a:highlight>
                  <a:srgbClr val="F5F5F5"/>
                </a:highlight>
              </a:rPr>
              <a:t>​</a:t>
            </a:r>
            <a:endParaRPr sz="5700"/>
          </a:p>
        </p:txBody>
      </p:sp>
      <p:sp>
        <p:nvSpPr>
          <p:cNvPr id="185" name="Google Shape;185;p16"/>
          <p:cNvSpPr txBox="1"/>
          <p:nvPr>
            <p:ph type="title"/>
          </p:nvPr>
        </p:nvSpPr>
        <p:spPr>
          <a:xfrm>
            <a:off x="761999" y="1524000"/>
            <a:ext cx="22860001" cy="2021633"/>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chemeClr val="accent1"/>
              </a:buClr>
              <a:buSzPts val="8000"/>
              <a:buFont typeface="Arial"/>
              <a:buNone/>
            </a:pPr>
            <a:r>
              <a:rPr lang="es-ES" sz="7200">
                <a:solidFill>
                  <a:srgbClr val="1FCD5F"/>
                </a:solidFill>
                <a:highlight>
                  <a:srgbClr val="F5F5F5"/>
                </a:highlight>
              </a:rPr>
              <a:t>4.1 Études d'impact environnemental et infrastructures vertes</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9" name="Shape 189"/>
        <p:cNvGrpSpPr/>
        <p:nvPr/>
      </p:nvGrpSpPr>
      <p:grpSpPr>
        <a:xfrm>
          <a:off x="0" y="0"/>
          <a:ext cx="0" cy="0"/>
          <a:chOff x="0" y="0"/>
          <a:chExt cx="0" cy="0"/>
        </a:xfrm>
      </p:grpSpPr>
      <p:sp>
        <p:nvSpPr>
          <p:cNvPr id="190" name="Google Shape;190;p17"/>
          <p:cNvSpPr txBox="1"/>
          <p:nvPr>
            <p:ph idx="1" type="body"/>
          </p:nvPr>
        </p:nvSpPr>
        <p:spPr>
          <a:xfrm>
            <a:off x="755650" y="4438650"/>
            <a:ext cx="22866350" cy="7258050"/>
          </a:xfrm>
          <a:prstGeom prst="rect">
            <a:avLst/>
          </a:prstGeom>
          <a:noFill/>
          <a:ln>
            <a:noFill/>
          </a:ln>
        </p:spPr>
        <p:txBody>
          <a:bodyPr anchorCtr="0" anchor="t" bIns="0" lIns="0" spcFirstLastPara="1" rIns="0" wrap="square" tIns="0">
            <a:normAutofit fontScale="92500" lnSpcReduction="10000"/>
          </a:bodyPr>
          <a:lstStyle/>
          <a:p>
            <a:pPr indent="0" lvl="0" marL="0" rtl="0" algn="l">
              <a:lnSpc>
                <a:spcPct val="115000"/>
              </a:lnSpc>
              <a:spcBef>
                <a:spcPts val="0"/>
              </a:spcBef>
              <a:spcAft>
                <a:spcPts val="0"/>
              </a:spcAft>
              <a:buClr>
                <a:schemeClr val="dk1"/>
              </a:buClr>
              <a:buSzPts val="1018"/>
              <a:buFont typeface="Arial"/>
              <a:buNone/>
            </a:pPr>
            <a:r>
              <a:rPr lang="es-ES" sz="5200">
                <a:solidFill>
                  <a:schemeClr val="dk2"/>
                </a:solidFill>
                <a:highlight>
                  <a:srgbClr val="F5F5F5"/>
                </a:highlight>
              </a:rPr>
              <a:t>Le passage à des sources d'énergie renouvelables telles que l'énergie solaire, éolienne et hydraulique est essentiel pour réduire l'impact environnemental. Les technologies économes en ressources, telles que les appareils à faible consommation d'énergie et les systèmes permettant d'économiser l'eau, contribuent à réduire la dépendance vis-à-vis des ressources limitées. </a:t>
            </a:r>
            <a:r>
              <a:rPr lang="es-ES" sz="5200">
                <a:solidFill>
                  <a:schemeClr val="dk1"/>
                </a:solidFill>
                <a:highlight>
                  <a:srgbClr val="F5F5F5"/>
                </a:highlight>
              </a:rPr>
              <a:t>​</a:t>
            </a:r>
            <a:br>
              <a:rPr lang="es-ES" sz="5200">
                <a:solidFill>
                  <a:schemeClr val="dk1"/>
                </a:solidFill>
                <a:highlight>
                  <a:srgbClr val="F5F5F5"/>
                </a:highlight>
              </a:rPr>
            </a:br>
            <a:r>
              <a:rPr lang="es-ES" sz="5200">
                <a:solidFill>
                  <a:schemeClr val="dk1"/>
                </a:solidFill>
                <a:highlight>
                  <a:srgbClr val="F5F5F5"/>
                </a:highlight>
              </a:rPr>
              <a:t>​</a:t>
            </a:r>
            <a:endParaRPr sz="5200">
              <a:solidFill>
                <a:schemeClr val="dk1"/>
              </a:solidFill>
              <a:highlight>
                <a:srgbClr val="F5F5F5"/>
              </a:highlight>
            </a:endParaRPr>
          </a:p>
          <a:p>
            <a:pPr indent="0" lvl="0" marL="0" rtl="0" algn="l">
              <a:lnSpc>
                <a:spcPct val="115000"/>
              </a:lnSpc>
              <a:spcBef>
                <a:spcPts val="0"/>
              </a:spcBef>
              <a:spcAft>
                <a:spcPts val="0"/>
              </a:spcAft>
              <a:buClr>
                <a:schemeClr val="dk1"/>
              </a:buClr>
              <a:buSzPts val="1018"/>
              <a:buNone/>
            </a:pPr>
            <a:r>
              <a:rPr lang="es-ES" sz="5200">
                <a:solidFill>
                  <a:schemeClr val="dk2"/>
                </a:solidFill>
                <a:highlight>
                  <a:srgbClr val="F5F5F5"/>
                </a:highlight>
              </a:rPr>
              <a:t>Les systèmes de certification tels que LEED, ISO 14001 et FSC valident les pratiques responsables, garantissent la transparence et fournissent des repères pour l'amélioration, tout en offrant un avantage concurrentiel sur le marché. </a:t>
            </a:r>
            <a:r>
              <a:rPr lang="es-ES" sz="5200">
                <a:solidFill>
                  <a:schemeClr val="dk1"/>
                </a:solidFill>
                <a:highlight>
                  <a:srgbClr val="F5F5F5"/>
                </a:highlight>
              </a:rPr>
              <a:t>​</a:t>
            </a:r>
            <a:endParaRPr/>
          </a:p>
        </p:txBody>
      </p:sp>
      <p:sp>
        <p:nvSpPr>
          <p:cNvPr id="191" name="Google Shape;191;p17"/>
          <p:cNvSpPr txBox="1"/>
          <p:nvPr>
            <p:ph type="title"/>
          </p:nvPr>
        </p:nvSpPr>
        <p:spPr>
          <a:xfrm>
            <a:off x="761999" y="1524000"/>
            <a:ext cx="22860001" cy="2021633"/>
          </a:xfrm>
          <a:prstGeom prst="rect">
            <a:avLst/>
          </a:prstGeom>
          <a:noFill/>
          <a:ln>
            <a:noFill/>
          </a:ln>
        </p:spPr>
        <p:txBody>
          <a:bodyPr anchorCtr="0" anchor="t" bIns="0" lIns="0" spcFirstLastPara="1" rIns="0" wrap="square" tIns="0">
            <a:normAutofit fontScale="90000"/>
          </a:bodyPr>
          <a:lstStyle/>
          <a:p>
            <a:pPr indent="0" lvl="0" marL="0" rtl="0" algn="l">
              <a:spcBef>
                <a:spcPts val="0"/>
              </a:spcBef>
              <a:spcAft>
                <a:spcPts val="0"/>
              </a:spcAft>
              <a:buClr>
                <a:schemeClr val="dk1"/>
              </a:buClr>
              <a:buSzPts val="990"/>
              <a:buFont typeface="Arial"/>
              <a:buNone/>
            </a:pPr>
            <a:r>
              <a:rPr lang="es-ES"/>
              <a:t>4.2 Énergies renouvelables, utilisation rationnelle des ressources et certification</a:t>
            </a:r>
            <a:endParaRPr/>
          </a:p>
          <a:p>
            <a:pPr indent="0" lvl="0" marL="0" rtl="0" algn="l">
              <a:spcBef>
                <a:spcPts val="0"/>
              </a:spcBef>
              <a:spcAft>
                <a:spcPts val="0"/>
              </a:spcAft>
              <a:buClr>
                <a:schemeClr val="dk1"/>
              </a:buClr>
              <a:buSzPts val="990"/>
              <a:buFont typeface="Arial"/>
              <a:buNone/>
            </a:pPr>
            <a:r>
              <a:t/>
            </a:r>
            <a:endParaRPr/>
          </a:p>
          <a:p>
            <a:pPr indent="0" lvl="0" marL="0" rtl="0" algn="l">
              <a:lnSpc>
                <a:spcPct val="90000"/>
              </a:lnSpc>
              <a:spcBef>
                <a:spcPts val="0"/>
              </a:spcBef>
              <a:spcAft>
                <a:spcPts val="0"/>
              </a:spcAft>
              <a:buClr>
                <a:schemeClr val="accent1"/>
              </a:buClr>
              <a:buSzPct val="100000"/>
              <a:buFont typeface="Arial"/>
              <a:buNone/>
            </a:pPr>
            <a:r>
              <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5" name="Shape 195"/>
        <p:cNvGrpSpPr/>
        <p:nvPr/>
      </p:nvGrpSpPr>
      <p:grpSpPr>
        <a:xfrm>
          <a:off x="0" y="0"/>
          <a:ext cx="0" cy="0"/>
          <a:chOff x="0" y="0"/>
          <a:chExt cx="0" cy="0"/>
        </a:xfrm>
      </p:grpSpPr>
      <p:sp>
        <p:nvSpPr>
          <p:cNvPr id="196" name="Google Shape;196;p18"/>
          <p:cNvSpPr txBox="1"/>
          <p:nvPr>
            <p:ph idx="1" type="body"/>
          </p:nvPr>
        </p:nvSpPr>
        <p:spPr>
          <a:xfrm>
            <a:off x="755650" y="4438650"/>
            <a:ext cx="22866350" cy="7258050"/>
          </a:xfrm>
          <a:prstGeom prst="rect">
            <a:avLst/>
          </a:prstGeom>
          <a:noFill/>
          <a:ln>
            <a:noFill/>
          </a:ln>
        </p:spPr>
        <p:txBody>
          <a:bodyPr anchorCtr="0" anchor="t" bIns="0" lIns="0" spcFirstLastPara="1" rIns="0" wrap="square" tIns="0">
            <a:normAutofit/>
          </a:bodyPr>
          <a:lstStyle/>
          <a:p>
            <a:pPr indent="0" lvl="0" marL="0" rtl="0" algn="l">
              <a:spcBef>
                <a:spcPts val="2000"/>
              </a:spcBef>
              <a:spcAft>
                <a:spcPts val="0"/>
              </a:spcAft>
              <a:buClr>
                <a:schemeClr val="dk1"/>
              </a:buClr>
              <a:buSzPts val="1100"/>
              <a:buFont typeface="Arial"/>
              <a:buNone/>
            </a:pPr>
            <a:r>
              <a:rPr lang="es-ES"/>
              <a:t>Les technologies numériques, notamment les SIG, les compteurs intelligents et les applications de science citoyenne, facilitent la surveillance de l'environnement et la collecte de données.</a:t>
            </a:r>
            <a:endParaRPr/>
          </a:p>
          <a:p>
            <a:pPr indent="0" lvl="0" marL="0" rtl="0" algn="l">
              <a:spcBef>
                <a:spcPts val="2000"/>
              </a:spcBef>
              <a:spcAft>
                <a:spcPts val="0"/>
              </a:spcAft>
              <a:buClr>
                <a:schemeClr val="dk1"/>
              </a:buClr>
              <a:buSzPts val="1100"/>
              <a:buNone/>
            </a:pPr>
            <a:r>
              <a:rPr lang="es-ES"/>
              <a:t>La participation de la communauté, par le biais d'ateliers, de campagnes de sensibilisation et de programmes éducatifs, garantit l'efficacité et la durabilité des initiatives de gestion responsable. Combinés, ces outils offrent une approche globale de la gestion et de la protection de l'environnement. </a:t>
            </a:r>
            <a:endParaRPr/>
          </a:p>
        </p:txBody>
      </p:sp>
      <p:sp>
        <p:nvSpPr>
          <p:cNvPr id="197" name="Google Shape;197;p18"/>
          <p:cNvSpPr txBox="1"/>
          <p:nvPr>
            <p:ph type="title"/>
          </p:nvPr>
        </p:nvSpPr>
        <p:spPr>
          <a:xfrm>
            <a:off x="761999" y="1524000"/>
            <a:ext cx="22860001" cy="2021633"/>
          </a:xfrm>
          <a:prstGeom prst="rect">
            <a:avLst/>
          </a:prstGeom>
          <a:noFill/>
          <a:ln>
            <a:noFill/>
          </a:ln>
        </p:spPr>
        <p:txBody>
          <a:bodyPr anchorCtr="0" anchor="t" bIns="0" lIns="0" spcFirstLastPara="1" rIns="0" wrap="square" tIns="0">
            <a:normAutofit fontScale="90000"/>
          </a:bodyPr>
          <a:lstStyle/>
          <a:p>
            <a:pPr indent="0" lvl="0" marL="0" rtl="0" algn="l">
              <a:lnSpc>
                <a:spcPct val="90000"/>
              </a:lnSpc>
              <a:spcBef>
                <a:spcPts val="0"/>
              </a:spcBef>
              <a:spcAft>
                <a:spcPts val="0"/>
              </a:spcAft>
              <a:buClr>
                <a:schemeClr val="accent1"/>
              </a:buClr>
              <a:buSzPct val="100000"/>
              <a:buFont typeface="Arial"/>
              <a:buNone/>
            </a:pPr>
            <a:r>
              <a:rPr lang="es-ES"/>
              <a:t>4.3 Technologies numériques et engagement communautaire</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1" name="Shape 201"/>
        <p:cNvGrpSpPr/>
        <p:nvPr/>
      </p:nvGrpSpPr>
      <p:grpSpPr>
        <a:xfrm>
          <a:off x="0" y="0"/>
          <a:ext cx="0" cy="0"/>
          <a:chOff x="0" y="0"/>
          <a:chExt cx="0" cy="0"/>
        </a:xfrm>
      </p:grpSpPr>
      <p:sp>
        <p:nvSpPr>
          <p:cNvPr id="202" name="Google Shape;202;p19"/>
          <p:cNvSpPr txBox="1"/>
          <p:nvPr>
            <p:ph type="title"/>
          </p:nvPr>
        </p:nvSpPr>
        <p:spPr>
          <a:xfrm>
            <a:off x="762000" y="4235125"/>
            <a:ext cx="15673200" cy="4489800"/>
          </a:xfrm>
          <a:prstGeom prst="rect">
            <a:avLst/>
          </a:prstGeom>
          <a:noFill/>
          <a:ln>
            <a:noFill/>
          </a:ln>
        </p:spPr>
        <p:txBody>
          <a:bodyPr anchorCtr="0" anchor="t" bIns="0" lIns="0" spcFirstLastPara="1" rIns="0" wrap="square" tIns="0">
            <a:normAutofit fontScale="90000"/>
          </a:bodyPr>
          <a:lstStyle/>
          <a:p>
            <a:pPr indent="0" lvl="0" marL="0" rtl="0" algn="l">
              <a:spcBef>
                <a:spcPts val="0"/>
              </a:spcBef>
              <a:spcAft>
                <a:spcPts val="0"/>
              </a:spcAft>
              <a:buClr>
                <a:schemeClr val="dk1"/>
              </a:buClr>
              <a:buSzPts val="990"/>
              <a:buFont typeface="Arial"/>
              <a:buNone/>
            </a:pPr>
            <a:r>
              <a:rPr b="1" lang="es-ES"/>
              <a:t>F. Gestion responsable de l'environnement dans le secteur du tourisme </a:t>
            </a:r>
            <a:endParaRPr b="1"/>
          </a:p>
          <a:p>
            <a:pPr indent="0" lvl="0" marL="0" rtl="0" algn="l">
              <a:spcBef>
                <a:spcPts val="0"/>
              </a:spcBef>
              <a:spcAft>
                <a:spcPts val="0"/>
              </a:spcAft>
              <a:buClr>
                <a:schemeClr val="dk1"/>
              </a:buClr>
              <a:buSzPts val="990"/>
              <a:buFont typeface="Arial"/>
              <a:buNone/>
            </a:pPr>
            <a:r>
              <a:t/>
            </a:r>
            <a:endParaRPr b="1"/>
          </a:p>
          <a:p>
            <a:pPr indent="0" lvl="0" marL="0" rtl="0" algn="l">
              <a:lnSpc>
                <a:spcPct val="90000"/>
              </a:lnSpc>
              <a:spcBef>
                <a:spcPts val="0"/>
              </a:spcBef>
              <a:spcAft>
                <a:spcPts val="0"/>
              </a:spcAft>
              <a:buClr>
                <a:schemeClr val="lt1"/>
              </a:buClr>
              <a:buSzPct val="100000"/>
              <a:buFont typeface="Arial"/>
              <a:buNone/>
            </a:pPr>
            <a:r>
              <a:t/>
            </a:r>
            <a:endParaRPr b="1"/>
          </a:p>
        </p:txBody>
      </p:sp>
      <p:sp>
        <p:nvSpPr>
          <p:cNvPr id="203" name="Google Shape;203;p19"/>
          <p:cNvSpPr/>
          <p:nvPr/>
        </p:nvSpPr>
        <p:spPr>
          <a:xfrm>
            <a:off x="603849" y="9661585"/>
            <a:ext cx="19944272" cy="845389"/>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6600"/>
              <a:buFont typeface="Arial"/>
              <a:buNone/>
            </a:pPr>
            <a:r>
              <a:t/>
            </a:r>
            <a:endParaRPr b="1" i="0" sz="6600" u="none" cap="none" strike="noStrike">
              <a:solidFill>
                <a:schemeClr val="lt1"/>
              </a:solidFill>
              <a:latin typeface="Arial"/>
              <a:ea typeface="Arial"/>
              <a:cs typeface="Arial"/>
              <a:sym typeface="Arial"/>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7" name="Shape 207"/>
        <p:cNvGrpSpPr/>
        <p:nvPr/>
      </p:nvGrpSpPr>
      <p:grpSpPr>
        <a:xfrm>
          <a:off x="0" y="0"/>
          <a:ext cx="0" cy="0"/>
          <a:chOff x="0" y="0"/>
          <a:chExt cx="0" cy="0"/>
        </a:xfrm>
      </p:grpSpPr>
      <p:sp>
        <p:nvSpPr>
          <p:cNvPr id="208" name="Google Shape;208;p20"/>
          <p:cNvSpPr txBox="1"/>
          <p:nvPr>
            <p:ph idx="1" type="body"/>
          </p:nvPr>
        </p:nvSpPr>
        <p:spPr>
          <a:xfrm>
            <a:off x="758825" y="3781750"/>
            <a:ext cx="22866300" cy="7258200"/>
          </a:xfrm>
          <a:prstGeom prst="rect">
            <a:avLst/>
          </a:prstGeom>
          <a:noFill/>
          <a:ln>
            <a:noFill/>
          </a:ln>
        </p:spPr>
        <p:txBody>
          <a:bodyPr anchorCtr="0" anchor="t" bIns="0" lIns="0" spcFirstLastPara="1" rIns="0" wrap="square" tIns="0">
            <a:normAutofit fontScale="85000" lnSpcReduction="10000"/>
          </a:bodyPr>
          <a:lstStyle/>
          <a:p>
            <a:pPr indent="-88900" lvl="0" marL="177800" rtl="0" algn="l">
              <a:lnSpc>
                <a:spcPct val="115000"/>
              </a:lnSpc>
              <a:spcBef>
                <a:spcPts val="0"/>
              </a:spcBef>
              <a:spcAft>
                <a:spcPts val="0"/>
              </a:spcAft>
              <a:buClr>
                <a:schemeClr val="dk1"/>
              </a:buClr>
              <a:buSzPts val="935"/>
              <a:buNone/>
            </a:pPr>
            <a:r>
              <a:rPr lang="es-ES">
                <a:solidFill>
                  <a:schemeClr val="dk2"/>
                </a:solidFill>
                <a:highlight>
                  <a:srgbClr val="F5F5F5"/>
                </a:highlight>
              </a:rPr>
              <a:t>Le tourisme est un moteur économique majeur et un vecteur de rapprochement culturel, mais il a également une empreinte écologique considérable. </a:t>
            </a:r>
            <a:r>
              <a:rPr lang="es-ES">
                <a:solidFill>
                  <a:schemeClr val="dk1"/>
                </a:solidFill>
                <a:highlight>
                  <a:srgbClr val="F5F5F5"/>
                </a:highlight>
              </a:rPr>
              <a:t>​</a:t>
            </a:r>
            <a:endParaRPr>
              <a:solidFill>
                <a:schemeClr val="dk1"/>
              </a:solidFill>
              <a:highlight>
                <a:srgbClr val="F5F5F5"/>
              </a:highlight>
            </a:endParaRPr>
          </a:p>
          <a:p>
            <a:pPr indent="-88900" lvl="0" marL="177800" rtl="0" algn="l">
              <a:lnSpc>
                <a:spcPct val="115000"/>
              </a:lnSpc>
              <a:spcBef>
                <a:spcPts val="0"/>
              </a:spcBef>
              <a:spcAft>
                <a:spcPts val="0"/>
              </a:spcAft>
              <a:buClr>
                <a:schemeClr val="dk1"/>
              </a:buClr>
              <a:buSzPts val="935"/>
              <a:buFont typeface="Arial"/>
              <a:buNone/>
            </a:pPr>
            <a:r>
              <a:t/>
            </a:r>
            <a:endParaRPr>
              <a:solidFill>
                <a:schemeClr val="dk1"/>
              </a:solidFill>
              <a:highlight>
                <a:srgbClr val="F5F5F5"/>
              </a:highlight>
            </a:endParaRPr>
          </a:p>
          <a:p>
            <a:pPr indent="-88900" lvl="0" marL="177800" rtl="0" algn="l">
              <a:lnSpc>
                <a:spcPct val="115000"/>
              </a:lnSpc>
              <a:spcBef>
                <a:spcPts val="0"/>
              </a:spcBef>
              <a:spcAft>
                <a:spcPts val="0"/>
              </a:spcAft>
              <a:buClr>
                <a:schemeClr val="dk1"/>
              </a:buClr>
              <a:buSzPts val="935"/>
              <a:buFont typeface="Arial"/>
              <a:buNone/>
            </a:pPr>
            <a:r>
              <a:rPr lang="es-ES">
                <a:solidFill>
                  <a:schemeClr val="dk2"/>
                </a:solidFill>
                <a:highlight>
                  <a:srgbClr val="F5F5F5"/>
                </a:highlight>
              </a:rPr>
              <a:t>Ce secteur consomme d'importantes quantités d'énergie et d'eau, génère des volumes considérables de déchets et a des répercussions sur les communautés locales et les écosystèmes. Il est essentiel d'intégrer la gestion responsable de l'environnement dans le tourisme pour parvenir à un développement véritablement durable. </a:t>
            </a:r>
            <a:r>
              <a:rPr lang="es-ES">
                <a:solidFill>
                  <a:schemeClr val="dk1"/>
                </a:solidFill>
                <a:highlight>
                  <a:srgbClr val="F5F5F5"/>
                </a:highlight>
              </a:rPr>
              <a:t>​</a:t>
            </a:r>
            <a:endParaRPr>
              <a:solidFill>
                <a:schemeClr val="dk1"/>
              </a:solidFill>
              <a:highlight>
                <a:srgbClr val="F5F5F5"/>
              </a:highlight>
            </a:endParaRPr>
          </a:p>
          <a:p>
            <a:pPr indent="0" lvl="0" marL="0" rtl="0" algn="l">
              <a:lnSpc>
                <a:spcPct val="90000"/>
              </a:lnSpc>
              <a:spcBef>
                <a:spcPts val="2000"/>
              </a:spcBef>
              <a:spcAft>
                <a:spcPts val="0"/>
              </a:spcAft>
              <a:buClr>
                <a:srgbClr val="323232"/>
              </a:buClr>
              <a:buSzPct val="100000"/>
              <a:buNone/>
            </a:pPr>
            <a:r>
              <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2" name="Shape 212"/>
        <p:cNvGrpSpPr/>
        <p:nvPr/>
      </p:nvGrpSpPr>
      <p:grpSpPr>
        <a:xfrm>
          <a:off x="0" y="0"/>
          <a:ext cx="0" cy="0"/>
          <a:chOff x="0" y="0"/>
          <a:chExt cx="0" cy="0"/>
        </a:xfrm>
      </p:grpSpPr>
      <p:sp>
        <p:nvSpPr>
          <p:cNvPr id="213" name="Google Shape;213;p21"/>
          <p:cNvSpPr txBox="1"/>
          <p:nvPr>
            <p:ph idx="1" type="body"/>
          </p:nvPr>
        </p:nvSpPr>
        <p:spPr>
          <a:xfrm>
            <a:off x="758819" y="3331012"/>
            <a:ext cx="22866300" cy="5913000"/>
          </a:xfrm>
          <a:prstGeom prst="rect">
            <a:avLst/>
          </a:prstGeom>
          <a:noFill/>
          <a:ln>
            <a:noFill/>
          </a:ln>
        </p:spPr>
        <p:txBody>
          <a:bodyPr anchorCtr="0" anchor="t" bIns="0" lIns="0" spcFirstLastPara="1" rIns="0" wrap="square" tIns="0">
            <a:normAutofit fontScale="92500" lnSpcReduction="10000"/>
          </a:bodyPr>
          <a:lstStyle/>
          <a:p>
            <a:pPr indent="-88900" lvl="0" marL="177800" rtl="0" algn="l">
              <a:lnSpc>
                <a:spcPct val="115000"/>
              </a:lnSpc>
              <a:spcBef>
                <a:spcPts val="0"/>
              </a:spcBef>
              <a:spcAft>
                <a:spcPts val="0"/>
              </a:spcAft>
              <a:buClr>
                <a:schemeClr val="dk1"/>
              </a:buClr>
              <a:buSzPts val="1018"/>
              <a:buNone/>
            </a:pPr>
            <a:r>
              <a:rPr lang="es-ES" sz="4400">
                <a:solidFill>
                  <a:schemeClr val="dk2"/>
                </a:solidFill>
                <a:highlight>
                  <a:srgbClr val="F5F5F5"/>
                </a:highlight>
              </a:rPr>
              <a:t>Le tourisme contribue aux émissions mondiales de carbone, notamment par le biais des transports aériens et des croisières. Le tourisme de masse peut entraîner la déforestation, l'épuisement des ressources en eau douce, la dégradation des milieux marins et côtiers, la perturbation de la faune sauvage et l'accumulation de déchets. </a:t>
            </a:r>
            <a:r>
              <a:rPr lang="es-ES" sz="4400">
                <a:solidFill>
                  <a:schemeClr val="dk1"/>
                </a:solidFill>
                <a:highlight>
                  <a:srgbClr val="F5F5F5"/>
                </a:highlight>
              </a:rPr>
              <a:t>​</a:t>
            </a:r>
            <a:endParaRPr sz="4400">
              <a:solidFill>
                <a:schemeClr val="dk1"/>
              </a:solidFill>
              <a:highlight>
                <a:srgbClr val="F5F5F5"/>
              </a:highlight>
            </a:endParaRPr>
          </a:p>
          <a:p>
            <a:pPr indent="-88900" lvl="0" marL="177800" rtl="0" algn="l">
              <a:lnSpc>
                <a:spcPct val="115000"/>
              </a:lnSpc>
              <a:spcBef>
                <a:spcPts val="0"/>
              </a:spcBef>
              <a:spcAft>
                <a:spcPts val="0"/>
              </a:spcAft>
              <a:buClr>
                <a:schemeClr val="dk1"/>
              </a:buClr>
              <a:buSzPts val="1018"/>
              <a:buFont typeface="Arial"/>
              <a:buNone/>
            </a:pPr>
            <a:r>
              <a:t/>
            </a:r>
            <a:endParaRPr sz="4400">
              <a:solidFill>
                <a:schemeClr val="dk1"/>
              </a:solidFill>
              <a:highlight>
                <a:srgbClr val="F5F5F5"/>
              </a:highlight>
            </a:endParaRPr>
          </a:p>
          <a:p>
            <a:pPr indent="-88900" lvl="0" marL="177800" rtl="0" algn="l">
              <a:lnSpc>
                <a:spcPct val="115000"/>
              </a:lnSpc>
              <a:spcBef>
                <a:spcPts val="0"/>
              </a:spcBef>
              <a:spcAft>
                <a:spcPts val="0"/>
              </a:spcAft>
              <a:buClr>
                <a:schemeClr val="dk1"/>
              </a:buClr>
              <a:buSzPts val="1018"/>
              <a:buFont typeface="Arial"/>
              <a:buNone/>
            </a:pPr>
            <a:r>
              <a:rPr lang="es-ES" sz="4400">
                <a:solidFill>
                  <a:schemeClr val="dk2"/>
                </a:solidFill>
                <a:highlight>
                  <a:srgbClr val="F5F5F5"/>
                </a:highlight>
              </a:rPr>
              <a:t>Des destinations telles que Bali, Venise et le Machu Picchu ont subi ces conséquences, ce qui a suscité des appels en faveur d'une meilleure gestion et d'une limitation du nombre de visiteurs. </a:t>
            </a:r>
            <a:r>
              <a:rPr lang="es-ES" sz="4400">
                <a:solidFill>
                  <a:schemeClr val="dk1"/>
                </a:solidFill>
                <a:highlight>
                  <a:srgbClr val="F5F5F5"/>
                </a:highlight>
              </a:rPr>
              <a:t>​</a:t>
            </a:r>
            <a:endParaRPr sz="4400">
              <a:solidFill>
                <a:schemeClr val="dk1"/>
              </a:solidFill>
              <a:highlight>
                <a:srgbClr val="F5F5F5"/>
              </a:highlight>
            </a:endParaRPr>
          </a:p>
          <a:p>
            <a:pPr indent="0" lvl="0" marL="0" rtl="0" algn="l">
              <a:lnSpc>
                <a:spcPct val="90000"/>
              </a:lnSpc>
              <a:spcBef>
                <a:spcPts val="2000"/>
              </a:spcBef>
              <a:spcAft>
                <a:spcPts val="0"/>
              </a:spcAft>
              <a:buClr>
                <a:srgbClr val="323232"/>
              </a:buClr>
              <a:buSzPct val="100000"/>
              <a:buNone/>
            </a:pPr>
            <a:r>
              <a:t/>
            </a:r>
            <a:endParaRPr/>
          </a:p>
        </p:txBody>
      </p:sp>
      <p:sp>
        <p:nvSpPr>
          <p:cNvPr id="214" name="Google Shape;214;p21"/>
          <p:cNvSpPr txBox="1"/>
          <p:nvPr>
            <p:ph type="title"/>
          </p:nvPr>
        </p:nvSpPr>
        <p:spPr>
          <a:xfrm>
            <a:off x="761999" y="1524000"/>
            <a:ext cx="22860001" cy="2021633"/>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chemeClr val="accent1"/>
              </a:buClr>
              <a:buSzPts val="8000"/>
              <a:buFont typeface="Arial"/>
              <a:buNone/>
            </a:pPr>
            <a:r>
              <a:rPr b="1" lang="es-ES"/>
              <a:t>5.1 Empreinte environnementale du tourisme</a:t>
            </a:r>
            <a:endParaRPr/>
          </a:p>
        </p:txBody>
      </p:sp>
      <p:pic>
        <p:nvPicPr>
          <p:cNvPr descr="C:\Users\lufatart\Downloads\L070315ce.jpg" id="215" name="Google Shape;215;p21"/>
          <p:cNvPicPr preferRelativeResize="0"/>
          <p:nvPr/>
        </p:nvPicPr>
        <p:blipFill rotWithShape="1">
          <a:blip r:embed="rId3">
            <a:alphaModFix/>
          </a:blip>
          <a:srcRect b="0" l="0" r="0" t="0"/>
          <a:stretch/>
        </p:blipFill>
        <p:spPr>
          <a:xfrm>
            <a:off x="8291631" y="8362598"/>
            <a:ext cx="5872941" cy="4620047"/>
          </a:xfrm>
          <a:prstGeom prst="rect">
            <a:avLst/>
          </a:prstGeom>
          <a:noFill/>
          <a:ln>
            <a:noFill/>
          </a:ln>
        </p:spPr>
      </p:pic>
      <p:sp>
        <p:nvSpPr>
          <p:cNvPr id="216" name="Google Shape;216;p21"/>
          <p:cNvSpPr/>
          <p:nvPr/>
        </p:nvSpPr>
        <p:spPr>
          <a:xfrm>
            <a:off x="14310920" y="12452555"/>
            <a:ext cx="6255623" cy="46166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400"/>
              <a:buFont typeface="Arial"/>
              <a:buNone/>
            </a:pPr>
            <a:r>
              <a:rPr b="0" i="0" lang="es-ES" sz="2400" u="none" cap="none" strike="noStrike">
                <a:solidFill>
                  <a:schemeClr val="dk1"/>
                </a:solidFill>
                <a:latin typeface="Arial"/>
                <a:ea typeface="Arial"/>
                <a:cs typeface="Arial"/>
                <a:sym typeface="Arial"/>
              </a:rPr>
              <a:t>Source: Chappatte in Le Temps, Switzerland</a:t>
            </a:r>
            <a:endParaRPr b="0" i="0" sz="2400" u="none" cap="none" strike="noStrike">
              <a:solidFill>
                <a:schemeClr val="dk1"/>
              </a:solidFill>
              <a:latin typeface="Arial"/>
              <a:ea typeface="Arial"/>
              <a:cs typeface="Arial"/>
              <a:sym typeface="Arial"/>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0" name="Shape 220"/>
        <p:cNvGrpSpPr/>
        <p:nvPr/>
      </p:nvGrpSpPr>
      <p:grpSpPr>
        <a:xfrm>
          <a:off x="0" y="0"/>
          <a:ext cx="0" cy="0"/>
          <a:chOff x="0" y="0"/>
          <a:chExt cx="0" cy="0"/>
        </a:xfrm>
      </p:grpSpPr>
      <p:sp>
        <p:nvSpPr>
          <p:cNvPr id="221" name="Google Shape;221;p22"/>
          <p:cNvSpPr txBox="1"/>
          <p:nvPr>
            <p:ph idx="1" type="body"/>
          </p:nvPr>
        </p:nvSpPr>
        <p:spPr>
          <a:xfrm>
            <a:off x="755650" y="4438650"/>
            <a:ext cx="22866350" cy="7258050"/>
          </a:xfrm>
          <a:prstGeom prst="rect">
            <a:avLst/>
          </a:prstGeom>
          <a:noFill/>
          <a:ln>
            <a:noFill/>
          </a:ln>
        </p:spPr>
        <p:txBody>
          <a:bodyPr anchorCtr="0" anchor="t" bIns="0" lIns="0" spcFirstLastPara="1" rIns="0" wrap="square" tIns="0">
            <a:noAutofit/>
          </a:bodyPr>
          <a:lstStyle/>
          <a:p>
            <a:pPr indent="0" lvl="0" marL="0" rtl="0" algn="l">
              <a:lnSpc>
                <a:spcPct val="95000"/>
              </a:lnSpc>
              <a:spcBef>
                <a:spcPts val="0"/>
              </a:spcBef>
              <a:spcAft>
                <a:spcPts val="0"/>
              </a:spcAft>
              <a:buClr>
                <a:schemeClr val="dk1"/>
              </a:buClr>
              <a:buSzPts val="852"/>
              <a:buFont typeface="Arial"/>
              <a:buNone/>
            </a:pPr>
            <a:r>
              <a:rPr lang="es-ES" sz="4230">
                <a:solidFill>
                  <a:schemeClr val="dk2"/>
                </a:solidFill>
                <a:highlight>
                  <a:srgbClr val="F5F5F5"/>
                </a:highlight>
              </a:rPr>
              <a:t>L'écotourisme met l'accent sur des voyages à faible impact dans les espaces naturels, favorisant la conservation tout en profitant aux communautés locales. Il encourage les visiteurs à respecter les écosystèmes, à réduire au minimum les déchets et à soutenir le développement durable. Le tourisme régénérateur va au-delà de la conservation : </a:t>
            </a:r>
            <a:r>
              <a:rPr lang="es-ES" sz="4230">
                <a:solidFill>
                  <a:schemeClr val="dk1"/>
                </a:solidFill>
                <a:highlight>
                  <a:srgbClr val="F5F5F5"/>
                </a:highlight>
              </a:rPr>
              <a:t>​</a:t>
            </a:r>
            <a:endParaRPr sz="4230">
              <a:solidFill>
                <a:schemeClr val="dk1"/>
              </a:solidFill>
              <a:highlight>
                <a:srgbClr val="F5F5F5"/>
              </a:highlight>
            </a:endParaRPr>
          </a:p>
          <a:p>
            <a:pPr indent="0" lvl="0" marL="0" rtl="0" algn="l">
              <a:lnSpc>
                <a:spcPct val="95000"/>
              </a:lnSpc>
              <a:spcBef>
                <a:spcPts val="0"/>
              </a:spcBef>
              <a:spcAft>
                <a:spcPts val="0"/>
              </a:spcAft>
              <a:buClr>
                <a:schemeClr val="dk1"/>
              </a:buClr>
              <a:buSzPts val="852"/>
              <a:buFont typeface="Arial"/>
              <a:buNone/>
            </a:pPr>
            <a:r>
              <a:rPr lang="es-ES" sz="4230">
                <a:solidFill>
                  <a:schemeClr val="dk1"/>
                </a:solidFill>
                <a:highlight>
                  <a:srgbClr val="F5F5F5"/>
                </a:highlight>
              </a:rPr>
              <a:t>​</a:t>
            </a:r>
            <a:endParaRPr sz="4230">
              <a:solidFill>
                <a:schemeClr val="dk1"/>
              </a:solidFill>
              <a:highlight>
                <a:srgbClr val="F5F5F5"/>
              </a:highlight>
            </a:endParaRPr>
          </a:p>
          <a:p>
            <a:pPr indent="0" lvl="0" marL="0" rtl="0" algn="l">
              <a:lnSpc>
                <a:spcPct val="95000"/>
              </a:lnSpc>
              <a:spcBef>
                <a:spcPts val="0"/>
              </a:spcBef>
              <a:spcAft>
                <a:spcPts val="0"/>
              </a:spcAft>
              <a:buClr>
                <a:schemeClr val="dk1"/>
              </a:buClr>
              <a:buSzPts val="852"/>
              <a:buFont typeface="Arial"/>
              <a:buNone/>
            </a:pPr>
            <a:r>
              <a:rPr lang="es-ES" sz="4230">
                <a:solidFill>
                  <a:schemeClr val="dk2"/>
                </a:solidFill>
                <a:highlight>
                  <a:srgbClr val="F5F5F5"/>
                </a:highlight>
              </a:rPr>
              <a:t>Il vise à restaurer et à améliorer les écosystèmes et les communautés touchés par le tourisme, dans le but de laisser les lieux dans un meilleur état qu'à leur arrivée. </a:t>
            </a:r>
            <a:r>
              <a:rPr lang="es-ES" sz="4230">
                <a:solidFill>
                  <a:schemeClr val="dk1"/>
                </a:solidFill>
                <a:highlight>
                  <a:srgbClr val="F5F5F5"/>
                </a:highlight>
              </a:rPr>
              <a:t>​</a:t>
            </a:r>
            <a:endParaRPr sz="4230">
              <a:solidFill>
                <a:schemeClr val="dk1"/>
              </a:solidFill>
              <a:highlight>
                <a:srgbClr val="F5F5F5"/>
              </a:highlight>
            </a:endParaRPr>
          </a:p>
          <a:p>
            <a:pPr indent="0" lvl="0" marL="0" rtl="0" algn="l">
              <a:lnSpc>
                <a:spcPct val="95000"/>
              </a:lnSpc>
              <a:spcBef>
                <a:spcPts val="0"/>
              </a:spcBef>
              <a:spcAft>
                <a:spcPts val="0"/>
              </a:spcAft>
              <a:buClr>
                <a:schemeClr val="dk1"/>
              </a:buClr>
              <a:buSzPts val="852"/>
              <a:buFont typeface="Arial"/>
              <a:buNone/>
            </a:pPr>
            <a:r>
              <a:t/>
            </a:r>
            <a:endParaRPr sz="4230">
              <a:solidFill>
                <a:schemeClr val="dk1"/>
              </a:solidFill>
              <a:highlight>
                <a:srgbClr val="F5F5F5"/>
              </a:highlight>
            </a:endParaRPr>
          </a:p>
          <a:p>
            <a:pPr indent="0" lvl="0" marL="0" rtl="0" algn="l">
              <a:lnSpc>
                <a:spcPct val="95000"/>
              </a:lnSpc>
              <a:spcBef>
                <a:spcPts val="0"/>
              </a:spcBef>
              <a:spcAft>
                <a:spcPts val="0"/>
              </a:spcAft>
              <a:buClr>
                <a:schemeClr val="dk1"/>
              </a:buClr>
              <a:buSzPts val="852"/>
              <a:buFont typeface="Arial"/>
              <a:buNone/>
            </a:pPr>
            <a:r>
              <a:rPr lang="es-ES" sz="4230">
                <a:solidFill>
                  <a:schemeClr val="dk1"/>
                </a:solidFill>
                <a:highlight>
                  <a:srgbClr val="F5F5F5"/>
                </a:highlight>
              </a:rPr>
              <a:t>​</a:t>
            </a:r>
            <a:endParaRPr sz="4230">
              <a:solidFill>
                <a:schemeClr val="dk1"/>
              </a:solidFill>
              <a:highlight>
                <a:srgbClr val="F5F5F5"/>
              </a:highlight>
            </a:endParaRPr>
          </a:p>
          <a:p>
            <a:pPr indent="0" lvl="0" marL="0" rtl="0" algn="l">
              <a:lnSpc>
                <a:spcPct val="95000"/>
              </a:lnSpc>
              <a:spcBef>
                <a:spcPts val="0"/>
              </a:spcBef>
              <a:spcAft>
                <a:spcPts val="0"/>
              </a:spcAft>
              <a:buClr>
                <a:schemeClr val="dk1"/>
              </a:buClr>
              <a:buSzPts val="852"/>
              <a:buFont typeface="Arial"/>
              <a:buNone/>
            </a:pPr>
            <a:r>
              <a:rPr lang="es-ES" sz="4230">
                <a:solidFill>
                  <a:schemeClr val="dk1"/>
                </a:solidFill>
                <a:highlight>
                  <a:srgbClr val="F5F5F5"/>
                </a:highlight>
              </a:rPr>
              <a:t>​</a:t>
            </a:r>
            <a:endParaRPr sz="4230">
              <a:solidFill>
                <a:schemeClr val="dk1"/>
              </a:solidFill>
              <a:highlight>
                <a:srgbClr val="F5F5F5"/>
              </a:highlight>
            </a:endParaRPr>
          </a:p>
          <a:p>
            <a:pPr indent="0" lvl="0" marL="0" rtl="0" algn="l">
              <a:lnSpc>
                <a:spcPct val="70000"/>
              </a:lnSpc>
              <a:spcBef>
                <a:spcPts val="2000"/>
              </a:spcBef>
              <a:spcAft>
                <a:spcPts val="0"/>
              </a:spcAft>
              <a:buClr>
                <a:srgbClr val="323232"/>
              </a:buClr>
              <a:buSzPts val="4340"/>
              <a:buNone/>
            </a:pPr>
            <a:r>
              <a:t/>
            </a:r>
            <a:endParaRPr sz="4540"/>
          </a:p>
        </p:txBody>
      </p:sp>
      <p:sp>
        <p:nvSpPr>
          <p:cNvPr id="222" name="Google Shape;222;p22"/>
          <p:cNvSpPr txBox="1"/>
          <p:nvPr>
            <p:ph type="title"/>
          </p:nvPr>
        </p:nvSpPr>
        <p:spPr>
          <a:xfrm>
            <a:off x="761999" y="1524000"/>
            <a:ext cx="22860001" cy="2021633"/>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chemeClr val="accent1"/>
              </a:buClr>
              <a:buSzPts val="8000"/>
              <a:buFont typeface="Arial"/>
              <a:buNone/>
            </a:pPr>
            <a:r>
              <a:rPr b="1" lang="es-ES"/>
              <a:t>5.2 Écotourisme et tourisme régénérateur</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6" name="Shape 226"/>
        <p:cNvGrpSpPr/>
        <p:nvPr/>
      </p:nvGrpSpPr>
      <p:grpSpPr>
        <a:xfrm>
          <a:off x="0" y="0"/>
          <a:ext cx="0" cy="0"/>
          <a:chOff x="0" y="0"/>
          <a:chExt cx="0" cy="0"/>
        </a:xfrm>
      </p:grpSpPr>
      <p:sp>
        <p:nvSpPr>
          <p:cNvPr id="227" name="Google Shape;227;p23"/>
          <p:cNvSpPr txBox="1"/>
          <p:nvPr>
            <p:ph idx="1" type="body"/>
          </p:nvPr>
        </p:nvSpPr>
        <p:spPr>
          <a:xfrm>
            <a:off x="755650" y="4438650"/>
            <a:ext cx="22866350" cy="7258050"/>
          </a:xfrm>
          <a:prstGeom prst="rect">
            <a:avLst/>
          </a:prstGeom>
          <a:noFill/>
          <a:ln>
            <a:noFill/>
          </a:ln>
        </p:spPr>
        <p:txBody>
          <a:bodyPr anchorCtr="0" anchor="t" bIns="0" lIns="0" spcFirstLastPara="1" rIns="0" wrap="square" tIns="0">
            <a:normAutofit fontScale="85000" lnSpcReduction="20000"/>
          </a:bodyPr>
          <a:lstStyle/>
          <a:p>
            <a:pPr indent="-88900" lvl="0" marL="177800" rtl="0" algn="l">
              <a:lnSpc>
                <a:spcPct val="115000"/>
              </a:lnSpc>
              <a:spcBef>
                <a:spcPts val="0"/>
              </a:spcBef>
              <a:spcAft>
                <a:spcPts val="0"/>
              </a:spcAft>
              <a:buClr>
                <a:schemeClr val="dk1"/>
              </a:buClr>
              <a:buSzPts val="935"/>
              <a:buNone/>
            </a:pPr>
            <a:r>
              <a:rPr lang="es-ES" sz="5200">
                <a:solidFill>
                  <a:schemeClr val="dk2"/>
                </a:solidFill>
                <a:highlight>
                  <a:srgbClr val="F5F5F5"/>
                </a:highlight>
              </a:rPr>
              <a:t> Pour réduire au minimum son impact sur l'environnement, le secteur du tourisme doit adopter des pratiques durables. Il s'agit notamment de mettre en place des moyens de transport respectueux de l'environnement, tels que des navettes électriques et des vélos, d'améliorer l'efficacité énergétique des hébergements et de gérer la consommation d'eau grâce à des équipements à faible débit et à des systèmes de réutilisation.</a:t>
            </a:r>
            <a:r>
              <a:rPr lang="es-ES" sz="5200">
                <a:solidFill>
                  <a:schemeClr val="dk1"/>
                </a:solidFill>
                <a:highlight>
                  <a:srgbClr val="F5F5F5"/>
                </a:highlight>
              </a:rPr>
              <a:t>​</a:t>
            </a:r>
            <a:endParaRPr sz="5200">
              <a:solidFill>
                <a:schemeClr val="dk1"/>
              </a:solidFill>
              <a:highlight>
                <a:srgbClr val="F5F5F5"/>
              </a:highlight>
            </a:endParaRPr>
          </a:p>
          <a:p>
            <a:pPr indent="-88900" lvl="0" marL="177800" rtl="0" algn="l">
              <a:lnSpc>
                <a:spcPct val="115000"/>
              </a:lnSpc>
              <a:spcBef>
                <a:spcPts val="0"/>
              </a:spcBef>
              <a:spcAft>
                <a:spcPts val="0"/>
              </a:spcAft>
              <a:buClr>
                <a:schemeClr val="dk1"/>
              </a:buClr>
              <a:buSzPts val="935"/>
              <a:buFont typeface="Arial"/>
              <a:buNone/>
            </a:pPr>
            <a:r>
              <a:t/>
            </a:r>
            <a:endParaRPr sz="5200">
              <a:solidFill>
                <a:schemeClr val="dk1"/>
              </a:solidFill>
              <a:highlight>
                <a:srgbClr val="F5F5F5"/>
              </a:highlight>
            </a:endParaRPr>
          </a:p>
          <a:p>
            <a:pPr indent="-88900" lvl="0" marL="177800" rtl="0" algn="l">
              <a:lnSpc>
                <a:spcPct val="115000"/>
              </a:lnSpc>
              <a:spcBef>
                <a:spcPts val="0"/>
              </a:spcBef>
              <a:spcAft>
                <a:spcPts val="0"/>
              </a:spcAft>
              <a:buClr>
                <a:schemeClr val="dk1"/>
              </a:buClr>
              <a:buSzPts val="935"/>
              <a:buFont typeface="Arial"/>
              <a:buNone/>
            </a:pPr>
            <a:r>
              <a:rPr lang="es-ES" sz="5200">
                <a:solidFill>
                  <a:schemeClr val="dk2"/>
                </a:solidFill>
                <a:highlight>
                  <a:srgbClr val="F5F5F5"/>
                </a:highlight>
              </a:rPr>
              <a:t> Il est également essentiel de réduire les déchets par le recyclage, le compostage et des politiques visant à éliminer le plastique, ainsi que de soutenir les systèmes alimentaires locaux et les chaînes d'approvisionnement éthiques.</a:t>
            </a:r>
            <a:r>
              <a:rPr lang="es-ES" sz="5200">
                <a:solidFill>
                  <a:schemeClr val="dk1"/>
                </a:solidFill>
                <a:highlight>
                  <a:srgbClr val="F5F5F5"/>
                </a:highlight>
              </a:rPr>
              <a:t>​</a:t>
            </a:r>
            <a:endParaRPr sz="5200">
              <a:solidFill>
                <a:schemeClr val="dk1"/>
              </a:solidFill>
              <a:highlight>
                <a:srgbClr val="F5F5F5"/>
              </a:highlight>
            </a:endParaRPr>
          </a:p>
          <a:p>
            <a:pPr indent="0" lvl="0" marL="0" rtl="0" algn="l">
              <a:lnSpc>
                <a:spcPct val="115000"/>
              </a:lnSpc>
              <a:spcBef>
                <a:spcPts val="0"/>
              </a:spcBef>
              <a:spcAft>
                <a:spcPts val="0"/>
              </a:spcAft>
              <a:buClr>
                <a:schemeClr val="dk1"/>
              </a:buClr>
              <a:buSzPts val="935"/>
              <a:buFont typeface="Arial"/>
              <a:buNone/>
            </a:pPr>
            <a:r>
              <a:rPr lang="es-ES" sz="5200">
                <a:solidFill>
                  <a:schemeClr val="dk1"/>
                </a:solidFill>
                <a:highlight>
                  <a:srgbClr val="F5F5F5"/>
                </a:highlight>
              </a:rPr>
              <a:t>​</a:t>
            </a:r>
            <a:endParaRPr sz="5200">
              <a:solidFill>
                <a:schemeClr val="dk1"/>
              </a:solidFill>
              <a:highlight>
                <a:srgbClr val="F5F5F5"/>
              </a:highlight>
            </a:endParaRPr>
          </a:p>
          <a:p>
            <a:pPr indent="0" lvl="0" marL="0" rtl="0" algn="l">
              <a:lnSpc>
                <a:spcPct val="90000"/>
              </a:lnSpc>
              <a:spcBef>
                <a:spcPts val="2000"/>
              </a:spcBef>
              <a:spcAft>
                <a:spcPts val="0"/>
              </a:spcAft>
              <a:buClr>
                <a:srgbClr val="323232"/>
              </a:buClr>
              <a:buSzPct val="100000"/>
              <a:buNone/>
            </a:pPr>
            <a:r>
              <a:t/>
            </a:r>
            <a:endParaRPr/>
          </a:p>
        </p:txBody>
      </p:sp>
      <p:sp>
        <p:nvSpPr>
          <p:cNvPr id="228" name="Google Shape;228;p23"/>
          <p:cNvSpPr txBox="1"/>
          <p:nvPr>
            <p:ph type="title"/>
          </p:nvPr>
        </p:nvSpPr>
        <p:spPr>
          <a:xfrm>
            <a:off x="761999" y="1524000"/>
            <a:ext cx="22860001" cy="2021633"/>
          </a:xfrm>
          <a:prstGeom prst="rect">
            <a:avLst/>
          </a:prstGeom>
          <a:noFill/>
          <a:ln>
            <a:noFill/>
          </a:ln>
        </p:spPr>
        <p:txBody>
          <a:bodyPr anchorCtr="0" anchor="t" bIns="0" lIns="0" spcFirstLastPara="1" rIns="0" wrap="square" tIns="0">
            <a:normAutofit fontScale="90000"/>
          </a:bodyPr>
          <a:lstStyle/>
          <a:p>
            <a:pPr indent="0" lvl="0" marL="0" rtl="0" algn="l">
              <a:lnSpc>
                <a:spcPct val="90000"/>
              </a:lnSpc>
              <a:spcBef>
                <a:spcPts val="0"/>
              </a:spcBef>
              <a:spcAft>
                <a:spcPts val="0"/>
              </a:spcAft>
              <a:buClr>
                <a:schemeClr val="accent1"/>
              </a:buClr>
              <a:buSzPct val="100000"/>
              <a:buFont typeface="Arial"/>
              <a:buNone/>
            </a:pPr>
            <a:r>
              <a:rPr b="1" lang="es-ES"/>
              <a:t>5.3 Bonnes pratiques en matière de gestion responsable du tourisme</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2" name="Shape 232"/>
        <p:cNvGrpSpPr/>
        <p:nvPr/>
      </p:nvGrpSpPr>
      <p:grpSpPr>
        <a:xfrm>
          <a:off x="0" y="0"/>
          <a:ext cx="0" cy="0"/>
          <a:chOff x="0" y="0"/>
          <a:chExt cx="0" cy="0"/>
        </a:xfrm>
      </p:grpSpPr>
      <p:pic>
        <p:nvPicPr>
          <p:cNvPr descr="C:\Users\lufatart\Downloads\tourism-as-an-opportunity.jpg" id="233" name="Google Shape;233;p24"/>
          <p:cNvPicPr preferRelativeResize="0"/>
          <p:nvPr/>
        </p:nvPicPr>
        <p:blipFill rotWithShape="1">
          <a:blip r:embed="rId3">
            <a:alphaModFix/>
          </a:blip>
          <a:srcRect b="0" l="0" r="0" t="0"/>
          <a:stretch/>
        </p:blipFill>
        <p:spPr>
          <a:xfrm>
            <a:off x="3325187" y="1976343"/>
            <a:ext cx="16799227" cy="9763315"/>
          </a:xfrm>
          <a:prstGeom prst="rect">
            <a:avLst/>
          </a:prstGeom>
          <a:noFill/>
          <a:ln>
            <a:noFill/>
          </a:ln>
        </p:spPr>
      </p:pic>
      <p:sp>
        <p:nvSpPr>
          <p:cNvPr id="234" name="Google Shape;234;p24"/>
          <p:cNvSpPr/>
          <p:nvPr/>
        </p:nvSpPr>
        <p:spPr>
          <a:xfrm>
            <a:off x="17450935" y="11865960"/>
            <a:ext cx="2614818" cy="46166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400"/>
              <a:buFont typeface="Arial"/>
              <a:buNone/>
            </a:pPr>
            <a:r>
              <a:rPr b="0" i="0" lang="es-ES" sz="2400" u="none" cap="none" strike="noStrike">
                <a:solidFill>
                  <a:schemeClr val="dk1"/>
                </a:solidFill>
                <a:latin typeface="Arial"/>
                <a:ea typeface="Arial"/>
                <a:cs typeface="Arial"/>
                <a:sym typeface="Arial"/>
              </a:rPr>
              <a:t>Source: IUCN.org</a:t>
            </a:r>
            <a:endParaRPr b="0" i="0" sz="2400" u="none" cap="none" strike="noStrike">
              <a:solidFill>
                <a:schemeClr val="dk1"/>
              </a:solidFill>
              <a:latin typeface="Arial"/>
              <a:ea typeface="Arial"/>
              <a:cs typeface="Arial"/>
              <a:sym typeface="Arial"/>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8" name="Shape 238"/>
        <p:cNvGrpSpPr/>
        <p:nvPr/>
      </p:nvGrpSpPr>
      <p:grpSpPr>
        <a:xfrm>
          <a:off x="0" y="0"/>
          <a:ext cx="0" cy="0"/>
          <a:chOff x="0" y="0"/>
          <a:chExt cx="0" cy="0"/>
        </a:xfrm>
      </p:grpSpPr>
      <p:sp>
        <p:nvSpPr>
          <p:cNvPr id="239" name="Google Shape;239;p25"/>
          <p:cNvSpPr txBox="1"/>
          <p:nvPr>
            <p:ph idx="1" type="body"/>
          </p:nvPr>
        </p:nvSpPr>
        <p:spPr>
          <a:xfrm>
            <a:off x="755650" y="4438650"/>
            <a:ext cx="22866350" cy="7258050"/>
          </a:xfrm>
          <a:prstGeom prst="rect">
            <a:avLst/>
          </a:prstGeom>
          <a:noFill/>
          <a:ln>
            <a:noFill/>
          </a:ln>
        </p:spPr>
        <p:txBody>
          <a:bodyPr anchorCtr="0" anchor="t" bIns="0" lIns="0" spcFirstLastPara="1" rIns="0" wrap="square" tIns="0">
            <a:normAutofit fontScale="77500"/>
          </a:bodyPr>
          <a:lstStyle/>
          <a:p>
            <a:pPr indent="0" lvl="0" marL="0" rtl="0" algn="l">
              <a:lnSpc>
                <a:spcPct val="115000"/>
              </a:lnSpc>
              <a:spcBef>
                <a:spcPts val="2000"/>
              </a:spcBef>
              <a:spcAft>
                <a:spcPts val="0"/>
              </a:spcAft>
              <a:buClr>
                <a:schemeClr val="dk1"/>
              </a:buClr>
              <a:buSzPts val="853"/>
              <a:buFont typeface="Arial"/>
              <a:buNone/>
            </a:pPr>
            <a:r>
              <a:rPr lang="es-ES" sz="5858"/>
              <a:t>Les hôtels et complexes touristiques jouent un rôle clé en matière de gestion responsable en installant des sources d'énergie renouvelables telles que des panneaux solaires et des systèmes géothermiques. Beaucoup participent également à des initiatives de compensation carbone et se soumettent à des audits environnementaux.</a:t>
            </a:r>
            <a:endParaRPr sz="5858"/>
          </a:p>
          <a:p>
            <a:pPr indent="0" lvl="0" marL="0" rtl="0" algn="l">
              <a:lnSpc>
                <a:spcPct val="115000"/>
              </a:lnSpc>
              <a:spcBef>
                <a:spcPts val="2000"/>
              </a:spcBef>
              <a:spcAft>
                <a:spcPts val="0"/>
              </a:spcAft>
              <a:buClr>
                <a:schemeClr val="dk1"/>
              </a:buClr>
              <a:buSzPts val="853"/>
              <a:buFont typeface="Arial"/>
              <a:buNone/>
            </a:pPr>
            <a:r>
              <a:rPr lang="es-ES" sz="5858"/>
              <a:t>L'obtention de certifications écologiques, telles que Green Key et EarthCheck, témoigne de leur engagement en faveur du développement durable. La sensibilisation des clients à un comportement responsable revêt une importance tout aussi grande. </a:t>
            </a:r>
            <a:endParaRPr sz="5858"/>
          </a:p>
          <a:p>
            <a:pPr indent="0" lvl="0" marL="0" rtl="0" algn="l">
              <a:lnSpc>
                <a:spcPct val="115000"/>
              </a:lnSpc>
              <a:spcBef>
                <a:spcPts val="2000"/>
              </a:spcBef>
              <a:spcAft>
                <a:spcPts val="0"/>
              </a:spcAft>
              <a:buClr>
                <a:srgbClr val="323232"/>
              </a:buClr>
              <a:buSzPct val="95594"/>
              <a:buNone/>
            </a:pPr>
            <a:r>
              <a:t/>
            </a:r>
            <a:endParaRPr sz="5858"/>
          </a:p>
        </p:txBody>
      </p:sp>
      <p:sp>
        <p:nvSpPr>
          <p:cNvPr id="240" name="Google Shape;240;p25"/>
          <p:cNvSpPr txBox="1"/>
          <p:nvPr>
            <p:ph type="title"/>
          </p:nvPr>
        </p:nvSpPr>
        <p:spPr>
          <a:xfrm>
            <a:off x="761999" y="1524000"/>
            <a:ext cx="22860001" cy="2021633"/>
          </a:xfrm>
          <a:prstGeom prst="rect">
            <a:avLst/>
          </a:prstGeom>
          <a:noFill/>
          <a:ln>
            <a:noFill/>
          </a:ln>
        </p:spPr>
        <p:txBody>
          <a:bodyPr anchorCtr="0" anchor="t" bIns="0" lIns="0" spcFirstLastPara="1" rIns="0" wrap="square" tIns="0">
            <a:normAutofit fontScale="90000"/>
          </a:bodyPr>
          <a:lstStyle/>
          <a:p>
            <a:pPr indent="0" lvl="0" marL="0" rtl="0" algn="l">
              <a:spcBef>
                <a:spcPts val="0"/>
              </a:spcBef>
              <a:spcAft>
                <a:spcPts val="0"/>
              </a:spcAft>
              <a:buClr>
                <a:schemeClr val="dk1"/>
              </a:buClr>
              <a:buSzPts val="990"/>
              <a:buFont typeface="Arial"/>
              <a:buNone/>
            </a:pPr>
            <a:r>
              <a:rPr b="1" lang="es-ES"/>
              <a:t>5.4 Le rôle du secteur de l'hôtellerie et de la restauration</a:t>
            </a:r>
            <a:endParaRPr b="1"/>
          </a:p>
          <a:p>
            <a:pPr indent="0" lvl="0" marL="0" rtl="0" algn="l">
              <a:spcBef>
                <a:spcPts val="0"/>
              </a:spcBef>
              <a:spcAft>
                <a:spcPts val="0"/>
              </a:spcAft>
              <a:buClr>
                <a:schemeClr val="dk1"/>
              </a:buClr>
              <a:buSzPts val="990"/>
              <a:buFont typeface="Arial"/>
              <a:buNone/>
            </a:pPr>
            <a:r>
              <a:t/>
            </a:r>
            <a:endParaRPr b="1"/>
          </a:p>
          <a:p>
            <a:pPr indent="0" lvl="0" marL="0" rtl="0" algn="l">
              <a:lnSpc>
                <a:spcPct val="90000"/>
              </a:lnSpc>
              <a:spcBef>
                <a:spcPts val="0"/>
              </a:spcBef>
              <a:spcAft>
                <a:spcPts val="0"/>
              </a:spcAft>
              <a:buClr>
                <a:schemeClr val="accent1"/>
              </a:buClr>
              <a:buSzPct val="100000"/>
              <a:buFont typeface="Arial"/>
              <a:buNone/>
            </a:pPr>
            <a:r>
              <a:t/>
            </a:r>
            <a:endParaRPr b="1"/>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4" name="Shape 244"/>
        <p:cNvGrpSpPr/>
        <p:nvPr/>
      </p:nvGrpSpPr>
      <p:grpSpPr>
        <a:xfrm>
          <a:off x="0" y="0"/>
          <a:ext cx="0" cy="0"/>
          <a:chOff x="0" y="0"/>
          <a:chExt cx="0" cy="0"/>
        </a:xfrm>
      </p:grpSpPr>
      <p:sp>
        <p:nvSpPr>
          <p:cNvPr id="245" name="Google Shape;245;p26"/>
          <p:cNvSpPr txBox="1"/>
          <p:nvPr>
            <p:ph type="title"/>
          </p:nvPr>
        </p:nvSpPr>
        <p:spPr>
          <a:xfrm>
            <a:off x="761999" y="1524000"/>
            <a:ext cx="22860001" cy="2021633"/>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chemeClr val="accent1"/>
              </a:buClr>
              <a:buSzPts val="8000"/>
              <a:buFont typeface="Arial"/>
              <a:buNone/>
            </a:pPr>
            <a:r>
              <a:rPr lang="es-ES">
                <a:solidFill>
                  <a:srgbClr val="1FCD5F"/>
                </a:solidFill>
                <a:highlight>
                  <a:srgbClr val="F5F5F5"/>
                </a:highlight>
              </a:rPr>
              <a:t>5.5 Gestion des destinations et certification</a:t>
            </a:r>
            <a:r>
              <a:rPr lang="es-ES">
                <a:solidFill>
                  <a:schemeClr val="dk1"/>
                </a:solidFill>
                <a:highlight>
                  <a:srgbClr val="F5F5F5"/>
                </a:highlight>
              </a:rPr>
              <a:t>​</a:t>
            </a:r>
            <a:endParaRPr/>
          </a:p>
        </p:txBody>
      </p:sp>
      <p:sp>
        <p:nvSpPr>
          <p:cNvPr id="246" name="Google Shape;246;p26"/>
          <p:cNvSpPr txBox="1"/>
          <p:nvPr/>
        </p:nvSpPr>
        <p:spPr>
          <a:xfrm>
            <a:off x="499250" y="3072650"/>
            <a:ext cx="22728600" cy="86259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s-ES" sz="4700">
                <a:solidFill>
                  <a:schemeClr val="dk1"/>
                </a:solidFill>
                <a:highlight>
                  <a:srgbClr val="F5F5F5"/>
                </a:highlight>
              </a:rPr>
              <a:t>Une gestion touristique efficace nécessite une planification coordonnée à l'échelle</a:t>
            </a:r>
            <a:endParaRPr sz="4700">
              <a:solidFill>
                <a:schemeClr val="dk1"/>
              </a:solidFill>
              <a:highlight>
                <a:srgbClr val="F5F5F5"/>
              </a:highlight>
            </a:endParaRPr>
          </a:p>
          <a:p>
            <a:pPr indent="0" lvl="0" marL="0" rtl="0" algn="l">
              <a:lnSpc>
                <a:spcPct val="115000"/>
              </a:lnSpc>
              <a:spcBef>
                <a:spcPts val="0"/>
              </a:spcBef>
              <a:spcAft>
                <a:spcPts val="0"/>
              </a:spcAft>
              <a:buNone/>
            </a:pPr>
            <a:r>
              <a:rPr lang="es-ES" sz="4700">
                <a:solidFill>
                  <a:schemeClr val="dk1"/>
                </a:solidFill>
                <a:highlight>
                  <a:srgbClr val="F5F5F5"/>
                </a:highlight>
              </a:rPr>
              <a:t>de la destination. Les stratégies mises en œuvre comprennent notamment la</a:t>
            </a:r>
            <a:endParaRPr sz="4700">
              <a:solidFill>
                <a:schemeClr val="dk1"/>
              </a:solidFill>
              <a:highlight>
                <a:srgbClr val="F5F5F5"/>
              </a:highlight>
            </a:endParaRPr>
          </a:p>
          <a:p>
            <a:pPr indent="0" lvl="0" marL="0" rtl="0" algn="l">
              <a:lnSpc>
                <a:spcPct val="115000"/>
              </a:lnSpc>
              <a:spcBef>
                <a:spcPts val="0"/>
              </a:spcBef>
              <a:spcAft>
                <a:spcPts val="0"/>
              </a:spcAft>
              <a:buNone/>
            </a:pPr>
            <a:r>
              <a:rPr lang="es-ES" sz="4700">
                <a:solidFill>
                  <a:schemeClr val="dk1"/>
                </a:solidFill>
                <a:highlight>
                  <a:srgbClr val="F5F5F5"/>
                </a:highlight>
              </a:rPr>
              <a:t>réalisation d'évaluations de la capacité d'accueil afin de limiter le nombre de</a:t>
            </a:r>
            <a:endParaRPr sz="4700">
              <a:solidFill>
                <a:schemeClr val="dk1"/>
              </a:solidFill>
              <a:highlight>
                <a:srgbClr val="F5F5F5"/>
              </a:highlight>
            </a:endParaRPr>
          </a:p>
          <a:p>
            <a:pPr indent="0" lvl="0" marL="0" rtl="0" algn="l">
              <a:lnSpc>
                <a:spcPct val="115000"/>
              </a:lnSpc>
              <a:spcBef>
                <a:spcPts val="0"/>
              </a:spcBef>
              <a:spcAft>
                <a:spcPts val="0"/>
              </a:spcAft>
              <a:buNone/>
            </a:pPr>
            <a:r>
              <a:rPr lang="es-ES" sz="4700">
                <a:solidFill>
                  <a:schemeClr val="dk1"/>
                </a:solidFill>
                <a:highlight>
                  <a:srgbClr val="F5F5F5"/>
                </a:highlight>
              </a:rPr>
              <a:t>visiteurs, le zonage de certaines zones pour préserver la biodiversité et</a:t>
            </a:r>
            <a:endParaRPr sz="4700">
              <a:solidFill>
                <a:schemeClr val="dk1"/>
              </a:solidFill>
              <a:highlight>
                <a:srgbClr val="F5F5F5"/>
              </a:highlight>
            </a:endParaRPr>
          </a:p>
          <a:p>
            <a:pPr indent="0" lvl="0" marL="0" rtl="0" algn="l">
              <a:lnSpc>
                <a:spcPct val="115000"/>
              </a:lnSpc>
              <a:spcBef>
                <a:spcPts val="0"/>
              </a:spcBef>
              <a:spcAft>
                <a:spcPts val="0"/>
              </a:spcAft>
              <a:buNone/>
            </a:pPr>
            <a:r>
              <a:rPr lang="es-ES" sz="4700">
                <a:solidFill>
                  <a:schemeClr val="dk1"/>
                </a:solidFill>
                <a:highlight>
                  <a:srgbClr val="F5F5F5"/>
                </a:highlight>
              </a:rPr>
              <a:t>l'implication des communautés dans la prise de décision. Des systèmes de</a:t>
            </a:r>
            <a:endParaRPr sz="4700">
              <a:solidFill>
                <a:schemeClr val="dk1"/>
              </a:solidFill>
              <a:highlight>
                <a:srgbClr val="F5F5F5"/>
              </a:highlight>
            </a:endParaRPr>
          </a:p>
          <a:p>
            <a:pPr indent="0" lvl="0" marL="0" rtl="0" algn="l">
              <a:lnSpc>
                <a:spcPct val="115000"/>
              </a:lnSpc>
              <a:spcBef>
                <a:spcPts val="0"/>
              </a:spcBef>
              <a:spcAft>
                <a:spcPts val="0"/>
              </a:spcAft>
              <a:buNone/>
            </a:pPr>
            <a:r>
              <a:rPr lang="es-ES" sz="4700">
                <a:solidFill>
                  <a:schemeClr val="dk1"/>
                </a:solidFill>
                <a:highlight>
                  <a:srgbClr val="F5F5F5"/>
                </a:highlight>
              </a:rPr>
              <a:t>certification tels que le GSTC, Travelife et le Pavillon Bleu encouragent les</a:t>
            </a:r>
            <a:endParaRPr sz="4700">
              <a:solidFill>
                <a:schemeClr val="dk1"/>
              </a:solidFill>
              <a:highlight>
                <a:srgbClr val="F5F5F5"/>
              </a:highlight>
            </a:endParaRPr>
          </a:p>
          <a:p>
            <a:pPr indent="0" lvl="0" marL="0" rtl="0" algn="l">
              <a:lnSpc>
                <a:spcPct val="115000"/>
              </a:lnSpc>
              <a:spcBef>
                <a:spcPts val="0"/>
              </a:spcBef>
              <a:spcAft>
                <a:spcPts val="0"/>
              </a:spcAft>
              <a:buNone/>
            </a:pPr>
            <a:r>
              <a:rPr lang="es-ES" sz="4700">
                <a:solidFill>
                  <a:schemeClr val="dk1"/>
                </a:solidFill>
                <a:highlight>
                  <a:srgbClr val="F5F5F5"/>
                </a:highlight>
              </a:rPr>
              <a:t>pratiques durables et améliorent la transparence pour les voyageurs.​</a:t>
            </a:r>
            <a:endParaRPr sz="4700">
              <a:solidFill>
                <a:schemeClr val="dk1"/>
              </a:solidFill>
              <a:highlight>
                <a:srgbClr val="F5F5F5"/>
              </a:highlight>
            </a:endParaRPr>
          </a:p>
          <a:p>
            <a:pPr indent="0" lvl="0" marL="0" rtl="0" algn="l">
              <a:lnSpc>
                <a:spcPct val="115000"/>
              </a:lnSpc>
              <a:spcBef>
                <a:spcPts val="0"/>
              </a:spcBef>
              <a:spcAft>
                <a:spcPts val="0"/>
              </a:spcAft>
              <a:buNone/>
            </a:pPr>
            <a:r>
              <a:rPr lang="es-ES" sz="1300">
                <a:solidFill>
                  <a:schemeClr val="dk1"/>
                </a:solidFill>
                <a:highlight>
                  <a:srgbClr val="F5F5F5"/>
                </a:highlight>
              </a:rPr>
              <a:t>​</a:t>
            </a:r>
            <a:endParaRPr sz="1300">
              <a:solidFill>
                <a:schemeClr val="dk1"/>
              </a:solidFill>
              <a:highlight>
                <a:srgbClr val="F5F5F5"/>
              </a:highlight>
            </a:endParaRPr>
          </a:p>
          <a:p>
            <a:pPr indent="0" lvl="0" marL="0" rtl="0" algn="l">
              <a:lnSpc>
                <a:spcPct val="115000"/>
              </a:lnSpc>
              <a:spcBef>
                <a:spcPts val="0"/>
              </a:spcBef>
              <a:spcAft>
                <a:spcPts val="0"/>
              </a:spcAft>
              <a:buNone/>
            </a:pPr>
            <a:r>
              <a:rPr lang="es-ES" sz="4700">
                <a:solidFill>
                  <a:schemeClr val="dk1"/>
                </a:solidFill>
                <a:highlight>
                  <a:srgbClr val="F5F5F5"/>
                </a:highlight>
              </a:rPr>
              <a:t>À terme, le tourisme peut évoluer pour devenir un secteur qui non seulement</a:t>
            </a:r>
            <a:endParaRPr sz="4700">
              <a:solidFill>
                <a:schemeClr val="dk1"/>
              </a:solidFill>
              <a:highlight>
                <a:srgbClr val="F5F5F5"/>
              </a:highlight>
            </a:endParaRPr>
          </a:p>
          <a:p>
            <a:pPr indent="0" lvl="0" marL="0" rtl="0" algn="l">
              <a:lnSpc>
                <a:spcPct val="115000"/>
              </a:lnSpc>
              <a:spcBef>
                <a:spcPts val="0"/>
              </a:spcBef>
              <a:spcAft>
                <a:spcPts val="0"/>
              </a:spcAft>
              <a:buNone/>
            </a:pPr>
            <a:r>
              <a:rPr lang="es-ES" sz="4700">
                <a:solidFill>
                  <a:schemeClr val="dk1"/>
                </a:solidFill>
                <a:highlight>
                  <a:srgbClr val="F5F5F5"/>
                </a:highlight>
              </a:rPr>
              <a:t>préserve, mais régénère également les lieux qu'il touche, au bénéfice tant de</a:t>
            </a:r>
            <a:endParaRPr sz="4700">
              <a:solidFill>
                <a:schemeClr val="dk1"/>
              </a:solidFill>
              <a:highlight>
                <a:srgbClr val="F5F5F5"/>
              </a:highlight>
            </a:endParaRPr>
          </a:p>
          <a:p>
            <a:pPr indent="0" lvl="0" marL="0" rtl="0" algn="l">
              <a:lnSpc>
                <a:spcPct val="115000"/>
              </a:lnSpc>
              <a:spcBef>
                <a:spcPts val="0"/>
              </a:spcBef>
              <a:spcAft>
                <a:spcPts val="0"/>
              </a:spcAft>
              <a:buNone/>
            </a:pPr>
            <a:r>
              <a:rPr lang="es-ES" sz="4700">
                <a:solidFill>
                  <a:schemeClr val="dk1"/>
                </a:solidFill>
                <a:highlight>
                  <a:srgbClr val="F5F5F5"/>
                </a:highlight>
              </a:rPr>
              <a:t>l'environnement que des communautés locales.​</a:t>
            </a:r>
            <a:endParaRPr sz="4700">
              <a:solidFill>
                <a:schemeClr val="dk1"/>
              </a:solidFill>
              <a:highlight>
                <a:srgbClr val="F5F5F5"/>
              </a:highlight>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0" name="Shape 250"/>
        <p:cNvGrpSpPr/>
        <p:nvPr/>
      </p:nvGrpSpPr>
      <p:grpSpPr>
        <a:xfrm>
          <a:off x="0" y="0"/>
          <a:ext cx="0" cy="0"/>
          <a:chOff x="0" y="0"/>
          <a:chExt cx="0" cy="0"/>
        </a:xfrm>
      </p:grpSpPr>
      <p:sp>
        <p:nvSpPr>
          <p:cNvPr id="251" name="Google Shape;251;p29"/>
          <p:cNvSpPr txBox="1"/>
          <p:nvPr>
            <p:ph type="title"/>
          </p:nvPr>
        </p:nvSpPr>
        <p:spPr>
          <a:xfrm>
            <a:off x="762001" y="5657851"/>
            <a:ext cx="11264899" cy="3067049"/>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chemeClr val="lt1"/>
              </a:buClr>
              <a:buSzPts val="11500"/>
              <a:buFont typeface="Arial"/>
              <a:buNone/>
            </a:pPr>
            <a:r>
              <a:rPr b="1" lang="es-ES"/>
              <a:t>G. Conclusions </a:t>
            </a:r>
            <a:endParaRPr/>
          </a:p>
        </p:txBody>
      </p:sp>
      <p:sp>
        <p:nvSpPr>
          <p:cNvPr id="252" name="Google Shape;252;p29"/>
          <p:cNvSpPr/>
          <p:nvPr/>
        </p:nvSpPr>
        <p:spPr>
          <a:xfrm>
            <a:off x="603849" y="9661585"/>
            <a:ext cx="19944272" cy="845389"/>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6600"/>
              <a:buFont typeface="Arial"/>
              <a:buNone/>
            </a:pPr>
            <a:r>
              <a:t/>
            </a:r>
            <a:endParaRPr b="1" i="0" sz="6600" u="none" cap="none" strike="noStrike">
              <a:solidFill>
                <a:schemeClr val="lt1"/>
              </a:solidFill>
              <a:latin typeface="Arial"/>
              <a:ea typeface="Arial"/>
              <a:cs typeface="Arial"/>
              <a:sym typeface="Arial"/>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6" name="Shape 256"/>
        <p:cNvGrpSpPr/>
        <p:nvPr/>
      </p:nvGrpSpPr>
      <p:grpSpPr>
        <a:xfrm>
          <a:off x="0" y="0"/>
          <a:ext cx="0" cy="0"/>
          <a:chOff x="0" y="0"/>
          <a:chExt cx="0" cy="0"/>
        </a:xfrm>
      </p:grpSpPr>
      <p:sp>
        <p:nvSpPr>
          <p:cNvPr id="257" name="Google Shape;257;p30"/>
          <p:cNvSpPr txBox="1"/>
          <p:nvPr>
            <p:ph idx="1" type="body"/>
          </p:nvPr>
        </p:nvSpPr>
        <p:spPr>
          <a:xfrm>
            <a:off x="788307" y="1959430"/>
            <a:ext cx="22866350" cy="9568542"/>
          </a:xfrm>
          <a:prstGeom prst="rect">
            <a:avLst/>
          </a:prstGeom>
          <a:noFill/>
          <a:ln>
            <a:noFill/>
          </a:ln>
        </p:spPr>
        <p:txBody>
          <a:bodyPr anchorCtr="0" anchor="t" bIns="0" lIns="0" spcFirstLastPara="1" rIns="0" wrap="square" tIns="0">
            <a:normAutofit lnSpcReduction="20000"/>
          </a:bodyPr>
          <a:lstStyle/>
          <a:p>
            <a:pPr indent="0" lvl="0" marL="0" rtl="0" algn="l">
              <a:lnSpc>
                <a:spcPct val="115000"/>
              </a:lnSpc>
              <a:spcBef>
                <a:spcPts val="0"/>
              </a:spcBef>
              <a:spcAft>
                <a:spcPts val="0"/>
              </a:spcAft>
              <a:buClr>
                <a:schemeClr val="dk1"/>
              </a:buClr>
              <a:buSzPts val="1100"/>
              <a:buNone/>
            </a:pPr>
            <a:r>
              <a:rPr lang="es-ES" sz="3600">
                <a:solidFill>
                  <a:schemeClr val="dk2"/>
                </a:solidFill>
                <a:highlight>
                  <a:srgbClr val="F5F5F5"/>
                </a:highlight>
              </a:rPr>
              <a:t>La gestion responsable de l'environnement et le tourisme durable sont essentiels pour bâtir un avenir équilibré et équitable pour les générations futures. Alors que les pressions mondiales sur les écosystèmes et les ressources naturelles ne cessent de s'intensifier, il est crucial que nous assumions tous notre part de responsabilité. Le tourisme, qui a traditionnellement contribué à la dégradation de l'environnement, doit devenir un moteur de la conservation et du développement durable.</a:t>
            </a:r>
            <a:r>
              <a:rPr lang="es-ES" sz="3600">
                <a:solidFill>
                  <a:schemeClr val="dk1"/>
                </a:solidFill>
                <a:highlight>
                  <a:srgbClr val="F5F5F5"/>
                </a:highlight>
              </a:rPr>
              <a:t>​</a:t>
            </a:r>
            <a:endParaRPr sz="3600">
              <a:solidFill>
                <a:schemeClr val="dk1"/>
              </a:solidFill>
              <a:highlight>
                <a:srgbClr val="F5F5F5"/>
              </a:highlight>
            </a:endParaRPr>
          </a:p>
          <a:p>
            <a:pPr indent="0" lvl="0" marL="0" rtl="0" algn="l">
              <a:lnSpc>
                <a:spcPct val="115000"/>
              </a:lnSpc>
              <a:spcBef>
                <a:spcPts val="0"/>
              </a:spcBef>
              <a:spcAft>
                <a:spcPts val="0"/>
              </a:spcAft>
              <a:buClr>
                <a:schemeClr val="dk1"/>
              </a:buClr>
              <a:buSzPts val="1100"/>
              <a:buFont typeface="Arial"/>
              <a:buNone/>
            </a:pPr>
            <a:r>
              <a:t/>
            </a:r>
            <a:endParaRPr sz="3600">
              <a:solidFill>
                <a:schemeClr val="dk1"/>
              </a:solidFill>
              <a:highlight>
                <a:srgbClr val="F5F5F5"/>
              </a:highlight>
            </a:endParaRPr>
          </a:p>
          <a:p>
            <a:pPr indent="0" lvl="0" marL="0" rtl="0" algn="l">
              <a:lnSpc>
                <a:spcPct val="115000"/>
              </a:lnSpc>
              <a:spcBef>
                <a:spcPts val="0"/>
              </a:spcBef>
              <a:spcAft>
                <a:spcPts val="0"/>
              </a:spcAft>
              <a:buClr>
                <a:schemeClr val="dk1"/>
              </a:buClr>
              <a:buSzPts val="1100"/>
              <a:buNone/>
            </a:pPr>
            <a:r>
              <a:rPr lang="es-ES" sz="3600">
                <a:solidFill>
                  <a:schemeClr val="dk2"/>
                </a:solidFill>
                <a:highlight>
                  <a:srgbClr val="F5F5F5"/>
                </a:highlight>
              </a:rPr>
              <a:t>Une gestion adéquate du patrimoine culturel et naturel garantit que nous pouvons préserver ces ressources pour les générations futures tout en soutenant le bien-être des communautés locales. Une gestion environnementale efficace nécessite une collaboration entre les gouvernements, les entreprises et les particuliers afin de mettre en œuvre des pratiques durables qui favorisent la durabilité environnementale, l'équité sociale et la vitalité économique.</a:t>
            </a:r>
            <a:r>
              <a:rPr lang="es-ES" sz="3600">
                <a:solidFill>
                  <a:schemeClr val="dk1"/>
                </a:solidFill>
                <a:highlight>
                  <a:srgbClr val="F5F5F5"/>
                </a:highlight>
              </a:rPr>
              <a:t>​</a:t>
            </a:r>
            <a:endParaRPr sz="3600">
              <a:solidFill>
                <a:schemeClr val="dk1"/>
              </a:solidFill>
              <a:highlight>
                <a:srgbClr val="F5F5F5"/>
              </a:highlight>
            </a:endParaRPr>
          </a:p>
          <a:p>
            <a:pPr indent="0" lvl="0" marL="0" rtl="0" algn="l">
              <a:lnSpc>
                <a:spcPct val="115000"/>
              </a:lnSpc>
              <a:spcBef>
                <a:spcPts val="0"/>
              </a:spcBef>
              <a:spcAft>
                <a:spcPts val="0"/>
              </a:spcAft>
              <a:buClr>
                <a:schemeClr val="dk1"/>
              </a:buClr>
              <a:buSzPts val="1100"/>
              <a:buFont typeface="Arial"/>
              <a:buNone/>
            </a:pPr>
            <a:r>
              <a:t/>
            </a:r>
            <a:endParaRPr sz="3600">
              <a:solidFill>
                <a:schemeClr val="dk1"/>
              </a:solidFill>
              <a:highlight>
                <a:srgbClr val="F5F5F5"/>
              </a:highlight>
            </a:endParaRPr>
          </a:p>
          <a:p>
            <a:pPr indent="0" lvl="0" marL="0" rtl="0" algn="l">
              <a:lnSpc>
                <a:spcPct val="115000"/>
              </a:lnSpc>
              <a:spcBef>
                <a:spcPts val="0"/>
              </a:spcBef>
              <a:spcAft>
                <a:spcPts val="0"/>
              </a:spcAft>
              <a:buClr>
                <a:schemeClr val="dk1"/>
              </a:buClr>
              <a:buSzPts val="1100"/>
              <a:buNone/>
            </a:pPr>
            <a:r>
              <a:rPr lang="es-ES" sz="3600">
                <a:solidFill>
                  <a:schemeClr val="dk2"/>
                </a:solidFill>
                <a:highlight>
                  <a:srgbClr val="F5F5F5"/>
                </a:highlight>
              </a:rPr>
              <a:t>Grâce à des technologies innovantes telles que le musée virtuel de Quart de Poblet, les communautés peuvent s’engager envers leur patrimoine culturel et naturel de manière nouvelle et significative. Cela favorise l’éducation, la sensibilisation et un sentiment de responsabilité partagée. En faisant évoluer le secteur du tourisme d’un modèle d’exploitation vers un modèle de régénération, nous ouvrons la voie à un avenir plus durable et plus prospère, tant pour les destinations que pour les voyageurs.</a:t>
            </a:r>
            <a:r>
              <a:rPr lang="es-ES" sz="3600">
                <a:solidFill>
                  <a:schemeClr val="dk1"/>
                </a:solidFill>
                <a:highlight>
                  <a:srgbClr val="F5F5F5"/>
                </a:highlight>
              </a:rPr>
              <a:t>​</a:t>
            </a:r>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1" name="Shape 261"/>
        <p:cNvGrpSpPr/>
        <p:nvPr/>
      </p:nvGrpSpPr>
      <p:grpSpPr>
        <a:xfrm>
          <a:off x="0" y="0"/>
          <a:ext cx="0" cy="0"/>
          <a:chOff x="0" y="0"/>
          <a:chExt cx="0" cy="0"/>
        </a:xfrm>
      </p:grpSpPr>
      <p:sp>
        <p:nvSpPr>
          <p:cNvPr id="262" name="Google Shape;262;p27"/>
          <p:cNvSpPr txBox="1"/>
          <p:nvPr>
            <p:ph type="title"/>
          </p:nvPr>
        </p:nvSpPr>
        <p:spPr>
          <a:xfrm>
            <a:off x="762001" y="5657851"/>
            <a:ext cx="11264899" cy="3067049"/>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chemeClr val="lt1"/>
              </a:buClr>
              <a:buSzPts val="11500"/>
              <a:buFont typeface="Arial"/>
              <a:buNone/>
            </a:pPr>
            <a:r>
              <a:rPr b="1" lang="es-ES"/>
              <a:t>H. </a:t>
            </a:r>
            <a:r>
              <a:rPr b="1" lang="es-ES"/>
              <a:t>Références</a:t>
            </a:r>
            <a:endParaRPr/>
          </a:p>
        </p:txBody>
      </p:sp>
      <p:sp>
        <p:nvSpPr>
          <p:cNvPr id="263" name="Google Shape;263;p27"/>
          <p:cNvSpPr/>
          <p:nvPr/>
        </p:nvSpPr>
        <p:spPr>
          <a:xfrm>
            <a:off x="603849" y="9661585"/>
            <a:ext cx="19944272" cy="845389"/>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6600"/>
              <a:buFont typeface="Arial"/>
              <a:buNone/>
            </a:pPr>
            <a:r>
              <a:t/>
            </a:r>
            <a:endParaRPr b="1" i="0" sz="6600" u="none" cap="none" strike="noStrike">
              <a:solidFill>
                <a:schemeClr val="lt1"/>
              </a:solidFill>
              <a:latin typeface="Arial"/>
              <a:ea typeface="Arial"/>
              <a:cs typeface="Arial"/>
              <a:sym typeface="Arial"/>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7" name="Shape 267"/>
        <p:cNvGrpSpPr/>
        <p:nvPr/>
      </p:nvGrpSpPr>
      <p:grpSpPr>
        <a:xfrm>
          <a:off x="0" y="0"/>
          <a:ext cx="0" cy="0"/>
          <a:chOff x="0" y="0"/>
          <a:chExt cx="0" cy="0"/>
        </a:xfrm>
      </p:grpSpPr>
      <p:sp>
        <p:nvSpPr>
          <p:cNvPr id="268" name="Google Shape;268;p28"/>
          <p:cNvSpPr txBox="1"/>
          <p:nvPr>
            <p:ph idx="1" type="body"/>
          </p:nvPr>
        </p:nvSpPr>
        <p:spPr>
          <a:xfrm>
            <a:off x="755650" y="1763486"/>
            <a:ext cx="22866350" cy="9933214"/>
          </a:xfrm>
          <a:prstGeom prst="rect">
            <a:avLst/>
          </a:prstGeom>
          <a:noFill/>
          <a:ln>
            <a:noFill/>
          </a:ln>
        </p:spPr>
        <p:txBody>
          <a:bodyPr anchorCtr="0" anchor="t" bIns="0" lIns="0" spcFirstLastPara="1" rIns="0" wrap="square" tIns="0">
            <a:normAutofit fontScale="55000" lnSpcReduction="20000"/>
          </a:bodyPr>
          <a:lstStyle/>
          <a:p>
            <a:pPr indent="-195580" lvl="0" marL="0" rtl="0" algn="l">
              <a:lnSpc>
                <a:spcPct val="170000"/>
              </a:lnSpc>
              <a:spcBef>
                <a:spcPts val="0"/>
              </a:spcBef>
              <a:spcAft>
                <a:spcPts val="0"/>
              </a:spcAft>
              <a:buClr>
                <a:srgbClr val="323232"/>
              </a:buClr>
              <a:buSzPct val="100000"/>
              <a:buFont typeface="Arial"/>
              <a:buChar char="•"/>
            </a:pPr>
            <a:r>
              <a:rPr b="1" lang="es-ES"/>
              <a:t>Barton, D. N., &amp; Lafferty, W. M.</a:t>
            </a:r>
            <a:r>
              <a:rPr lang="es-ES"/>
              <a:t> (2001). Local environmental stewardship and sustainable development: A framework for analysis. </a:t>
            </a:r>
            <a:r>
              <a:rPr i="1" lang="es-ES"/>
              <a:t>Environmental Policy and Governance, 11</a:t>
            </a:r>
            <a:r>
              <a:rPr lang="es-ES"/>
              <a:t>(3), 143-155. </a:t>
            </a:r>
            <a:endParaRPr/>
          </a:p>
          <a:p>
            <a:pPr indent="-195580" lvl="0" marL="0" rtl="0" algn="l">
              <a:lnSpc>
                <a:spcPct val="170000"/>
              </a:lnSpc>
              <a:spcBef>
                <a:spcPts val="2000"/>
              </a:spcBef>
              <a:spcAft>
                <a:spcPts val="0"/>
              </a:spcAft>
              <a:buClr>
                <a:srgbClr val="323232"/>
              </a:buClr>
              <a:buSzPct val="100000"/>
              <a:buFont typeface="Arial"/>
              <a:buChar char="•"/>
            </a:pPr>
            <a:r>
              <a:rPr b="1" lang="es-ES"/>
              <a:t>UNESCO</a:t>
            </a:r>
            <a:r>
              <a:rPr lang="es-ES"/>
              <a:t>. (2016). </a:t>
            </a:r>
            <a:r>
              <a:rPr i="1" lang="es-ES"/>
              <a:t>The role of cultural heritage in sustainable development</a:t>
            </a:r>
            <a:r>
              <a:rPr lang="es-ES"/>
              <a:t>. United Nations Educational, Scientific and Cultural Organization. </a:t>
            </a:r>
            <a:endParaRPr/>
          </a:p>
          <a:p>
            <a:pPr indent="-195580" lvl="0" marL="0" rtl="0" algn="l">
              <a:lnSpc>
                <a:spcPct val="170000"/>
              </a:lnSpc>
              <a:spcBef>
                <a:spcPts val="2000"/>
              </a:spcBef>
              <a:spcAft>
                <a:spcPts val="0"/>
              </a:spcAft>
              <a:buClr>
                <a:srgbClr val="323232"/>
              </a:buClr>
              <a:buSzPct val="100000"/>
              <a:buFont typeface="Arial"/>
              <a:buChar char="•"/>
            </a:pPr>
            <a:r>
              <a:rPr b="1" lang="es-ES"/>
              <a:t>United Nations Environment Programme (UNEP)</a:t>
            </a:r>
            <a:r>
              <a:rPr lang="es-ES"/>
              <a:t>. (2016). </a:t>
            </a:r>
            <a:r>
              <a:rPr i="1" lang="es-ES"/>
              <a:t>Global environment outlook (GEO-6): Regional assessments</a:t>
            </a:r>
            <a:r>
              <a:rPr lang="es-ES"/>
              <a:t>. United Nations Environment Programme. </a:t>
            </a:r>
            <a:endParaRPr/>
          </a:p>
          <a:p>
            <a:pPr indent="-195580" lvl="0" marL="0" rtl="0" algn="l">
              <a:lnSpc>
                <a:spcPct val="170000"/>
              </a:lnSpc>
              <a:spcBef>
                <a:spcPts val="2000"/>
              </a:spcBef>
              <a:spcAft>
                <a:spcPts val="0"/>
              </a:spcAft>
              <a:buClr>
                <a:srgbClr val="323232"/>
              </a:buClr>
              <a:buSzPct val="100000"/>
              <a:buFont typeface="Arial"/>
              <a:buChar char="•"/>
            </a:pPr>
            <a:r>
              <a:rPr b="1" lang="es-ES"/>
              <a:t>Global Sustainable Tourism Council (GSTC)</a:t>
            </a:r>
            <a:r>
              <a:rPr lang="es-ES"/>
              <a:t>. (2020). </a:t>
            </a:r>
            <a:r>
              <a:rPr i="1" lang="es-ES"/>
              <a:t>GSTC Criteria for sustainable tourism</a:t>
            </a:r>
            <a:r>
              <a:rPr lang="es-ES"/>
              <a:t>. Global Sustainable Tourism Council. https://www.gstcouncil.org/gstc-criteria/</a:t>
            </a:r>
            <a:endParaRPr/>
          </a:p>
          <a:p>
            <a:pPr indent="-195580" lvl="0" marL="0" rtl="0" algn="l">
              <a:lnSpc>
                <a:spcPct val="170000"/>
              </a:lnSpc>
              <a:spcBef>
                <a:spcPts val="2000"/>
              </a:spcBef>
              <a:spcAft>
                <a:spcPts val="0"/>
              </a:spcAft>
              <a:buClr>
                <a:srgbClr val="323232"/>
              </a:buClr>
              <a:buSzPct val="100000"/>
              <a:buFont typeface="Arial"/>
              <a:buChar char="•"/>
            </a:pPr>
            <a:r>
              <a:rPr b="1" lang="es-ES"/>
              <a:t>World Bank Group</a:t>
            </a:r>
            <a:r>
              <a:rPr lang="es-ES"/>
              <a:t>. (2018). </a:t>
            </a:r>
            <a:r>
              <a:rPr i="1" lang="es-ES"/>
              <a:t>Tourism for development: Using tourism for the development of local communities</a:t>
            </a:r>
            <a:r>
              <a:rPr lang="es-ES"/>
              <a:t>. World Bank. </a:t>
            </a:r>
            <a:endParaRPr/>
          </a:p>
          <a:p>
            <a:pPr indent="-195580" lvl="0" marL="0" rtl="0" algn="l">
              <a:lnSpc>
                <a:spcPct val="170000"/>
              </a:lnSpc>
              <a:spcBef>
                <a:spcPts val="2000"/>
              </a:spcBef>
              <a:spcAft>
                <a:spcPts val="0"/>
              </a:spcAft>
              <a:buClr>
                <a:srgbClr val="323232"/>
              </a:buClr>
              <a:buSzPct val="100000"/>
              <a:buFont typeface="Arial"/>
              <a:buChar char="•"/>
            </a:pPr>
            <a:r>
              <a:rPr b="1" lang="es-ES"/>
              <a:t>UNEP &amp; UNWTO</a:t>
            </a:r>
            <a:r>
              <a:rPr lang="es-ES"/>
              <a:t>. (2019). </a:t>
            </a:r>
            <a:r>
              <a:rPr i="1" lang="es-ES"/>
              <a:t>Tourism and the sustainable development goals – Journey to 2030</a:t>
            </a:r>
            <a:r>
              <a:rPr lang="es-ES"/>
              <a:t>. United Nations Environment Programme &amp; United Nations World Tourism Organization. </a:t>
            </a:r>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2" name="Shape 272"/>
        <p:cNvGrpSpPr/>
        <p:nvPr/>
      </p:nvGrpSpPr>
      <p:grpSpPr>
        <a:xfrm>
          <a:off x="0" y="0"/>
          <a:ext cx="0" cy="0"/>
          <a:chOff x="0" y="0"/>
          <a:chExt cx="0" cy="0"/>
        </a:xfrm>
      </p:grpSpPr>
      <p:sp>
        <p:nvSpPr>
          <p:cNvPr id="273" name="Google Shape;273;p31"/>
          <p:cNvSpPr txBox="1"/>
          <p:nvPr>
            <p:ph type="title"/>
          </p:nvPr>
        </p:nvSpPr>
        <p:spPr>
          <a:xfrm>
            <a:off x="762001" y="5657851"/>
            <a:ext cx="11264899" cy="3067049"/>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chemeClr val="lt1"/>
              </a:buClr>
              <a:buSzPts val="11500"/>
              <a:buFont typeface="Arial"/>
              <a:buNone/>
            </a:pPr>
            <a:r>
              <a:rPr b="1" lang="es-ES"/>
              <a:t>ACTIVITÉ</a:t>
            </a:r>
            <a:endParaRPr/>
          </a:p>
        </p:txBody>
      </p:sp>
      <p:sp>
        <p:nvSpPr>
          <p:cNvPr id="274" name="Google Shape;274;p31"/>
          <p:cNvSpPr/>
          <p:nvPr/>
        </p:nvSpPr>
        <p:spPr>
          <a:xfrm>
            <a:off x="603849" y="9661585"/>
            <a:ext cx="19944272" cy="845389"/>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6600"/>
              <a:buFont typeface="Arial"/>
              <a:buNone/>
            </a:pPr>
            <a:r>
              <a:t/>
            </a:r>
            <a:endParaRPr b="1" i="0" sz="6600" u="none" cap="none" strike="noStrike">
              <a:solidFill>
                <a:schemeClr val="lt1"/>
              </a:solidFill>
              <a:latin typeface="Arial"/>
              <a:ea typeface="Arial"/>
              <a:cs typeface="Arial"/>
              <a:sym typeface="Arial"/>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8" name="Shape 278"/>
        <p:cNvGrpSpPr/>
        <p:nvPr/>
      </p:nvGrpSpPr>
      <p:grpSpPr>
        <a:xfrm>
          <a:off x="0" y="0"/>
          <a:ext cx="0" cy="0"/>
          <a:chOff x="0" y="0"/>
          <a:chExt cx="0" cy="0"/>
        </a:xfrm>
      </p:grpSpPr>
      <p:sp>
        <p:nvSpPr>
          <p:cNvPr id="279" name="Google Shape;279;p32"/>
          <p:cNvSpPr txBox="1"/>
          <p:nvPr>
            <p:ph idx="1" type="body"/>
          </p:nvPr>
        </p:nvSpPr>
        <p:spPr>
          <a:xfrm>
            <a:off x="8491538" y="1524000"/>
            <a:ext cx="15130462" cy="10172700"/>
          </a:xfrm>
          <a:prstGeom prst="rect">
            <a:avLst/>
          </a:prstGeom>
          <a:noFill/>
          <a:ln>
            <a:noFill/>
          </a:ln>
        </p:spPr>
        <p:txBody>
          <a:bodyPr anchorCtr="0" anchor="t" bIns="0" lIns="0" spcFirstLastPara="1" rIns="0" wrap="square" tIns="0">
            <a:normAutofit/>
          </a:bodyPr>
          <a:lstStyle/>
          <a:p>
            <a:pPr indent="0" lvl="0" marL="0" rtl="0" algn="l">
              <a:spcBef>
                <a:spcPts val="2000"/>
              </a:spcBef>
              <a:spcAft>
                <a:spcPts val="0"/>
              </a:spcAft>
              <a:buClr>
                <a:schemeClr val="dk1"/>
              </a:buClr>
              <a:buSzPts val="1100"/>
              <a:buFont typeface="Arial"/>
              <a:buNone/>
            </a:pPr>
            <a:r>
              <a:rPr lang="es-ES"/>
              <a:t>Découvrez comment les pratiques de tourisme durable peuvent réduire l'impact environnemental et contribuer à la régénération des écosystèmes et des communautés locales.</a:t>
            </a:r>
            <a:endParaRPr/>
          </a:p>
          <a:p>
            <a:pPr indent="0" lvl="0" marL="0" rtl="0" algn="l">
              <a:spcBef>
                <a:spcPts val="2000"/>
              </a:spcBef>
              <a:spcAft>
                <a:spcPts val="0"/>
              </a:spcAft>
              <a:buClr>
                <a:schemeClr val="dk1"/>
              </a:buClr>
              <a:buSzPts val="1100"/>
              <a:buFont typeface="Arial"/>
              <a:buNone/>
            </a:pPr>
            <a:r>
              <a:rPr lang="es-ES"/>
              <a:t>Analysez les effets du tourisme sur l'environnement et discutez des stratégies permettant de voyager de manière plus responsable.</a:t>
            </a:r>
            <a:endParaRPr/>
          </a:p>
          <a:p>
            <a:pPr indent="0" lvl="0" marL="0" rtl="0" algn="l">
              <a:spcBef>
                <a:spcPts val="2000"/>
              </a:spcBef>
              <a:spcAft>
                <a:spcPts val="0"/>
              </a:spcAft>
              <a:buClr>
                <a:schemeClr val="dk1"/>
              </a:buClr>
              <a:buSzPts val="1100"/>
              <a:buFont typeface="Arial"/>
              <a:buNone/>
            </a:pPr>
            <a:r>
              <a:t/>
            </a:r>
            <a:endParaRPr/>
          </a:p>
          <a:p>
            <a:pPr indent="0" lvl="0" marL="0" rtl="0" algn="l">
              <a:lnSpc>
                <a:spcPct val="90000"/>
              </a:lnSpc>
              <a:spcBef>
                <a:spcPts val="2000"/>
              </a:spcBef>
              <a:spcAft>
                <a:spcPts val="0"/>
              </a:spcAft>
              <a:buClr>
                <a:srgbClr val="323232"/>
              </a:buClr>
              <a:buSzPts val="5600"/>
              <a:buNone/>
            </a:pPr>
            <a:r>
              <a:t/>
            </a:r>
            <a:endParaRPr/>
          </a:p>
        </p:txBody>
      </p:sp>
      <p:sp>
        <p:nvSpPr>
          <p:cNvPr id="280" name="Google Shape;280;p32"/>
          <p:cNvSpPr txBox="1"/>
          <p:nvPr>
            <p:ph type="title"/>
          </p:nvPr>
        </p:nvSpPr>
        <p:spPr>
          <a:xfrm>
            <a:off x="761999" y="1524000"/>
            <a:ext cx="5467351" cy="3490452"/>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chemeClr val="lt1"/>
              </a:buClr>
              <a:buSzPts val="8000"/>
              <a:buFont typeface="Arial"/>
              <a:buNone/>
            </a:pPr>
            <a:r>
              <a:rPr lang="es-ES"/>
              <a:t>Activité	</a:t>
            </a:r>
            <a:br>
              <a:rPr lang="es-ES"/>
            </a:br>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4" name="Shape 284"/>
        <p:cNvGrpSpPr/>
        <p:nvPr/>
      </p:nvGrpSpPr>
      <p:grpSpPr>
        <a:xfrm>
          <a:off x="0" y="0"/>
          <a:ext cx="0" cy="0"/>
          <a:chOff x="0" y="0"/>
          <a:chExt cx="0" cy="0"/>
        </a:xfrm>
      </p:grpSpPr>
      <p:sp>
        <p:nvSpPr>
          <p:cNvPr id="285" name="Google Shape;285;p33"/>
          <p:cNvSpPr txBox="1"/>
          <p:nvPr>
            <p:ph type="title"/>
          </p:nvPr>
        </p:nvSpPr>
        <p:spPr>
          <a:xfrm>
            <a:off x="762000" y="4145050"/>
            <a:ext cx="17811900" cy="4427400"/>
          </a:xfrm>
          <a:prstGeom prst="rect">
            <a:avLst/>
          </a:prstGeom>
          <a:noFill/>
          <a:ln>
            <a:noFill/>
          </a:ln>
        </p:spPr>
        <p:txBody>
          <a:bodyPr anchorCtr="0" anchor="t" bIns="0" lIns="0" spcFirstLastPara="1" rIns="0" wrap="square" tIns="0">
            <a:normAutofit fontScale="90000"/>
          </a:bodyPr>
          <a:lstStyle/>
          <a:p>
            <a:pPr indent="0" lvl="0" marL="0" rtl="0" algn="l">
              <a:lnSpc>
                <a:spcPct val="90000"/>
              </a:lnSpc>
              <a:spcBef>
                <a:spcPts val="0"/>
              </a:spcBef>
              <a:spcAft>
                <a:spcPts val="0"/>
              </a:spcAft>
              <a:buClr>
                <a:schemeClr val="accent1"/>
              </a:buClr>
              <a:buSzPct val="100000"/>
              <a:buFont typeface="Arial"/>
              <a:buNone/>
            </a:pPr>
            <a:r>
              <a:rPr lang="es-ES"/>
              <a:t>ACTIVITÉS</a:t>
            </a:r>
            <a:r>
              <a:rPr lang="es-ES"/>
              <a:t> D'AUTOAPPERNTISSAGE </a:t>
            </a:r>
            <a:r>
              <a:rPr lang="es-ES"/>
              <a:t>AUTODIRIGÉ</a:t>
            </a:r>
            <a:r>
              <a:rPr lang="es-ES"/>
              <a:t>​</a:t>
            </a:r>
            <a:endParaRPr/>
          </a:p>
        </p:txBody>
      </p:sp>
      <p:sp>
        <p:nvSpPr>
          <p:cNvPr id="286" name="Google Shape;286;p33"/>
          <p:cNvSpPr/>
          <p:nvPr/>
        </p:nvSpPr>
        <p:spPr>
          <a:xfrm>
            <a:off x="587829" y="9339943"/>
            <a:ext cx="10907485" cy="1175657"/>
          </a:xfrm>
          <a:prstGeom prst="rect">
            <a:avLst/>
          </a:prstGeom>
          <a:solidFill>
            <a:srgbClr val="32323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t/>
            </a:r>
            <a:endParaRPr b="0" i="0" sz="3600" u="none" cap="none" strike="noStrike">
              <a:solidFill>
                <a:schemeClr val="lt1"/>
              </a:solidFill>
              <a:latin typeface="Arial"/>
              <a:ea typeface="Arial"/>
              <a:cs typeface="Arial"/>
              <a:sym typeface="Arial"/>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0" name="Shape 290"/>
        <p:cNvGrpSpPr/>
        <p:nvPr/>
      </p:nvGrpSpPr>
      <p:grpSpPr>
        <a:xfrm>
          <a:off x="0" y="0"/>
          <a:ext cx="0" cy="0"/>
          <a:chOff x="0" y="0"/>
          <a:chExt cx="0" cy="0"/>
        </a:xfrm>
      </p:grpSpPr>
      <p:sp>
        <p:nvSpPr>
          <p:cNvPr id="291" name="Google Shape;291;p34"/>
          <p:cNvSpPr txBox="1"/>
          <p:nvPr>
            <p:ph idx="1" type="body"/>
          </p:nvPr>
        </p:nvSpPr>
        <p:spPr>
          <a:xfrm>
            <a:off x="762000" y="5391150"/>
            <a:ext cx="22686300" cy="6305700"/>
          </a:xfrm>
          <a:prstGeom prst="rect">
            <a:avLst/>
          </a:prstGeom>
          <a:noFill/>
          <a:ln>
            <a:noFill/>
          </a:ln>
        </p:spPr>
        <p:txBody>
          <a:bodyPr anchorCtr="0" anchor="t" bIns="0" lIns="0" spcFirstLastPara="1" rIns="0" wrap="square" tIns="0">
            <a:normAutofit fontScale="70000" lnSpcReduction="20000"/>
          </a:bodyPr>
          <a:lstStyle/>
          <a:p>
            <a:pPr indent="-301625" lvl="0" marL="457200" rtl="0" algn="l">
              <a:lnSpc>
                <a:spcPct val="115000"/>
              </a:lnSpc>
              <a:spcBef>
                <a:spcPts val="0"/>
              </a:spcBef>
              <a:spcAft>
                <a:spcPts val="0"/>
              </a:spcAft>
              <a:buClr>
                <a:schemeClr val="dk1"/>
              </a:buClr>
              <a:buSzPct val="33237"/>
              <a:buChar char="•"/>
            </a:pPr>
            <a:r>
              <a:rPr i="1" lang="es-ES" sz="4942">
                <a:solidFill>
                  <a:schemeClr val="dk2"/>
                </a:solidFill>
                <a:highlight>
                  <a:srgbClr val="F5F5F5"/>
                </a:highlight>
              </a:rPr>
              <a:t>Des idées à l'action - Gestion responsable des destinations : les meilleures pratiques pour redéfinir la raison d'être du tourisme :</a:t>
            </a:r>
            <a:r>
              <a:rPr i="1" lang="es-ES" sz="4942">
                <a:solidFill>
                  <a:schemeClr val="dk2"/>
                </a:solidFill>
                <a:highlight>
                  <a:srgbClr val="F5F5F5"/>
                </a:highlight>
                <a:uFill>
                  <a:noFill/>
                </a:uFill>
                <a:hlinkClick r:id="rId3">
                  <a:extLst>
                    <a:ext uri="{A12FA001-AC4F-418D-AE19-62706E023703}">
                      <ahyp:hlinkClr val="tx"/>
                    </a:ext>
                  </a:extLst>
                </a:hlinkClick>
              </a:rPr>
              <a:t> </a:t>
            </a:r>
            <a:r>
              <a:rPr i="1" lang="es-ES" sz="4942" u="sng">
                <a:solidFill>
                  <a:schemeClr val="dk2"/>
                </a:solidFill>
                <a:highlight>
                  <a:srgbClr val="F5F5F5"/>
                </a:highlight>
                <a:hlinkClick r:id="rId4">
                  <a:extLst>
                    <a:ext uri="{A12FA001-AC4F-418D-AE19-62706E023703}">
                      <ahyp:hlinkClr val="tx"/>
                    </a:ext>
                  </a:extLst>
                </a:hlinkClick>
              </a:rPr>
              <a:t>https://www.youtube.com/watch?v=nxnLRlY8-Xs&amp;t=2278s</a:t>
            </a:r>
            <a:r>
              <a:rPr i="1" lang="es-ES" sz="4942">
                <a:solidFill>
                  <a:schemeClr val="dk2"/>
                </a:solidFill>
                <a:highlight>
                  <a:srgbClr val="F5F5F5"/>
                </a:highlight>
              </a:rPr>
              <a:t>  </a:t>
            </a:r>
            <a:r>
              <a:rPr lang="es-ES" sz="4942">
                <a:solidFill>
                  <a:schemeClr val="dk1"/>
                </a:solidFill>
                <a:highlight>
                  <a:srgbClr val="F5F5F5"/>
                </a:highlight>
              </a:rPr>
              <a:t>​</a:t>
            </a:r>
            <a:endParaRPr sz="4942">
              <a:solidFill>
                <a:schemeClr val="dk1"/>
              </a:solidFill>
              <a:highlight>
                <a:srgbClr val="F5F5F5"/>
              </a:highlight>
            </a:endParaRPr>
          </a:p>
          <a:p>
            <a:pPr indent="0" lvl="0" marL="457200" rtl="0" algn="l">
              <a:lnSpc>
                <a:spcPct val="115000"/>
              </a:lnSpc>
              <a:spcBef>
                <a:spcPts val="0"/>
              </a:spcBef>
              <a:spcAft>
                <a:spcPts val="0"/>
              </a:spcAft>
              <a:buNone/>
            </a:pPr>
            <a:r>
              <a:t/>
            </a:r>
            <a:endParaRPr i="1" sz="4942">
              <a:solidFill>
                <a:schemeClr val="dk2"/>
              </a:solidFill>
              <a:highlight>
                <a:srgbClr val="F5F5F5"/>
              </a:highlight>
            </a:endParaRPr>
          </a:p>
          <a:p>
            <a:pPr indent="-301625" lvl="0" marL="457200" rtl="0" algn="l">
              <a:lnSpc>
                <a:spcPct val="115000"/>
              </a:lnSpc>
              <a:spcBef>
                <a:spcPts val="0"/>
              </a:spcBef>
              <a:spcAft>
                <a:spcPts val="0"/>
              </a:spcAft>
              <a:buClr>
                <a:schemeClr val="dk1"/>
              </a:buClr>
              <a:buSzPct val="33237"/>
              <a:buChar char="•"/>
            </a:pPr>
            <a:r>
              <a:rPr i="1" lang="es-ES" sz="4942">
                <a:solidFill>
                  <a:schemeClr val="dk2"/>
                </a:solidFill>
                <a:highlight>
                  <a:srgbClr val="F5F5F5"/>
                </a:highlight>
              </a:rPr>
              <a:t>Le tourisme à l'ère du changement climatique | Documentaire DW :</a:t>
            </a:r>
            <a:r>
              <a:rPr i="1" lang="es-ES" sz="4942">
                <a:solidFill>
                  <a:schemeClr val="dk2"/>
                </a:solidFill>
                <a:highlight>
                  <a:srgbClr val="F5F5F5"/>
                </a:highlight>
                <a:uFill>
                  <a:noFill/>
                </a:uFill>
                <a:hlinkClick r:id="rId5">
                  <a:extLst>
                    <a:ext uri="{A12FA001-AC4F-418D-AE19-62706E023703}">
                      <ahyp:hlinkClr val="tx"/>
                    </a:ext>
                  </a:extLst>
                </a:hlinkClick>
              </a:rPr>
              <a:t> </a:t>
            </a:r>
            <a:r>
              <a:rPr i="1" lang="es-ES" sz="4942" u="sng">
                <a:solidFill>
                  <a:schemeClr val="dk2"/>
                </a:solidFill>
                <a:highlight>
                  <a:srgbClr val="F5F5F5"/>
                </a:highlight>
                <a:hlinkClick r:id="rId6">
                  <a:extLst>
                    <a:ext uri="{A12FA001-AC4F-418D-AE19-62706E023703}">
                      <ahyp:hlinkClr val="tx"/>
                    </a:ext>
                  </a:extLst>
                </a:hlinkClick>
              </a:rPr>
              <a:t>https://www.youtube.com/watch?v=SjS_vFvRmsQ</a:t>
            </a:r>
            <a:r>
              <a:rPr i="1" lang="es-ES" sz="4942">
                <a:solidFill>
                  <a:schemeClr val="dk2"/>
                </a:solidFill>
                <a:highlight>
                  <a:srgbClr val="F5F5F5"/>
                </a:highlight>
              </a:rPr>
              <a:t>   </a:t>
            </a:r>
            <a:r>
              <a:rPr lang="es-ES" sz="4942">
                <a:solidFill>
                  <a:schemeClr val="dk1"/>
                </a:solidFill>
                <a:highlight>
                  <a:srgbClr val="F5F5F5"/>
                </a:highlight>
              </a:rPr>
              <a:t>​</a:t>
            </a:r>
            <a:endParaRPr sz="4942">
              <a:solidFill>
                <a:schemeClr val="dk1"/>
              </a:solidFill>
              <a:highlight>
                <a:srgbClr val="F5F5F5"/>
              </a:highlight>
            </a:endParaRPr>
          </a:p>
          <a:p>
            <a:pPr indent="0" lvl="0" marL="457200" rtl="0" algn="l">
              <a:lnSpc>
                <a:spcPct val="115000"/>
              </a:lnSpc>
              <a:spcBef>
                <a:spcPts val="0"/>
              </a:spcBef>
              <a:spcAft>
                <a:spcPts val="0"/>
              </a:spcAft>
              <a:buNone/>
            </a:pPr>
            <a:r>
              <a:t/>
            </a:r>
            <a:endParaRPr i="1" sz="4942">
              <a:solidFill>
                <a:schemeClr val="dk2"/>
              </a:solidFill>
              <a:highlight>
                <a:srgbClr val="F5F5F5"/>
              </a:highlight>
            </a:endParaRPr>
          </a:p>
          <a:p>
            <a:pPr indent="-301625" lvl="0" marL="457200" rtl="0" algn="l">
              <a:lnSpc>
                <a:spcPct val="115000"/>
              </a:lnSpc>
              <a:spcBef>
                <a:spcPts val="0"/>
              </a:spcBef>
              <a:spcAft>
                <a:spcPts val="0"/>
              </a:spcAft>
              <a:buClr>
                <a:schemeClr val="dk1"/>
              </a:buClr>
              <a:buSzPct val="33237"/>
              <a:buChar char="•"/>
            </a:pPr>
            <a:r>
              <a:rPr i="1" lang="es-ES" sz="4942">
                <a:solidFill>
                  <a:schemeClr val="dk2"/>
                </a:solidFill>
                <a:highlight>
                  <a:srgbClr val="F5F5F5"/>
                </a:highlight>
              </a:rPr>
              <a:t>Comment le secteur du tourisme peut assumer la responsabilité de son empreinte écologique | Sean Nino | TEDxUbud :</a:t>
            </a:r>
            <a:r>
              <a:rPr i="1" lang="es-ES" sz="4942">
                <a:solidFill>
                  <a:schemeClr val="dk2"/>
                </a:solidFill>
                <a:highlight>
                  <a:srgbClr val="F5F5F5"/>
                </a:highlight>
                <a:uFill>
                  <a:noFill/>
                </a:uFill>
                <a:hlinkClick r:id="rId7">
                  <a:extLst>
                    <a:ext uri="{A12FA001-AC4F-418D-AE19-62706E023703}">
                      <ahyp:hlinkClr val="tx"/>
                    </a:ext>
                  </a:extLst>
                </a:hlinkClick>
              </a:rPr>
              <a:t> </a:t>
            </a:r>
            <a:r>
              <a:rPr i="1" lang="es-ES" sz="4942" u="sng">
                <a:solidFill>
                  <a:schemeClr val="dk2"/>
                </a:solidFill>
                <a:highlight>
                  <a:srgbClr val="F5F5F5"/>
                </a:highlight>
                <a:hlinkClick r:id="rId8">
                  <a:extLst>
                    <a:ext uri="{A12FA001-AC4F-418D-AE19-62706E023703}">
                      <ahyp:hlinkClr val="tx"/>
                    </a:ext>
                  </a:extLst>
                </a:hlinkClick>
              </a:rPr>
              <a:t>https://www.youtube.com/watch?v=AMlG-c1hXEE</a:t>
            </a:r>
            <a:r>
              <a:rPr i="1" lang="es-ES" sz="4942">
                <a:solidFill>
                  <a:schemeClr val="dk2"/>
                </a:solidFill>
                <a:highlight>
                  <a:srgbClr val="F5F5F5"/>
                </a:highlight>
              </a:rPr>
              <a:t>   </a:t>
            </a:r>
            <a:r>
              <a:rPr lang="es-ES" sz="4942">
                <a:solidFill>
                  <a:schemeClr val="dk1"/>
                </a:solidFill>
                <a:highlight>
                  <a:srgbClr val="F5F5F5"/>
                </a:highlight>
              </a:rPr>
              <a:t>​</a:t>
            </a:r>
            <a:endParaRPr sz="4942">
              <a:solidFill>
                <a:schemeClr val="dk1"/>
              </a:solidFill>
              <a:highlight>
                <a:srgbClr val="F5F5F5"/>
              </a:highlight>
            </a:endParaRPr>
          </a:p>
          <a:p>
            <a:pPr indent="0" lvl="0" marL="457200" rtl="0" algn="l">
              <a:lnSpc>
                <a:spcPct val="115000"/>
              </a:lnSpc>
              <a:spcBef>
                <a:spcPts val="0"/>
              </a:spcBef>
              <a:spcAft>
                <a:spcPts val="0"/>
              </a:spcAft>
              <a:buNone/>
            </a:pPr>
            <a:r>
              <a:t/>
            </a:r>
            <a:endParaRPr i="1" sz="4942">
              <a:solidFill>
                <a:schemeClr val="dk2"/>
              </a:solidFill>
              <a:highlight>
                <a:srgbClr val="F5F5F5"/>
              </a:highlight>
            </a:endParaRPr>
          </a:p>
          <a:p>
            <a:pPr indent="-301625" lvl="0" marL="457200" rtl="0" algn="l">
              <a:lnSpc>
                <a:spcPct val="115000"/>
              </a:lnSpc>
              <a:spcBef>
                <a:spcPts val="0"/>
              </a:spcBef>
              <a:spcAft>
                <a:spcPts val="0"/>
              </a:spcAft>
              <a:buClr>
                <a:schemeClr val="dk1"/>
              </a:buClr>
              <a:buSzPct val="33237"/>
              <a:buChar char="•"/>
            </a:pPr>
            <a:r>
              <a:rPr i="1" lang="es-ES" sz="4942">
                <a:solidFill>
                  <a:schemeClr val="dk2"/>
                </a:solidFill>
                <a:highlight>
                  <a:srgbClr val="F5F5F5"/>
                </a:highlight>
              </a:rPr>
              <a:t>Gestion responsable de l'environnement : analyse conceptuelle et cadre analytique :</a:t>
            </a:r>
            <a:r>
              <a:rPr i="1" lang="es-ES" sz="4942">
                <a:solidFill>
                  <a:schemeClr val="dk2"/>
                </a:solidFill>
                <a:highlight>
                  <a:srgbClr val="F5F5F5"/>
                </a:highlight>
                <a:uFill>
                  <a:noFill/>
                </a:uFill>
                <a:hlinkClick r:id="rId9">
                  <a:extLst>
                    <a:ext uri="{A12FA001-AC4F-418D-AE19-62706E023703}">
                      <ahyp:hlinkClr val="tx"/>
                    </a:ext>
                  </a:extLst>
                </a:hlinkClick>
              </a:rPr>
              <a:t> </a:t>
            </a:r>
            <a:r>
              <a:rPr i="1" lang="es-ES" sz="4942" u="sng">
                <a:solidFill>
                  <a:srgbClr val="106F91"/>
                </a:solidFill>
                <a:highlight>
                  <a:srgbClr val="F5F5F5"/>
                </a:highlight>
                <a:hlinkClick r:id="rId10">
                  <a:extLst>
                    <a:ext uri="{A12FA001-AC4F-418D-AE19-62706E023703}">
                      <ahyp:hlinkClr val="tx"/>
                    </a:ext>
                  </a:extLst>
                </a:hlinkClick>
              </a:rPr>
              <a:t>https://link.springer.com/article/10.1007/s00267-017-0993-2</a:t>
            </a:r>
            <a:r>
              <a:rPr i="1" lang="es-ES" sz="4942">
                <a:solidFill>
                  <a:srgbClr val="106F91"/>
                </a:solidFill>
                <a:highlight>
                  <a:srgbClr val="F5F5F5"/>
                </a:highlight>
              </a:rPr>
              <a:t>  </a:t>
            </a:r>
            <a:r>
              <a:rPr lang="es-ES" sz="4942">
                <a:solidFill>
                  <a:schemeClr val="dk1"/>
                </a:solidFill>
                <a:highlight>
                  <a:srgbClr val="F5F5F5"/>
                </a:highlight>
              </a:rPr>
              <a:t>​</a:t>
            </a:r>
            <a:endParaRPr sz="4942">
              <a:solidFill>
                <a:schemeClr val="dk1"/>
              </a:solidFill>
              <a:highlight>
                <a:srgbClr val="F5F5F5"/>
              </a:highlight>
            </a:endParaRPr>
          </a:p>
          <a:p>
            <a:pPr indent="0" lvl="0" marL="0" rtl="0" algn="l">
              <a:lnSpc>
                <a:spcPct val="115000"/>
              </a:lnSpc>
              <a:spcBef>
                <a:spcPts val="0"/>
              </a:spcBef>
              <a:spcAft>
                <a:spcPts val="0"/>
              </a:spcAft>
              <a:buNone/>
            </a:pPr>
            <a:r>
              <a:t/>
            </a:r>
            <a:endParaRPr i="1" sz="5742"/>
          </a:p>
        </p:txBody>
      </p:sp>
      <p:sp>
        <p:nvSpPr>
          <p:cNvPr id="292" name="Google Shape;292;p34"/>
          <p:cNvSpPr txBox="1"/>
          <p:nvPr>
            <p:ph type="title"/>
          </p:nvPr>
        </p:nvSpPr>
        <p:spPr>
          <a:xfrm>
            <a:off x="762000" y="2019299"/>
            <a:ext cx="11264900" cy="1675623"/>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chemeClr val="lt1"/>
              </a:buClr>
              <a:buSzPts val="8000"/>
              <a:buFont typeface="Arial"/>
              <a:buNone/>
            </a:pPr>
            <a:r>
              <a:rPr lang="es-ES"/>
              <a:t>Vidéos</a:t>
            </a:r>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6" name="Shape 296"/>
        <p:cNvGrpSpPr/>
        <p:nvPr/>
      </p:nvGrpSpPr>
      <p:grpSpPr>
        <a:xfrm>
          <a:off x="0" y="0"/>
          <a:ext cx="0" cy="0"/>
          <a:chOff x="0" y="0"/>
          <a:chExt cx="0" cy="0"/>
        </a:xfrm>
      </p:grpSpPr>
      <p:sp>
        <p:nvSpPr>
          <p:cNvPr id="297" name="Google Shape;297;p35"/>
          <p:cNvSpPr txBox="1"/>
          <p:nvPr>
            <p:ph idx="1" type="body"/>
          </p:nvPr>
        </p:nvSpPr>
        <p:spPr>
          <a:xfrm>
            <a:off x="762000" y="5391150"/>
            <a:ext cx="21985800" cy="6305700"/>
          </a:xfrm>
          <a:prstGeom prst="rect">
            <a:avLst/>
          </a:prstGeom>
          <a:noFill/>
          <a:ln>
            <a:noFill/>
          </a:ln>
        </p:spPr>
        <p:txBody>
          <a:bodyPr anchorCtr="0" anchor="t" bIns="0" lIns="0" spcFirstLastPara="1" rIns="0" wrap="square" tIns="0">
            <a:normAutofit/>
          </a:bodyPr>
          <a:lstStyle/>
          <a:p>
            <a:pPr indent="-339725" lvl="0" marL="457200" rtl="0" algn="l">
              <a:lnSpc>
                <a:spcPct val="115000"/>
              </a:lnSpc>
              <a:spcBef>
                <a:spcPts val="0"/>
              </a:spcBef>
              <a:spcAft>
                <a:spcPts val="0"/>
              </a:spcAft>
              <a:buClr>
                <a:schemeClr val="dk1"/>
              </a:buClr>
              <a:buSzPts val="1750"/>
              <a:buChar char="•"/>
            </a:pPr>
            <a:r>
              <a:rPr lang="es-ES">
                <a:solidFill>
                  <a:schemeClr val="dk2"/>
                </a:solidFill>
                <a:highlight>
                  <a:srgbClr val="F5F5F5"/>
                </a:highlight>
              </a:rPr>
              <a:t>Gestion responsable de l'environnement : analyse conceptuelle et cadre analytique :</a:t>
            </a:r>
            <a:r>
              <a:rPr lang="es-ES">
                <a:solidFill>
                  <a:schemeClr val="dk2"/>
                </a:solidFill>
                <a:highlight>
                  <a:srgbClr val="F5F5F5"/>
                </a:highlight>
                <a:uFill>
                  <a:noFill/>
                </a:uFill>
                <a:hlinkClick r:id="rId3">
                  <a:extLst>
                    <a:ext uri="{A12FA001-AC4F-418D-AE19-62706E023703}">
                      <ahyp:hlinkClr val="tx"/>
                    </a:ext>
                  </a:extLst>
                </a:hlinkClick>
              </a:rPr>
              <a:t> </a:t>
            </a:r>
            <a:r>
              <a:rPr lang="es-ES" u="sng">
                <a:solidFill>
                  <a:schemeClr val="dk2"/>
                </a:solidFill>
                <a:highlight>
                  <a:srgbClr val="F5F5F5"/>
                </a:highlight>
                <a:hlinkClick r:id="rId4">
                  <a:extLst>
                    <a:ext uri="{A12FA001-AC4F-418D-AE19-62706E023703}">
                      <ahyp:hlinkClr val="tx"/>
                    </a:ext>
                  </a:extLst>
                </a:hlinkClick>
              </a:rPr>
              <a:t>https://link.springer.com/article/10.1007/s00267-017-0993-2</a:t>
            </a:r>
            <a:r>
              <a:rPr lang="es-ES">
                <a:solidFill>
                  <a:schemeClr val="dk2"/>
                </a:solidFill>
                <a:highlight>
                  <a:srgbClr val="F5F5F5"/>
                </a:highlight>
              </a:rPr>
              <a:t>    </a:t>
            </a:r>
            <a:r>
              <a:rPr lang="es-ES">
                <a:solidFill>
                  <a:schemeClr val="dk1"/>
                </a:solidFill>
                <a:highlight>
                  <a:srgbClr val="F5F5F5"/>
                </a:highlight>
              </a:rPr>
              <a:t>​</a:t>
            </a:r>
            <a:endParaRPr>
              <a:solidFill>
                <a:schemeClr val="dk1"/>
              </a:solidFill>
              <a:highlight>
                <a:srgbClr val="F5F5F5"/>
              </a:highlight>
            </a:endParaRPr>
          </a:p>
          <a:p>
            <a:pPr indent="0" lvl="0" marL="0" rtl="0" algn="l">
              <a:lnSpc>
                <a:spcPct val="90000"/>
              </a:lnSpc>
              <a:spcBef>
                <a:spcPts val="0"/>
              </a:spcBef>
              <a:spcAft>
                <a:spcPts val="0"/>
              </a:spcAft>
              <a:buNone/>
            </a:pPr>
            <a:r>
              <a:t/>
            </a:r>
            <a:endParaRPr/>
          </a:p>
        </p:txBody>
      </p:sp>
      <p:sp>
        <p:nvSpPr>
          <p:cNvPr id="298" name="Google Shape;298;p35"/>
          <p:cNvSpPr txBox="1"/>
          <p:nvPr>
            <p:ph type="title"/>
          </p:nvPr>
        </p:nvSpPr>
        <p:spPr>
          <a:xfrm>
            <a:off x="762000" y="2019299"/>
            <a:ext cx="11264900" cy="1675623"/>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chemeClr val="lt1"/>
              </a:buClr>
              <a:buSzPts val="8000"/>
              <a:buFont typeface="Arial"/>
              <a:buNone/>
            </a:pPr>
            <a:r>
              <a:rPr lang="es-ES"/>
              <a:t>Articles</a:t>
            </a:r>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2" name="Shape 302"/>
        <p:cNvGrpSpPr/>
        <p:nvPr/>
      </p:nvGrpSpPr>
      <p:grpSpPr>
        <a:xfrm>
          <a:off x="0" y="0"/>
          <a:ext cx="0" cy="0"/>
          <a:chOff x="0" y="0"/>
          <a:chExt cx="0" cy="0"/>
        </a:xfrm>
      </p:grpSpPr>
      <p:sp>
        <p:nvSpPr>
          <p:cNvPr id="303" name="Google Shape;303;p36"/>
          <p:cNvSpPr txBox="1"/>
          <p:nvPr>
            <p:ph idx="1" type="body"/>
          </p:nvPr>
        </p:nvSpPr>
        <p:spPr>
          <a:xfrm>
            <a:off x="8491538" y="1524000"/>
            <a:ext cx="15130462" cy="10172700"/>
          </a:xfrm>
          <a:prstGeom prst="rect">
            <a:avLst/>
          </a:prstGeom>
          <a:noFill/>
          <a:ln>
            <a:noFill/>
          </a:ln>
        </p:spPr>
        <p:txBody>
          <a:bodyPr anchorCtr="0" anchor="t" bIns="0" lIns="0" spcFirstLastPara="1" rIns="0" wrap="square" tIns="0">
            <a:normAutofit/>
          </a:bodyPr>
          <a:lstStyle/>
          <a:p>
            <a:pPr indent="0" lvl="0" marL="0" rtl="0" algn="l">
              <a:spcBef>
                <a:spcPts val="2000"/>
              </a:spcBef>
              <a:spcAft>
                <a:spcPts val="0"/>
              </a:spcAft>
              <a:buNone/>
            </a:pPr>
            <a:r>
              <a:rPr lang="es-ES" sz="5600"/>
              <a:t>Élabore</a:t>
            </a:r>
            <a:r>
              <a:rPr lang="es-ES"/>
              <a:t>z</a:t>
            </a:r>
            <a:r>
              <a:rPr lang="es-ES" sz="5600"/>
              <a:t> un plan de gestion responsable pour une destination touristique</a:t>
            </a:r>
            <a:endParaRPr sz="5600"/>
          </a:p>
          <a:p>
            <a:pPr indent="-533400" lvl="1" marL="914400" rtl="0" algn="l">
              <a:spcBef>
                <a:spcPts val="1000"/>
              </a:spcBef>
              <a:spcAft>
                <a:spcPts val="0"/>
              </a:spcAft>
              <a:buSzPts val="4800"/>
              <a:buChar char="•"/>
            </a:pPr>
            <a:r>
              <a:rPr lang="es-ES" sz="5600"/>
              <a:t>Choisissez une destination réelle ou fictive.</a:t>
            </a:r>
            <a:endParaRPr sz="5600"/>
          </a:p>
          <a:p>
            <a:pPr indent="-533400" lvl="1" marL="914400" rtl="0" algn="l">
              <a:spcBef>
                <a:spcPts val="1000"/>
              </a:spcBef>
              <a:spcAft>
                <a:spcPts val="0"/>
              </a:spcAft>
              <a:buSzPts val="4800"/>
              <a:buChar char="•"/>
            </a:pPr>
            <a:r>
              <a:rPr lang="es-ES" sz="5600"/>
              <a:t>Identifiez ses principaux défis environnementaux.</a:t>
            </a:r>
            <a:endParaRPr sz="5600"/>
          </a:p>
          <a:p>
            <a:pPr indent="-533400" lvl="1" marL="914400" rtl="0" algn="l">
              <a:spcBef>
                <a:spcPts val="1000"/>
              </a:spcBef>
              <a:spcAft>
                <a:spcPts val="0"/>
              </a:spcAft>
              <a:buSzPts val="4800"/>
              <a:buChar char="•"/>
            </a:pPr>
            <a:r>
              <a:rPr lang="es-ES" sz="5600"/>
              <a:t>Proposez des stratégies de gestion responsable et définissez les rôles des parties prenantes.</a:t>
            </a:r>
            <a:endParaRPr sz="5600"/>
          </a:p>
          <a:p>
            <a:pPr indent="-533400" lvl="1" marL="914400" rtl="0" algn="l">
              <a:spcBef>
                <a:spcPts val="1000"/>
              </a:spcBef>
              <a:spcAft>
                <a:spcPts val="0"/>
              </a:spcAft>
              <a:buSzPts val="4800"/>
              <a:buChar char="•"/>
            </a:pPr>
            <a:r>
              <a:rPr lang="es-ES" sz="5600"/>
              <a:t>Précisez les outils de suivi et les résultats escomptés.</a:t>
            </a:r>
            <a:endParaRPr sz="5600"/>
          </a:p>
        </p:txBody>
      </p:sp>
      <p:sp>
        <p:nvSpPr>
          <p:cNvPr id="304" name="Google Shape;304;p36"/>
          <p:cNvSpPr txBox="1"/>
          <p:nvPr>
            <p:ph type="title"/>
          </p:nvPr>
        </p:nvSpPr>
        <p:spPr>
          <a:xfrm>
            <a:off x="761999" y="1524000"/>
            <a:ext cx="5467351" cy="3490452"/>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chemeClr val="lt1"/>
              </a:buClr>
              <a:buSzPts val="8000"/>
              <a:buFont typeface="Arial"/>
              <a:buNone/>
            </a:pPr>
            <a:r>
              <a:rPr lang="es-ES"/>
              <a:t>Activité</a:t>
            </a:r>
            <a:br>
              <a:rPr lang="es-ES"/>
            </a:br>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8" name="Shape 308"/>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FOOTPRINT - Powerpoint Template">
  <a:themeElements>
    <a:clrScheme name="FOOTPRINT Colour Theme">
      <a:dk1>
        <a:srgbClr val="000000"/>
      </a:dk1>
      <a:lt1>
        <a:srgbClr val="FFFFFF"/>
      </a:lt1>
      <a:dk2>
        <a:srgbClr val="323232"/>
      </a:dk2>
      <a:lt2>
        <a:srgbClr val="FFFFFF"/>
      </a:lt2>
      <a:accent1>
        <a:srgbClr val="1FCD5F"/>
      </a:accent1>
      <a:accent2>
        <a:srgbClr val="1AB051"/>
      </a:accent2>
      <a:accent3>
        <a:srgbClr val="19A74D"/>
      </a:accent3>
      <a:accent4>
        <a:srgbClr val="14853E"/>
      </a:accent4>
      <a:accent5>
        <a:srgbClr val="0F632E"/>
      </a:accent5>
      <a:accent6>
        <a:srgbClr val="0A411E"/>
      </a:accent6>
      <a:hlink>
        <a:srgbClr val="FFFFFF"/>
      </a:hlink>
      <a:folHlink>
        <a:srgbClr val="FFFF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2025-07-09T12:04:53Z</dcterms:created>
  <dc:creator>aicabper</dc:creato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0x010100C3ACC449D5B63249AEF793846599674D</vt:lpwstr>
  </property>
  <property fmtid="{D5CDD505-2E9C-101B-9397-08002B2CF9AE}" pid="3" name="MediaServiceImageTags">
    <vt:lpwstr/>
  </property>
</Properties>
</file>