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sldIdLst>
    <p:sldId id="267" r:id="rId2"/>
    <p:sldId id="256" r:id="rId3"/>
    <p:sldId id="308" r:id="rId4"/>
    <p:sldId id="309" r:id="rId5"/>
    <p:sldId id="268" r:id="rId6"/>
    <p:sldId id="290" r:id="rId7"/>
    <p:sldId id="270" r:id="rId8"/>
    <p:sldId id="292" r:id="rId9"/>
    <p:sldId id="291" r:id="rId10"/>
    <p:sldId id="273" r:id="rId11"/>
    <p:sldId id="306" r:id="rId12"/>
    <p:sldId id="294" r:id="rId13"/>
    <p:sldId id="297" r:id="rId14"/>
    <p:sldId id="298" r:id="rId15"/>
    <p:sldId id="310" r:id="rId16"/>
    <p:sldId id="299" r:id="rId17"/>
    <p:sldId id="280" r:id="rId18"/>
    <p:sldId id="296" r:id="rId19"/>
    <p:sldId id="313" r:id="rId20"/>
    <p:sldId id="316" r:id="rId21"/>
    <p:sldId id="317" r:id="rId22"/>
    <p:sldId id="311" r:id="rId23"/>
    <p:sldId id="318" r:id="rId24"/>
    <p:sldId id="312" r:id="rId25"/>
    <p:sldId id="305" r:id="rId26"/>
    <p:sldId id="287" r:id="rId27"/>
    <p:sldId id="289" r:id="rId28"/>
    <p:sldId id="288" r:id="rId29"/>
    <p:sldId id="307" r:id="rId30"/>
    <p:sldId id="301" r:id="rId31"/>
    <p:sldId id="302" r:id="rId32"/>
    <p:sldId id="303" r:id="rId33"/>
    <p:sldId id="320" r:id="rId34"/>
    <p:sldId id="319" r:id="rId35"/>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38"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48E8CE-581A-49F2-AC92-AA2B3C64EF54}" v="10" dt="2026-03-03T21:09:29.787"/>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30" d="100"/>
          <a:sy n="30" d="100"/>
        </p:scale>
        <p:origin x="38" y="710"/>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customschemas.google.com/relationships/presentationmetadata" Target="metadata"/></Relationships>
</file>

<file path=ppt/diagrams/_rels/data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ata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ata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ata1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_rels/data1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_rels/drawing1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4C9E8A3-55E8-449B-A66C-EC9404C7D0B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EFB30D9-D2AA-4CBF-84AF-D8328F29FFEA}">
      <dgm:prSet/>
      <dgm:spPr/>
      <dgm:t>
        <a:bodyPr/>
        <a:lstStyle/>
        <a:p>
          <a:r>
            <a:rPr lang="en" b="0" i="0"/>
            <a:t>Dziedzictwo kulturowe odnosi się do spuścizny fizycznych artefaktów i niematerialnych atrybutów odziedziczonych po poprzednich pokoleniach.</a:t>
          </a:r>
          <a:endParaRPr lang="en-US"/>
        </a:p>
      </dgm:t>
    </dgm:pt>
    <dgm:pt modelId="{1AA8B083-9F87-443E-94DB-0964E912C3EE}" type="parTrans" cxnId="{7EBDE31F-EB39-4902-8A25-BDF56FEC3B04}">
      <dgm:prSet/>
      <dgm:spPr/>
      <dgm:t>
        <a:bodyPr/>
        <a:lstStyle/>
        <a:p>
          <a:endParaRPr lang="en-US"/>
        </a:p>
      </dgm:t>
    </dgm:pt>
    <dgm:pt modelId="{CC478D09-0CB3-4409-B473-5FB82F95A139}" type="sibTrans" cxnId="{7EBDE31F-EB39-4902-8A25-BDF56FEC3B04}">
      <dgm:prSet/>
      <dgm:spPr/>
      <dgm:t>
        <a:bodyPr/>
        <a:lstStyle/>
        <a:p>
          <a:endParaRPr lang="en-US"/>
        </a:p>
      </dgm:t>
    </dgm:pt>
    <dgm:pt modelId="{2B305A4C-FFB8-47BE-8B64-64528FC3E25E}">
      <dgm:prSet/>
      <dgm:spPr/>
      <dgm:t>
        <a:bodyPr/>
        <a:lstStyle/>
        <a:p>
          <a:r>
            <a:rPr lang="en" b="0" i="0"/>
            <a:t>Jest ono pielęgnowane w teraźniejszości i zachowywane dla przyszłości.</a:t>
          </a:r>
          <a:endParaRPr lang="en-US"/>
        </a:p>
      </dgm:t>
    </dgm:pt>
    <dgm:pt modelId="{7FB05B5A-91AF-40AE-A2AF-D87A63FCCCA8}" type="parTrans" cxnId="{EB64BC4D-7A90-4272-ADAA-7AE759C9CC12}">
      <dgm:prSet/>
      <dgm:spPr/>
      <dgm:t>
        <a:bodyPr/>
        <a:lstStyle/>
        <a:p>
          <a:endParaRPr lang="en-US"/>
        </a:p>
      </dgm:t>
    </dgm:pt>
    <dgm:pt modelId="{F841DAA1-0A4A-4BF4-8634-3E29559F92EE}" type="sibTrans" cxnId="{EB64BC4D-7A90-4272-ADAA-7AE759C9CC12}">
      <dgm:prSet/>
      <dgm:spPr/>
      <dgm:t>
        <a:bodyPr/>
        <a:lstStyle/>
        <a:p>
          <a:endParaRPr lang="en-US"/>
        </a:p>
      </dgm:t>
    </dgm:pt>
    <dgm:pt modelId="{E8BC8C04-37B6-468E-8328-7CC5B92D4459}">
      <dgm:prSet/>
      <dgm:spPr/>
      <dgm:t>
        <a:bodyPr/>
        <a:lstStyle/>
        <a:p>
          <a:r>
            <a:rPr lang="en" b="0" i="0"/>
            <a:t>Łączy ludzi z ich historią, tożsamością i wartościami.</a:t>
          </a:r>
          <a:endParaRPr lang="en-US"/>
        </a:p>
      </dgm:t>
    </dgm:pt>
    <dgm:pt modelId="{629D5A8F-39AD-45BE-9A7E-DA7674EA8030}" type="parTrans" cxnId="{3E29E8DD-AA69-42F5-AF6C-3C087AC328E4}">
      <dgm:prSet/>
      <dgm:spPr/>
      <dgm:t>
        <a:bodyPr/>
        <a:lstStyle/>
        <a:p>
          <a:endParaRPr lang="en-US"/>
        </a:p>
      </dgm:t>
    </dgm:pt>
    <dgm:pt modelId="{F477A33C-87F7-444B-95A5-642F0D6C8F6E}" type="sibTrans" cxnId="{3E29E8DD-AA69-42F5-AF6C-3C087AC328E4}">
      <dgm:prSet/>
      <dgm:spPr/>
      <dgm:t>
        <a:bodyPr/>
        <a:lstStyle/>
        <a:p>
          <a:endParaRPr lang="en-US"/>
        </a:p>
      </dgm:t>
    </dgm:pt>
    <dgm:pt modelId="{602FAD3D-513E-48AE-8BCE-4D3DC7F8E2B2}" type="pres">
      <dgm:prSet presAssocID="{34C9E8A3-55E8-449B-A66C-EC9404C7D0B8}" presName="linear" presStyleCnt="0">
        <dgm:presLayoutVars>
          <dgm:animLvl val="lvl"/>
          <dgm:resizeHandles val="exact"/>
        </dgm:presLayoutVars>
      </dgm:prSet>
      <dgm:spPr/>
    </dgm:pt>
    <dgm:pt modelId="{C9CED95F-8DA4-49F6-86C5-E10DF9D9101B}" type="pres">
      <dgm:prSet presAssocID="{3EFB30D9-D2AA-4CBF-84AF-D8328F29FFEA}" presName="parentText" presStyleLbl="node1" presStyleIdx="0" presStyleCnt="3">
        <dgm:presLayoutVars>
          <dgm:chMax val="0"/>
          <dgm:bulletEnabled val="1"/>
        </dgm:presLayoutVars>
      </dgm:prSet>
      <dgm:spPr/>
    </dgm:pt>
    <dgm:pt modelId="{2E2BD618-6293-4DB5-AA2F-15DD428C1561}" type="pres">
      <dgm:prSet presAssocID="{CC478D09-0CB3-4409-B473-5FB82F95A139}" presName="spacer" presStyleCnt="0"/>
      <dgm:spPr/>
    </dgm:pt>
    <dgm:pt modelId="{08BC6184-D715-4E65-8169-861286535DAC}" type="pres">
      <dgm:prSet presAssocID="{2B305A4C-FFB8-47BE-8B64-64528FC3E25E}" presName="parentText" presStyleLbl="node1" presStyleIdx="1" presStyleCnt="3">
        <dgm:presLayoutVars>
          <dgm:chMax val="0"/>
          <dgm:bulletEnabled val="1"/>
        </dgm:presLayoutVars>
      </dgm:prSet>
      <dgm:spPr/>
    </dgm:pt>
    <dgm:pt modelId="{5D086CDA-5013-4949-97D3-75332ECCF825}" type="pres">
      <dgm:prSet presAssocID="{F841DAA1-0A4A-4BF4-8634-3E29559F92EE}" presName="spacer" presStyleCnt="0"/>
      <dgm:spPr/>
    </dgm:pt>
    <dgm:pt modelId="{3C1FAFA0-C8E1-4920-AFF0-69DE2B9A5789}" type="pres">
      <dgm:prSet presAssocID="{E8BC8C04-37B6-468E-8328-7CC5B92D4459}" presName="parentText" presStyleLbl="node1" presStyleIdx="2" presStyleCnt="3">
        <dgm:presLayoutVars>
          <dgm:chMax val="0"/>
          <dgm:bulletEnabled val="1"/>
        </dgm:presLayoutVars>
      </dgm:prSet>
      <dgm:spPr/>
    </dgm:pt>
  </dgm:ptLst>
  <dgm:cxnLst>
    <dgm:cxn modelId="{7EBDE31F-EB39-4902-8A25-BDF56FEC3B04}" srcId="{34C9E8A3-55E8-449B-A66C-EC9404C7D0B8}" destId="{3EFB30D9-D2AA-4CBF-84AF-D8328F29FFEA}" srcOrd="0" destOrd="0" parTransId="{1AA8B083-9F87-443E-94DB-0964E912C3EE}" sibTransId="{CC478D09-0CB3-4409-B473-5FB82F95A139}"/>
    <dgm:cxn modelId="{610C1F37-2619-457F-BA58-47B596150C9E}" type="presOf" srcId="{2B305A4C-FFB8-47BE-8B64-64528FC3E25E}" destId="{08BC6184-D715-4E65-8169-861286535DAC}" srcOrd="0" destOrd="0" presId="urn:microsoft.com/office/officeart/2005/8/layout/vList2"/>
    <dgm:cxn modelId="{C5FCE35F-489D-44C4-83F0-603B6E1CCF28}" type="presOf" srcId="{34C9E8A3-55E8-449B-A66C-EC9404C7D0B8}" destId="{602FAD3D-513E-48AE-8BCE-4D3DC7F8E2B2}" srcOrd="0" destOrd="0" presId="urn:microsoft.com/office/officeart/2005/8/layout/vList2"/>
    <dgm:cxn modelId="{EB64BC4D-7A90-4272-ADAA-7AE759C9CC12}" srcId="{34C9E8A3-55E8-449B-A66C-EC9404C7D0B8}" destId="{2B305A4C-FFB8-47BE-8B64-64528FC3E25E}" srcOrd="1" destOrd="0" parTransId="{7FB05B5A-91AF-40AE-A2AF-D87A63FCCCA8}" sibTransId="{F841DAA1-0A4A-4BF4-8634-3E29559F92EE}"/>
    <dgm:cxn modelId="{5D5D89DC-C008-4D72-98E3-3D43A8ACDF66}" type="presOf" srcId="{3EFB30D9-D2AA-4CBF-84AF-D8328F29FFEA}" destId="{C9CED95F-8DA4-49F6-86C5-E10DF9D9101B}" srcOrd="0" destOrd="0" presId="urn:microsoft.com/office/officeart/2005/8/layout/vList2"/>
    <dgm:cxn modelId="{3E29E8DD-AA69-42F5-AF6C-3C087AC328E4}" srcId="{34C9E8A3-55E8-449B-A66C-EC9404C7D0B8}" destId="{E8BC8C04-37B6-468E-8328-7CC5B92D4459}" srcOrd="2" destOrd="0" parTransId="{629D5A8F-39AD-45BE-9A7E-DA7674EA8030}" sibTransId="{F477A33C-87F7-444B-95A5-642F0D6C8F6E}"/>
    <dgm:cxn modelId="{C225A0DF-4B39-46D7-85F3-7EEBB3A440FF}" type="presOf" srcId="{E8BC8C04-37B6-468E-8328-7CC5B92D4459}" destId="{3C1FAFA0-C8E1-4920-AFF0-69DE2B9A5789}" srcOrd="0" destOrd="0" presId="urn:microsoft.com/office/officeart/2005/8/layout/vList2"/>
    <dgm:cxn modelId="{709D745F-8437-4ADA-96E2-86C56F39E096}" type="presParOf" srcId="{602FAD3D-513E-48AE-8BCE-4D3DC7F8E2B2}" destId="{C9CED95F-8DA4-49F6-86C5-E10DF9D9101B}" srcOrd="0" destOrd="0" presId="urn:microsoft.com/office/officeart/2005/8/layout/vList2"/>
    <dgm:cxn modelId="{1CC0F3C7-C293-4B2E-89BA-6E9DC00CAF47}" type="presParOf" srcId="{602FAD3D-513E-48AE-8BCE-4D3DC7F8E2B2}" destId="{2E2BD618-6293-4DB5-AA2F-15DD428C1561}" srcOrd="1" destOrd="0" presId="urn:microsoft.com/office/officeart/2005/8/layout/vList2"/>
    <dgm:cxn modelId="{7E32AF6D-42A9-48C9-9386-02F9EE50E159}" type="presParOf" srcId="{602FAD3D-513E-48AE-8BCE-4D3DC7F8E2B2}" destId="{08BC6184-D715-4E65-8169-861286535DAC}" srcOrd="2" destOrd="0" presId="urn:microsoft.com/office/officeart/2005/8/layout/vList2"/>
    <dgm:cxn modelId="{B540E054-463B-4295-9CCF-97897893BF63}" type="presParOf" srcId="{602FAD3D-513E-48AE-8BCE-4D3DC7F8E2B2}" destId="{5D086CDA-5013-4949-97D3-75332ECCF825}" srcOrd="3" destOrd="0" presId="urn:microsoft.com/office/officeart/2005/8/layout/vList2"/>
    <dgm:cxn modelId="{0EE46977-C8BF-4D73-AC4B-D2278B5490B0}" type="presParOf" srcId="{602FAD3D-513E-48AE-8BCE-4D3DC7F8E2B2}" destId="{3C1FAFA0-C8E1-4920-AFF0-69DE2B9A578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4969BA-AFA3-47D0-A7B2-5B2C3F1C534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D6E6259-8876-4AD4-966A-3DCC6CB0B1A0}">
      <dgm:prSet/>
      <dgm:spPr/>
      <dgm:t>
        <a:bodyPr/>
        <a:lstStyle/>
        <a:p>
          <a:r>
            <a:rPr lang="en" b="0" i="0"/>
            <a:t>Dziedzictwo kulturowe dzieli się na:</a:t>
          </a:r>
          <a:endParaRPr lang="en-US"/>
        </a:p>
      </dgm:t>
    </dgm:pt>
    <dgm:pt modelId="{A41D19AA-7F46-4200-81B0-BB538978A348}" type="parTrans" cxnId="{E38B6526-F16A-4A7E-AF22-1F043CBC6E03}">
      <dgm:prSet/>
      <dgm:spPr/>
      <dgm:t>
        <a:bodyPr/>
        <a:lstStyle/>
        <a:p>
          <a:endParaRPr lang="en-US"/>
        </a:p>
      </dgm:t>
    </dgm:pt>
    <dgm:pt modelId="{3EF5C643-23B5-4ED5-999C-06D6D9677BF5}" type="sibTrans" cxnId="{E38B6526-F16A-4A7E-AF22-1F043CBC6E03}">
      <dgm:prSet/>
      <dgm:spPr/>
      <dgm:t>
        <a:bodyPr/>
        <a:lstStyle/>
        <a:p>
          <a:endParaRPr lang="en-US"/>
        </a:p>
      </dgm:t>
    </dgm:pt>
    <dgm:pt modelId="{680BC34A-3DBE-4E7C-8861-9284B493253E}">
      <dgm:prSet/>
      <dgm:spPr/>
      <dgm:t>
        <a:bodyPr/>
        <a:lstStyle/>
        <a:p>
          <a:r>
            <a:rPr lang="en" b="1" i="0"/>
            <a:t>Dziedzictwo materialne: przedmioty fizyczne i miejsca.</a:t>
          </a:r>
          <a:endParaRPr lang="en-US" b="1"/>
        </a:p>
      </dgm:t>
    </dgm:pt>
    <dgm:pt modelId="{414FDD9C-C797-44F3-B244-33556B17AB8E}" type="parTrans" cxnId="{D032C120-FCA6-4D23-99DF-C20B166F8EDB}">
      <dgm:prSet/>
      <dgm:spPr/>
      <dgm:t>
        <a:bodyPr/>
        <a:lstStyle/>
        <a:p>
          <a:endParaRPr lang="en-US"/>
        </a:p>
      </dgm:t>
    </dgm:pt>
    <dgm:pt modelId="{AEC81F7E-35AA-4F93-B9BC-5A8F3DF96523}" type="sibTrans" cxnId="{D032C120-FCA6-4D23-99DF-C20B166F8EDB}">
      <dgm:prSet/>
      <dgm:spPr/>
      <dgm:t>
        <a:bodyPr/>
        <a:lstStyle/>
        <a:p>
          <a:endParaRPr lang="en-US"/>
        </a:p>
      </dgm:t>
    </dgm:pt>
    <dgm:pt modelId="{CF9C8FD5-E293-4FD5-B85B-7704DF03EBE5}">
      <dgm:prSet/>
      <dgm:spPr/>
      <dgm:t>
        <a:bodyPr/>
        <a:lstStyle/>
        <a:p>
          <a:r>
            <a:rPr lang="en" b="1" i="0"/>
            <a:t>Dziedzictwo niematerialne: tradycje, praktyki i formy wyrazu.</a:t>
          </a:r>
          <a:endParaRPr lang="en-US" b="1"/>
        </a:p>
      </dgm:t>
    </dgm:pt>
    <dgm:pt modelId="{4EE3AD49-6EF6-4B4A-BD73-D93EC0B1D46D}" type="parTrans" cxnId="{94198825-2DD6-4AFD-9307-D164D90788C6}">
      <dgm:prSet/>
      <dgm:spPr/>
      <dgm:t>
        <a:bodyPr/>
        <a:lstStyle/>
        <a:p>
          <a:endParaRPr lang="en-US"/>
        </a:p>
      </dgm:t>
    </dgm:pt>
    <dgm:pt modelId="{20812EC5-2104-4EEB-B979-2E5B1DEAC498}" type="sibTrans" cxnId="{94198825-2DD6-4AFD-9307-D164D90788C6}">
      <dgm:prSet/>
      <dgm:spPr/>
      <dgm:t>
        <a:bodyPr/>
        <a:lstStyle/>
        <a:p>
          <a:endParaRPr lang="en-US"/>
        </a:p>
      </dgm:t>
    </dgm:pt>
    <dgm:pt modelId="{7C5BE1EC-5F69-4852-A13D-3445E9C82E1C}">
      <dgm:prSet/>
      <dgm:spPr/>
      <dgm:t>
        <a:bodyPr/>
        <a:lstStyle/>
        <a:p>
          <a:r>
            <a:rPr lang="en" b="0" i="0"/>
            <a:t>Obie formy są niezbędne do zachowania tożsamości i różnorodności kulturowej.</a:t>
          </a:r>
          <a:endParaRPr lang="en-US"/>
        </a:p>
      </dgm:t>
    </dgm:pt>
    <dgm:pt modelId="{DA4B1FE5-60A8-4E2B-A1AB-8DBC23980CF8}" type="parTrans" cxnId="{15492162-D3A1-4C82-8B23-FDBD43D2E334}">
      <dgm:prSet/>
      <dgm:spPr/>
      <dgm:t>
        <a:bodyPr/>
        <a:lstStyle/>
        <a:p>
          <a:endParaRPr lang="en-US"/>
        </a:p>
      </dgm:t>
    </dgm:pt>
    <dgm:pt modelId="{7F02E92B-A2E4-40C3-9961-A8DA5D6231A2}" type="sibTrans" cxnId="{15492162-D3A1-4C82-8B23-FDBD43D2E334}">
      <dgm:prSet/>
      <dgm:spPr/>
      <dgm:t>
        <a:bodyPr/>
        <a:lstStyle/>
        <a:p>
          <a:endParaRPr lang="en-US"/>
        </a:p>
      </dgm:t>
    </dgm:pt>
    <dgm:pt modelId="{B8136365-8E64-48FC-8D56-3BDDE3D219CD}" type="pres">
      <dgm:prSet presAssocID="{B54969BA-AFA3-47D0-A7B2-5B2C3F1C534D}" presName="linear" presStyleCnt="0">
        <dgm:presLayoutVars>
          <dgm:animLvl val="lvl"/>
          <dgm:resizeHandles val="exact"/>
        </dgm:presLayoutVars>
      </dgm:prSet>
      <dgm:spPr/>
    </dgm:pt>
    <dgm:pt modelId="{CD4EF61F-C299-4D45-9ADF-53567D3FB3F9}" type="pres">
      <dgm:prSet presAssocID="{9D6E6259-8876-4AD4-966A-3DCC6CB0B1A0}" presName="parentText" presStyleLbl="node1" presStyleIdx="0" presStyleCnt="4" custLinFactY="-68887" custLinFactNeighborX="118" custLinFactNeighborY="-100000">
        <dgm:presLayoutVars>
          <dgm:chMax val="0"/>
          <dgm:bulletEnabled val="1"/>
        </dgm:presLayoutVars>
      </dgm:prSet>
      <dgm:spPr/>
    </dgm:pt>
    <dgm:pt modelId="{8F67E9EF-D534-437F-974F-009592CACEF3}" type="pres">
      <dgm:prSet presAssocID="{3EF5C643-23B5-4ED5-999C-06D6D9677BF5}" presName="spacer" presStyleCnt="0"/>
      <dgm:spPr/>
    </dgm:pt>
    <dgm:pt modelId="{CC59A4DD-2A12-47C5-9BE9-D8AA9DB459B5}" type="pres">
      <dgm:prSet presAssocID="{680BC34A-3DBE-4E7C-8861-9284B493253E}" presName="parentText" presStyleLbl="node1" presStyleIdx="1" presStyleCnt="4">
        <dgm:presLayoutVars>
          <dgm:chMax val="0"/>
          <dgm:bulletEnabled val="1"/>
        </dgm:presLayoutVars>
      </dgm:prSet>
      <dgm:spPr/>
    </dgm:pt>
    <dgm:pt modelId="{721BE298-0913-4FBE-8ADB-1B3428683EB2}" type="pres">
      <dgm:prSet presAssocID="{AEC81F7E-35AA-4F93-B9BC-5A8F3DF96523}" presName="spacer" presStyleCnt="0"/>
      <dgm:spPr/>
    </dgm:pt>
    <dgm:pt modelId="{9E60C22D-C0DD-4B13-9EB2-7400E7A97A3B}" type="pres">
      <dgm:prSet presAssocID="{CF9C8FD5-E293-4FD5-B85B-7704DF03EBE5}" presName="parentText" presStyleLbl="node1" presStyleIdx="2" presStyleCnt="4">
        <dgm:presLayoutVars>
          <dgm:chMax val="0"/>
          <dgm:bulletEnabled val="1"/>
        </dgm:presLayoutVars>
      </dgm:prSet>
      <dgm:spPr/>
    </dgm:pt>
    <dgm:pt modelId="{18FBB912-BEDB-45CD-B714-49304544AD06}" type="pres">
      <dgm:prSet presAssocID="{20812EC5-2104-4EEB-B979-2E5B1DEAC498}" presName="spacer" presStyleCnt="0"/>
      <dgm:spPr/>
    </dgm:pt>
    <dgm:pt modelId="{184BCB0B-9892-43A9-AE50-9BF46D127398}" type="pres">
      <dgm:prSet presAssocID="{7C5BE1EC-5F69-4852-A13D-3445E9C82E1C}" presName="parentText" presStyleLbl="node1" presStyleIdx="3" presStyleCnt="4" custLinFactY="61579" custLinFactNeighborX="-15" custLinFactNeighborY="100000">
        <dgm:presLayoutVars>
          <dgm:chMax val="0"/>
          <dgm:bulletEnabled val="1"/>
        </dgm:presLayoutVars>
      </dgm:prSet>
      <dgm:spPr/>
    </dgm:pt>
  </dgm:ptLst>
  <dgm:cxnLst>
    <dgm:cxn modelId="{D032C120-FCA6-4D23-99DF-C20B166F8EDB}" srcId="{B54969BA-AFA3-47D0-A7B2-5B2C3F1C534D}" destId="{680BC34A-3DBE-4E7C-8861-9284B493253E}" srcOrd="1" destOrd="0" parTransId="{414FDD9C-C797-44F3-B244-33556B17AB8E}" sibTransId="{AEC81F7E-35AA-4F93-B9BC-5A8F3DF96523}"/>
    <dgm:cxn modelId="{94198825-2DD6-4AFD-9307-D164D90788C6}" srcId="{B54969BA-AFA3-47D0-A7B2-5B2C3F1C534D}" destId="{CF9C8FD5-E293-4FD5-B85B-7704DF03EBE5}" srcOrd="2" destOrd="0" parTransId="{4EE3AD49-6EF6-4B4A-BD73-D93EC0B1D46D}" sibTransId="{20812EC5-2104-4EEB-B979-2E5B1DEAC498}"/>
    <dgm:cxn modelId="{E38B6526-F16A-4A7E-AF22-1F043CBC6E03}" srcId="{B54969BA-AFA3-47D0-A7B2-5B2C3F1C534D}" destId="{9D6E6259-8876-4AD4-966A-3DCC6CB0B1A0}" srcOrd="0" destOrd="0" parTransId="{A41D19AA-7F46-4200-81B0-BB538978A348}" sibTransId="{3EF5C643-23B5-4ED5-999C-06D6D9677BF5}"/>
    <dgm:cxn modelId="{15492162-D3A1-4C82-8B23-FDBD43D2E334}" srcId="{B54969BA-AFA3-47D0-A7B2-5B2C3F1C534D}" destId="{7C5BE1EC-5F69-4852-A13D-3445E9C82E1C}" srcOrd="3" destOrd="0" parTransId="{DA4B1FE5-60A8-4E2B-A1AB-8DBC23980CF8}" sibTransId="{7F02E92B-A2E4-40C3-9961-A8DA5D6231A2}"/>
    <dgm:cxn modelId="{9E8C8595-6D6B-4B27-8C79-06EDA7A35BF9}" type="presOf" srcId="{B54969BA-AFA3-47D0-A7B2-5B2C3F1C534D}" destId="{B8136365-8E64-48FC-8D56-3BDDE3D219CD}" srcOrd="0" destOrd="0" presId="urn:microsoft.com/office/officeart/2005/8/layout/vList2"/>
    <dgm:cxn modelId="{7C0FE1A6-6E09-4F92-83B3-444346F90F39}" type="presOf" srcId="{680BC34A-3DBE-4E7C-8861-9284B493253E}" destId="{CC59A4DD-2A12-47C5-9BE9-D8AA9DB459B5}" srcOrd="0" destOrd="0" presId="urn:microsoft.com/office/officeart/2005/8/layout/vList2"/>
    <dgm:cxn modelId="{FCA5A2B0-E392-4B4C-9DBF-0A4BDBAE9FB0}" type="presOf" srcId="{9D6E6259-8876-4AD4-966A-3DCC6CB0B1A0}" destId="{CD4EF61F-C299-4D45-9ADF-53567D3FB3F9}" srcOrd="0" destOrd="0" presId="urn:microsoft.com/office/officeart/2005/8/layout/vList2"/>
    <dgm:cxn modelId="{C4ADEBB8-7F7C-4A6C-9E54-684D3963C5CB}" type="presOf" srcId="{7C5BE1EC-5F69-4852-A13D-3445E9C82E1C}" destId="{184BCB0B-9892-43A9-AE50-9BF46D127398}" srcOrd="0" destOrd="0" presId="urn:microsoft.com/office/officeart/2005/8/layout/vList2"/>
    <dgm:cxn modelId="{E46FA4FF-63C2-4E90-B45F-602DDC1D0066}" type="presOf" srcId="{CF9C8FD5-E293-4FD5-B85B-7704DF03EBE5}" destId="{9E60C22D-C0DD-4B13-9EB2-7400E7A97A3B}" srcOrd="0" destOrd="0" presId="urn:microsoft.com/office/officeart/2005/8/layout/vList2"/>
    <dgm:cxn modelId="{27688902-0DBC-449E-A754-A653D374C8DE}" type="presParOf" srcId="{B8136365-8E64-48FC-8D56-3BDDE3D219CD}" destId="{CD4EF61F-C299-4D45-9ADF-53567D3FB3F9}" srcOrd="0" destOrd="0" presId="urn:microsoft.com/office/officeart/2005/8/layout/vList2"/>
    <dgm:cxn modelId="{5EACBB01-43CF-49BA-9D7A-7250FAB8080C}" type="presParOf" srcId="{B8136365-8E64-48FC-8D56-3BDDE3D219CD}" destId="{8F67E9EF-D534-437F-974F-009592CACEF3}" srcOrd="1" destOrd="0" presId="urn:microsoft.com/office/officeart/2005/8/layout/vList2"/>
    <dgm:cxn modelId="{342DC750-2C07-4EA5-85B8-872FB01F5448}" type="presParOf" srcId="{B8136365-8E64-48FC-8D56-3BDDE3D219CD}" destId="{CC59A4DD-2A12-47C5-9BE9-D8AA9DB459B5}" srcOrd="2" destOrd="0" presId="urn:microsoft.com/office/officeart/2005/8/layout/vList2"/>
    <dgm:cxn modelId="{3DF5A156-92D4-45D3-B5F5-44DA5AF4F06E}" type="presParOf" srcId="{B8136365-8E64-48FC-8D56-3BDDE3D219CD}" destId="{721BE298-0913-4FBE-8ADB-1B3428683EB2}" srcOrd="3" destOrd="0" presId="urn:microsoft.com/office/officeart/2005/8/layout/vList2"/>
    <dgm:cxn modelId="{2667CD3A-F39A-4EC8-A6B7-C6B04D7E550F}" type="presParOf" srcId="{B8136365-8E64-48FC-8D56-3BDDE3D219CD}" destId="{9E60C22D-C0DD-4B13-9EB2-7400E7A97A3B}" srcOrd="4" destOrd="0" presId="urn:microsoft.com/office/officeart/2005/8/layout/vList2"/>
    <dgm:cxn modelId="{0DC3D4BF-2480-4BAB-A56C-676DE8F3FF4C}" type="presParOf" srcId="{B8136365-8E64-48FC-8D56-3BDDE3D219CD}" destId="{18FBB912-BEDB-45CD-B714-49304544AD06}" srcOrd="5" destOrd="0" presId="urn:microsoft.com/office/officeart/2005/8/layout/vList2"/>
    <dgm:cxn modelId="{ADF5ED92-C982-41F9-BAB4-71870D7A2183}" type="presParOf" srcId="{B8136365-8E64-48FC-8D56-3BDDE3D219CD}" destId="{184BCB0B-9892-43A9-AE50-9BF46D12739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59453B-E59D-4B7D-B727-1B7DBA86FFB4}"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4FCD2AB0-652A-4590-8117-B4E030FDC5A1}">
      <dgm:prSet/>
      <dgm:spPr/>
      <dgm:t>
        <a:bodyPr/>
        <a:lstStyle/>
        <a:p>
          <a:r>
            <a:rPr lang="en" b="0" i="0"/>
            <a:t> Dziedzictwo wzmacnia poczucie tożsamości, przynależności i dumy.</a:t>
          </a:r>
          <a:endParaRPr lang="en-US"/>
        </a:p>
      </dgm:t>
    </dgm:pt>
    <dgm:pt modelId="{C2036A39-2797-4FDF-B17C-CFB31A499962}" type="parTrans" cxnId="{CD3E15F1-7113-43C3-99B1-0413CA957D08}">
      <dgm:prSet/>
      <dgm:spPr/>
      <dgm:t>
        <a:bodyPr/>
        <a:lstStyle/>
        <a:p>
          <a:endParaRPr lang="en-US"/>
        </a:p>
      </dgm:t>
    </dgm:pt>
    <dgm:pt modelId="{091411AA-60CE-444E-821C-4B4939CB14A2}" type="sibTrans" cxnId="{CD3E15F1-7113-43C3-99B1-0413CA957D08}">
      <dgm:prSet/>
      <dgm:spPr/>
      <dgm:t>
        <a:bodyPr/>
        <a:lstStyle/>
        <a:p>
          <a:endParaRPr lang="en-US"/>
        </a:p>
      </dgm:t>
    </dgm:pt>
    <dgm:pt modelId="{2FA766B2-2EC9-4B11-98A3-58A16673EA87}">
      <dgm:prSet/>
      <dgm:spPr/>
      <dgm:t>
        <a:bodyPr/>
        <a:lstStyle/>
        <a:p>
          <a:r>
            <a:rPr lang="en" b="0" i="0"/>
            <a:t> Pomaga utrzymać więzi społeczne i ciągłość międzypokoleniową.</a:t>
          </a:r>
          <a:endParaRPr lang="en-US"/>
        </a:p>
      </dgm:t>
    </dgm:pt>
    <dgm:pt modelId="{6823E857-5509-4914-81BF-5E14F87C5C0E}" type="parTrans" cxnId="{461B936A-2CAC-4400-B358-E33145BC3A1F}">
      <dgm:prSet/>
      <dgm:spPr/>
      <dgm:t>
        <a:bodyPr/>
        <a:lstStyle/>
        <a:p>
          <a:endParaRPr lang="en-US"/>
        </a:p>
      </dgm:t>
    </dgm:pt>
    <dgm:pt modelId="{689F76E7-88DE-4AAA-BE87-1BDA10FD35AD}" type="sibTrans" cxnId="{461B936A-2CAC-4400-B358-E33145BC3A1F}">
      <dgm:prSet/>
      <dgm:spPr/>
      <dgm:t>
        <a:bodyPr/>
        <a:lstStyle/>
        <a:p>
          <a:endParaRPr lang="en-US"/>
        </a:p>
      </dgm:t>
    </dgm:pt>
    <dgm:pt modelId="{FF24250D-5FD0-435D-87F4-3D20F741A080}">
      <dgm:prSet/>
      <dgm:spPr/>
      <dgm:t>
        <a:bodyPr/>
        <a:lstStyle/>
        <a:p>
          <a:r>
            <a:rPr lang="en" b="0" i="0"/>
            <a:t>Różnorodność kulturowa jest źródłem spójności społecznej w pluralistycznych społeczeństwach.</a:t>
          </a:r>
          <a:endParaRPr lang="en-US"/>
        </a:p>
      </dgm:t>
    </dgm:pt>
    <dgm:pt modelId="{1AAE2BEC-18DC-4D4A-9C3A-0FBEB9D969AD}" type="parTrans" cxnId="{D173FEA2-ABCF-4EE7-8D30-B283C098ED3B}">
      <dgm:prSet/>
      <dgm:spPr/>
      <dgm:t>
        <a:bodyPr/>
        <a:lstStyle/>
        <a:p>
          <a:endParaRPr lang="en-US"/>
        </a:p>
      </dgm:t>
    </dgm:pt>
    <dgm:pt modelId="{427AA592-82F6-4755-9503-A634085632A6}" type="sibTrans" cxnId="{D173FEA2-ABCF-4EE7-8D30-B283C098ED3B}">
      <dgm:prSet/>
      <dgm:spPr/>
      <dgm:t>
        <a:bodyPr/>
        <a:lstStyle/>
        <a:p>
          <a:endParaRPr lang="en-US"/>
        </a:p>
      </dgm:t>
    </dgm:pt>
    <dgm:pt modelId="{012C71E7-9F03-4562-A092-9FFBC5F25E95}" type="pres">
      <dgm:prSet presAssocID="{6559453B-E59D-4B7D-B727-1B7DBA86FFB4}" presName="hierChild1" presStyleCnt="0">
        <dgm:presLayoutVars>
          <dgm:chPref val="1"/>
          <dgm:dir/>
          <dgm:animOne val="branch"/>
          <dgm:animLvl val="lvl"/>
          <dgm:resizeHandles/>
        </dgm:presLayoutVars>
      </dgm:prSet>
      <dgm:spPr/>
    </dgm:pt>
    <dgm:pt modelId="{7946E4E2-5323-493C-A887-CA5BC53DA1D9}" type="pres">
      <dgm:prSet presAssocID="{4FCD2AB0-652A-4590-8117-B4E030FDC5A1}" presName="hierRoot1" presStyleCnt="0"/>
      <dgm:spPr/>
    </dgm:pt>
    <dgm:pt modelId="{E51EAD8F-5617-4DE6-A098-AB2FB84EBCBC}" type="pres">
      <dgm:prSet presAssocID="{4FCD2AB0-652A-4590-8117-B4E030FDC5A1}" presName="composite" presStyleCnt="0"/>
      <dgm:spPr/>
    </dgm:pt>
    <dgm:pt modelId="{5B0A61FE-98D6-4C2E-A41C-BF7855F4211B}" type="pres">
      <dgm:prSet presAssocID="{4FCD2AB0-652A-4590-8117-B4E030FDC5A1}" presName="background" presStyleLbl="node0" presStyleIdx="0" presStyleCnt="3"/>
      <dgm:spPr/>
    </dgm:pt>
    <dgm:pt modelId="{F6DF4CE5-FC5C-400B-97CC-B8CEFCF0BED8}" type="pres">
      <dgm:prSet presAssocID="{4FCD2AB0-652A-4590-8117-B4E030FDC5A1}" presName="text" presStyleLbl="fgAcc0" presStyleIdx="0" presStyleCnt="3">
        <dgm:presLayoutVars>
          <dgm:chPref val="3"/>
        </dgm:presLayoutVars>
      </dgm:prSet>
      <dgm:spPr/>
    </dgm:pt>
    <dgm:pt modelId="{3ED1B9DC-56DE-4ECA-8078-75C91F354E8A}" type="pres">
      <dgm:prSet presAssocID="{4FCD2AB0-652A-4590-8117-B4E030FDC5A1}" presName="hierChild2" presStyleCnt="0"/>
      <dgm:spPr/>
    </dgm:pt>
    <dgm:pt modelId="{7DC66B02-8F8C-4B07-9BD9-5E277302A700}" type="pres">
      <dgm:prSet presAssocID="{2FA766B2-2EC9-4B11-98A3-58A16673EA87}" presName="hierRoot1" presStyleCnt="0"/>
      <dgm:spPr/>
    </dgm:pt>
    <dgm:pt modelId="{D78337FD-F4DC-4B4F-A90B-AEAED917865A}" type="pres">
      <dgm:prSet presAssocID="{2FA766B2-2EC9-4B11-98A3-58A16673EA87}" presName="composite" presStyleCnt="0"/>
      <dgm:spPr/>
    </dgm:pt>
    <dgm:pt modelId="{28F47EE3-FDDD-474B-B7EE-8F0D1454027B}" type="pres">
      <dgm:prSet presAssocID="{2FA766B2-2EC9-4B11-98A3-58A16673EA87}" presName="background" presStyleLbl="node0" presStyleIdx="1" presStyleCnt="3"/>
      <dgm:spPr/>
    </dgm:pt>
    <dgm:pt modelId="{D800B43A-ECC1-463F-A904-424262DCEC46}" type="pres">
      <dgm:prSet presAssocID="{2FA766B2-2EC9-4B11-98A3-58A16673EA87}" presName="text" presStyleLbl="fgAcc0" presStyleIdx="1" presStyleCnt="3">
        <dgm:presLayoutVars>
          <dgm:chPref val="3"/>
        </dgm:presLayoutVars>
      </dgm:prSet>
      <dgm:spPr/>
    </dgm:pt>
    <dgm:pt modelId="{FA9B31A8-3485-4982-AB76-CD83028FF13E}" type="pres">
      <dgm:prSet presAssocID="{2FA766B2-2EC9-4B11-98A3-58A16673EA87}" presName="hierChild2" presStyleCnt="0"/>
      <dgm:spPr/>
    </dgm:pt>
    <dgm:pt modelId="{C3A5D7C6-042B-431D-B4E4-5CCC96AC5FC5}" type="pres">
      <dgm:prSet presAssocID="{FF24250D-5FD0-435D-87F4-3D20F741A080}" presName="hierRoot1" presStyleCnt="0"/>
      <dgm:spPr/>
    </dgm:pt>
    <dgm:pt modelId="{5F9996E4-96E2-4A7D-93E0-0AB9DBD8C024}" type="pres">
      <dgm:prSet presAssocID="{FF24250D-5FD0-435D-87F4-3D20F741A080}" presName="composite" presStyleCnt="0"/>
      <dgm:spPr/>
    </dgm:pt>
    <dgm:pt modelId="{EFD324AB-CE0C-4320-B802-7DD3CA1C27F0}" type="pres">
      <dgm:prSet presAssocID="{FF24250D-5FD0-435D-87F4-3D20F741A080}" presName="background" presStyleLbl="node0" presStyleIdx="2" presStyleCnt="3"/>
      <dgm:spPr/>
    </dgm:pt>
    <dgm:pt modelId="{AE6C9E24-9A44-402C-89E4-0B448D5097BC}" type="pres">
      <dgm:prSet presAssocID="{FF24250D-5FD0-435D-87F4-3D20F741A080}" presName="text" presStyleLbl="fgAcc0" presStyleIdx="2" presStyleCnt="3">
        <dgm:presLayoutVars>
          <dgm:chPref val="3"/>
        </dgm:presLayoutVars>
      </dgm:prSet>
      <dgm:spPr/>
    </dgm:pt>
    <dgm:pt modelId="{C8CAA244-3A24-405B-A087-8DC7BA24EA61}" type="pres">
      <dgm:prSet presAssocID="{FF24250D-5FD0-435D-87F4-3D20F741A080}" presName="hierChild2" presStyleCnt="0"/>
      <dgm:spPr/>
    </dgm:pt>
  </dgm:ptLst>
  <dgm:cxnLst>
    <dgm:cxn modelId="{09039F41-273A-409F-A45F-2E718743195F}" type="presOf" srcId="{2FA766B2-2EC9-4B11-98A3-58A16673EA87}" destId="{D800B43A-ECC1-463F-A904-424262DCEC46}" srcOrd="0" destOrd="0" presId="urn:microsoft.com/office/officeart/2005/8/layout/hierarchy1"/>
    <dgm:cxn modelId="{8BB78C48-018B-48A1-8555-F44E25256E26}" type="presOf" srcId="{4FCD2AB0-652A-4590-8117-B4E030FDC5A1}" destId="{F6DF4CE5-FC5C-400B-97CC-B8CEFCF0BED8}" srcOrd="0" destOrd="0" presId="urn:microsoft.com/office/officeart/2005/8/layout/hierarchy1"/>
    <dgm:cxn modelId="{461B936A-2CAC-4400-B358-E33145BC3A1F}" srcId="{6559453B-E59D-4B7D-B727-1B7DBA86FFB4}" destId="{2FA766B2-2EC9-4B11-98A3-58A16673EA87}" srcOrd="1" destOrd="0" parTransId="{6823E857-5509-4914-81BF-5E14F87C5C0E}" sibTransId="{689F76E7-88DE-4AAA-BE87-1BDA10FD35AD}"/>
    <dgm:cxn modelId="{D173FEA2-ABCF-4EE7-8D30-B283C098ED3B}" srcId="{6559453B-E59D-4B7D-B727-1B7DBA86FFB4}" destId="{FF24250D-5FD0-435D-87F4-3D20F741A080}" srcOrd="2" destOrd="0" parTransId="{1AAE2BEC-18DC-4D4A-9C3A-0FBEB9D969AD}" sibTransId="{427AA592-82F6-4755-9503-A634085632A6}"/>
    <dgm:cxn modelId="{1D5B6FD6-8ED8-41B5-AF48-9D9797220814}" type="presOf" srcId="{FF24250D-5FD0-435D-87F4-3D20F741A080}" destId="{AE6C9E24-9A44-402C-89E4-0B448D5097BC}" srcOrd="0" destOrd="0" presId="urn:microsoft.com/office/officeart/2005/8/layout/hierarchy1"/>
    <dgm:cxn modelId="{E74CA3E7-4DF2-491F-94FC-BE2F19F9AC6D}" type="presOf" srcId="{6559453B-E59D-4B7D-B727-1B7DBA86FFB4}" destId="{012C71E7-9F03-4562-A092-9FFBC5F25E95}" srcOrd="0" destOrd="0" presId="urn:microsoft.com/office/officeart/2005/8/layout/hierarchy1"/>
    <dgm:cxn modelId="{CD3E15F1-7113-43C3-99B1-0413CA957D08}" srcId="{6559453B-E59D-4B7D-B727-1B7DBA86FFB4}" destId="{4FCD2AB0-652A-4590-8117-B4E030FDC5A1}" srcOrd="0" destOrd="0" parTransId="{C2036A39-2797-4FDF-B17C-CFB31A499962}" sibTransId="{091411AA-60CE-444E-821C-4B4939CB14A2}"/>
    <dgm:cxn modelId="{562C0404-3759-4D97-81DC-88C8F47AD05B}" type="presParOf" srcId="{012C71E7-9F03-4562-A092-9FFBC5F25E95}" destId="{7946E4E2-5323-493C-A887-CA5BC53DA1D9}" srcOrd="0" destOrd="0" presId="urn:microsoft.com/office/officeart/2005/8/layout/hierarchy1"/>
    <dgm:cxn modelId="{A7BCF8A2-FDC0-4ECA-9E5D-A15FC6B8C13B}" type="presParOf" srcId="{7946E4E2-5323-493C-A887-CA5BC53DA1D9}" destId="{E51EAD8F-5617-4DE6-A098-AB2FB84EBCBC}" srcOrd="0" destOrd="0" presId="urn:microsoft.com/office/officeart/2005/8/layout/hierarchy1"/>
    <dgm:cxn modelId="{0C1132C8-6F73-485B-A4AA-D76790BFF04E}" type="presParOf" srcId="{E51EAD8F-5617-4DE6-A098-AB2FB84EBCBC}" destId="{5B0A61FE-98D6-4C2E-A41C-BF7855F4211B}" srcOrd="0" destOrd="0" presId="urn:microsoft.com/office/officeart/2005/8/layout/hierarchy1"/>
    <dgm:cxn modelId="{E1861CC8-BC2F-4B90-B838-8E3CE45AADD2}" type="presParOf" srcId="{E51EAD8F-5617-4DE6-A098-AB2FB84EBCBC}" destId="{F6DF4CE5-FC5C-400B-97CC-B8CEFCF0BED8}" srcOrd="1" destOrd="0" presId="urn:microsoft.com/office/officeart/2005/8/layout/hierarchy1"/>
    <dgm:cxn modelId="{B17B75D9-25EE-49B2-A418-24CF8A60E23D}" type="presParOf" srcId="{7946E4E2-5323-493C-A887-CA5BC53DA1D9}" destId="{3ED1B9DC-56DE-4ECA-8078-75C91F354E8A}" srcOrd="1" destOrd="0" presId="urn:microsoft.com/office/officeart/2005/8/layout/hierarchy1"/>
    <dgm:cxn modelId="{3FDFC898-A5C6-48F9-990F-EF57413ADC88}" type="presParOf" srcId="{012C71E7-9F03-4562-A092-9FFBC5F25E95}" destId="{7DC66B02-8F8C-4B07-9BD9-5E277302A700}" srcOrd="1" destOrd="0" presId="urn:microsoft.com/office/officeart/2005/8/layout/hierarchy1"/>
    <dgm:cxn modelId="{8AC40736-953F-47EA-A660-497B009B0A01}" type="presParOf" srcId="{7DC66B02-8F8C-4B07-9BD9-5E277302A700}" destId="{D78337FD-F4DC-4B4F-A90B-AEAED917865A}" srcOrd="0" destOrd="0" presId="urn:microsoft.com/office/officeart/2005/8/layout/hierarchy1"/>
    <dgm:cxn modelId="{6F164C17-FDAA-47DC-977A-1183E8C4A931}" type="presParOf" srcId="{D78337FD-F4DC-4B4F-A90B-AEAED917865A}" destId="{28F47EE3-FDDD-474B-B7EE-8F0D1454027B}" srcOrd="0" destOrd="0" presId="urn:microsoft.com/office/officeart/2005/8/layout/hierarchy1"/>
    <dgm:cxn modelId="{8B7B5D33-09D6-4ADE-9066-C00063C089A7}" type="presParOf" srcId="{D78337FD-F4DC-4B4F-A90B-AEAED917865A}" destId="{D800B43A-ECC1-463F-A904-424262DCEC46}" srcOrd="1" destOrd="0" presId="urn:microsoft.com/office/officeart/2005/8/layout/hierarchy1"/>
    <dgm:cxn modelId="{E9E1DC43-F0FE-4221-A064-53016B66FC6D}" type="presParOf" srcId="{7DC66B02-8F8C-4B07-9BD9-5E277302A700}" destId="{FA9B31A8-3485-4982-AB76-CD83028FF13E}" srcOrd="1" destOrd="0" presId="urn:microsoft.com/office/officeart/2005/8/layout/hierarchy1"/>
    <dgm:cxn modelId="{0B6132FA-6AA6-4565-A545-3593770A092C}" type="presParOf" srcId="{012C71E7-9F03-4562-A092-9FFBC5F25E95}" destId="{C3A5D7C6-042B-431D-B4E4-5CCC96AC5FC5}" srcOrd="2" destOrd="0" presId="urn:microsoft.com/office/officeart/2005/8/layout/hierarchy1"/>
    <dgm:cxn modelId="{7AD6B7D1-34CB-44B0-8A11-D18AAE91B774}" type="presParOf" srcId="{C3A5D7C6-042B-431D-B4E4-5CCC96AC5FC5}" destId="{5F9996E4-96E2-4A7D-93E0-0AB9DBD8C024}" srcOrd="0" destOrd="0" presId="urn:microsoft.com/office/officeart/2005/8/layout/hierarchy1"/>
    <dgm:cxn modelId="{8ABA268E-4A30-49A6-910C-89F666822790}" type="presParOf" srcId="{5F9996E4-96E2-4A7D-93E0-0AB9DBD8C024}" destId="{EFD324AB-CE0C-4320-B802-7DD3CA1C27F0}" srcOrd="0" destOrd="0" presId="urn:microsoft.com/office/officeart/2005/8/layout/hierarchy1"/>
    <dgm:cxn modelId="{E4B1BA3D-7DC6-4FA9-9D4E-859FB220D7F9}" type="presParOf" srcId="{5F9996E4-96E2-4A7D-93E0-0AB9DBD8C024}" destId="{AE6C9E24-9A44-402C-89E4-0B448D5097BC}" srcOrd="1" destOrd="0" presId="urn:microsoft.com/office/officeart/2005/8/layout/hierarchy1"/>
    <dgm:cxn modelId="{83F28462-A6E3-4B1C-B577-6BFFB0CE3EC1}" type="presParOf" srcId="{C3A5D7C6-042B-431D-B4E4-5CCC96AC5FC5}" destId="{C8CAA244-3A24-405B-A087-8DC7BA24EA6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423075-ED5B-49C6-B2A4-A9E26CC6CFC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EF5895B-155A-40A3-ABD8-B0602112C6AC}">
      <dgm:prSet custT="1"/>
      <dgm:spPr/>
      <dgm:t>
        <a:bodyPr/>
        <a:lstStyle/>
        <a:p>
          <a:r>
            <a:rPr lang="en" sz="3600" b="0" i="0"/>
            <a:t>Homogenizacja kultur poprzez środki masowego przekazu i konsumpcjonizm.</a:t>
          </a:r>
          <a:endParaRPr lang="en-US" sz="3600"/>
        </a:p>
      </dgm:t>
    </dgm:pt>
    <dgm:pt modelId="{65641088-EB68-4778-81AD-6F7FBC13A8DC}" type="parTrans" cxnId="{16CDD2AC-6DBA-4DA8-8129-7BC0D5B5AD5C}">
      <dgm:prSet/>
      <dgm:spPr/>
      <dgm:t>
        <a:bodyPr/>
        <a:lstStyle/>
        <a:p>
          <a:endParaRPr lang="en-US"/>
        </a:p>
      </dgm:t>
    </dgm:pt>
    <dgm:pt modelId="{04538909-B147-42B1-8753-D2EADD4496FB}" type="sibTrans" cxnId="{16CDD2AC-6DBA-4DA8-8129-7BC0D5B5AD5C}">
      <dgm:prSet/>
      <dgm:spPr/>
      <dgm:t>
        <a:bodyPr/>
        <a:lstStyle/>
        <a:p>
          <a:endParaRPr lang="en-US"/>
        </a:p>
      </dgm:t>
    </dgm:pt>
    <dgm:pt modelId="{88ACBF82-790A-4CCB-92C7-F911CF326503}">
      <dgm:prSet custT="1"/>
      <dgm:spPr/>
      <dgm:t>
        <a:bodyPr/>
        <a:lstStyle/>
        <a:p>
          <a:r>
            <a:rPr lang="en" sz="3600" b="0" i="0"/>
            <a:t>Utrata tradycyjnych języków, rzemiosła i systemów wiedzy.</a:t>
          </a:r>
          <a:endParaRPr lang="en-US" sz="3600"/>
        </a:p>
      </dgm:t>
    </dgm:pt>
    <dgm:pt modelId="{640B6186-A29E-421D-AD1C-8306EA19E1B3}" type="parTrans" cxnId="{0E2AA655-778F-46E0-8AC7-C444654DD441}">
      <dgm:prSet/>
      <dgm:spPr/>
      <dgm:t>
        <a:bodyPr/>
        <a:lstStyle/>
        <a:p>
          <a:endParaRPr lang="en-US"/>
        </a:p>
      </dgm:t>
    </dgm:pt>
    <dgm:pt modelId="{CEBFA8AD-374C-4248-897B-CF0D2F69333C}" type="sibTrans" cxnId="{0E2AA655-778F-46E0-8AC7-C444654DD441}">
      <dgm:prSet/>
      <dgm:spPr/>
      <dgm:t>
        <a:bodyPr/>
        <a:lstStyle/>
        <a:p>
          <a:endParaRPr lang="en-US"/>
        </a:p>
      </dgm:t>
    </dgm:pt>
    <dgm:pt modelId="{5DCB8B09-FFFA-4624-AD5A-F2B9B848DEB5}">
      <dgm:prSet custT="1"/>
      <dgm:spPr/>
      <dgm:t>
        <a:bodyPr/>
        <a:lstStyle/>
        <a:p>
          <a:r>
            <a:rPr lang="en" sz="3600" b="0" i="0"/>
            <a:t>Komercjalizacja i nadużywanie praktyk sakralnych lub tradycyjnych.</a:t>
          </a:r>
          <a:endParaRPr lang="en-US" sz="3600"/>
        </a:p>
      </dgm:t>
    </dgm:pt>
    <dgm:pt modelId="{EF83436D-23E3-4AAE-A19C-417C52E9B687}" type="parTrans" cxnId="{C3247AF5-7BDF-4CEA-A205-7737C241C5A1}">
      <dgm:prSet/>
      <dgm:spPr/>
      <dgm:t>
        <a:bodyPr/>
        <a:lstStyle/>
        <a:p>
          <a:endParaRPr lang="en-US"/>
        </a:p>
      </dgm:t>
    </dgm:pt>
    <dgm:pt modelId="{0F2BC1C2-15AF-4393-9D5B-FC6CA1D63B16}" type="sibTrans" cxnId="{C3247AF5-7BDF-4CEA-A205-7737C241C5A1}">
      <dgm:prSet/>
      <dgm:spPr/>
      <dgm:t>
        <a:bodyPr/>
        <a:lstStyle/>
        <a:p>
          <a:endParaRPr lang="en-US"/>
        </a:p>
      </dgm:t>
    </dgm:pt>
    <dgm:pt modelId="{1BDF18EB-0A9E-44CE-A0C4-5094E7FB17AE}">
      <dgm:prSet custT="1"/>
      <dgm:spPr/>
      <dgm:t>
        <a:bodyPr/>
        <a:lstStyle/>
        <a:p>
          <a:r>
            <a:rPr lang="en" sz="3600" b="0" i="0"/>
            <a:t>Zagrożenia wynikające z niekontrolowanej turystyki i urbanizacji.</a:t>
          </a:r>
          <a:endParaRPr lang="en-US" sz="3600"/>
        </a:p>
      </dgm:t>
    </dgm:pt>
    <dgm:pt modelId="{C08586FB-DD35-43E8-94FC-A4ED435A65CB}" type="parTrans" cxnId="{DBBABE05-705D-4AA8-9F13-F5229C7D1BE9}">
      <dgm:prSet/>
      <dgm:spPr/>
      <dgm:t>
        <a:bodyPr/>
        <a:lstStyle/>
        <a:p>
          <a:endParaRPr lang="en-US"/>
        </a:p>
      </dgm:t>
    </dgm:pt>
    <dgm:pt modelId="{67D8BD26-8019-4273-81F3-A14906F483B7}" type="sibTrans" cxnId="{DBBABE05-705D-4AA8-9F13-F5229C7D1BE9}">
      <dgm:prSet/>
      <dgm:spPr/>
      <dgm:t>
        <a:bodyPr/>
        <a:lstStyle/>
        <a:p>
          <a:endParaRPr lang="en-US"/>
        </a:p>
      </dgm:t>
    </dgm:pt>
    <dgm:pt modelId="{75EB06AA-1163-4EB3-B470-BEB2B6E3BA6A}" type="pres">
      <dgm:prSet presAssocID="{42423075-ED5B-49C6-B2A4-A9E26CC6CFCF}" presName="root" presStyleCnt="0">
        <dgm:presLayoutVars>
          <dgm:dir/>
          <dgm:resizeHandles val="exact"/>
        </dgm:presLayoutVars>
      </dgm:prSet>
      <dgm:spPr/>
    </dgm:pt>
    <dgm:pt modelId="{1C3770DF-E9BC-493C-A614-BCCCC5E149B9}" type="pres">
      <dgm:prSet presAssocID="{7EF5895B-155A-40A3-ABD8-B0602112C6AC}" presName="compNode" presStyleCnt="0"/>
      <dgm:spPr/>
    </dgm:pt>
    <dgm:pt modelId="{8EB4514C-EB3C-48E3-B2CE-D06CEF58C3AA}" type="pres">
      <dgm:prSet presAssocID="{7EF5895B-155A-40A3-ABD8-B0602112C6AC}" presName="bgRect" presStyleLbl="bgShp" presStyleIdx="0" presStyleCnt="4"/>
      <dgm:spPr/>
    </dgm:pt>
    <dgm:pt modelId="{F0C1D4BA-9183-438E-89ED-2E88B4752906}" type="pres">
      <dgm:prSet presAssocID="{7EF5895B-155A-40A3-ABD8-B0602112C6A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apanese Dolls"/>
        </a:ext>
      </dgm:extLst>
    </dgm:pt>
    <dgm:pt modelId="{F7E7FD49-9C53-466B-8352-164DDBA0BF09}" type="pres">
      <dgm:prSet presAssocID="{7EF5895B-155A-40A3-ABD8-B0602112C6AC}" presName="spaceRect" presStyleCnt="0"/>
      <dgm:spPr/>
    </dgm:pt>
    <dgm:pt modelId="{FA02CE58-2EA6-4DFB-B878-151450F8B4B8}" type="pres">
      <dgm:prSet presAssocID="{7EF5895B-155A-40A3-ABD8-B0602112C6AC}" presName="parTx" presStyleLbl="revTx" presStyleIdx="0" presStyleCnt="4">
        <dgm:presLayoutVars>
          <dgm:chMax val="0"/>
          <dgm:chPref val="0"/>
        </dgm:presLayoutVars>
      </dgm:prSet>
      <dgm:spPr/>
    </dgm:pt>
    <dgm:pt modelId="{35303734-8EE9-448A-9337-2D1180347FE7}" type="pres">
      <dgm:prSet presAssocID="{04538909-B147-42B1-8753-D2EADD4496FB}" presName="sibTrans" presStyleCnt="0"/>
      <dgm:spPr/>
    </dgm:pt>
    <dgm:pt modelId="{985FF590-BED4-40C2-8699-5C4CE8DC61E1}" type="pres">
      <dgm:prSet presAssocID="{88ACBF82-790A-4CCB-92C7-F911CF326503}" presName="compNode" presStyleCnt="0"/>
      <dgm:spPr/>
    </dgm:pt>
    <dgm:pt modelId="{78389CC5-F959-44ED-B3BC-01EB64A93CF3}" type="pres">
      <dgm:prSet presAssocID="{88ACBF82-790A-4CCB-92C7-F911CF326503}" presName="bgRect" presStyleLbl="bgShp" presStyleIdx="1" presStyleCnt="4"/>
      <dgm:spPr/>
    </dgm:pt>
    <dgm:pt modelId="{7518B5BD-39B8-460C-A393-CCA03CF78AD6}" type="pres">
      <dgm:prSet presAssocID="{88ACBF82-790A-4CCB-92C7-F911CF32650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ongue"/>
        </a:ext>
      </dgm:extLst>
    </dgm:pt>
    <dgm:pt modelId="{D90137F5-735B-4D19-82B1-79280B697A60}" type="pres">
      <dgm:prSet presAssocID="{88ACBF82-790A-4CCB-92C7-F911CF326503}" presName="spaceRect" presStyleCnt="0"/>
      <dgm:spPr/>
    </dgm:pt>
    <dgm:pt modelId="{662235DC-DB8A-4E6A-9177-F371CB9698FF}" type="pres">
      <dgm:prSet presAssocID="{88ACBF82-790A-4CCB-92C7-F911CF326503}" presName="parTx" presStyleLbl="revTx" presStyleIdx="1" presStyleCnt="4">
        <dgm:presLayoutVars>
          <dgm:chMax val="0"/>
          <dgm:chPref val="0"/>
        </dgm:presLayoutVars>
      </dgm:prSet>
      <dgm:spPr/>
    </dgm:pt>
    <dgm:pt modelId="{8A2B23C4-7D73-4A0C-961B-DCEE2491AE11}" type="pres">
      <dgm:prSet presAssocID="{CEBFA8AD-374C-4248-897B-CF0D2F69333C}" presName="sibTrans" presStyleCnt="0"/>
      <dgm:spPr/>
    </dgm:pt>
    <dgm:pt modelId="{D06EC067-87E4-4873-BCAC-4F0D910362A8}" type="pres">
      <dgm:prSet presAssocID="{5DCB8B09-FFFA-4624-AD5A-F2B9B848DEB5}" presName="compNode" presStyleCnt="0"/>
      <dgm:spPr/>
    </dgm:pt>
    <dgm:pt modelId="{63ECD003-3148-4EE0-9C03-71D6FD741164}" type="pres">
      <dgm:prSet presAssocID="{5DCB8B09-FFFA-4624-AD5A-F2B9B848DEB5}" presName="bgRect" presStyleLbl="bgShp" presStyleIdx="2" presStyleCnt="4"/>
      <dgm:spPr/>
    </dgm:pt>
    <dgm:pt modelId="{A203084B-5FB0-458A-B049-BA53D95DFAA5}" type="pres">
      <dgm:prSet presAssocID="{5DCB8B09-FFFA-4624-AD5A-F2B9B848DEB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mono"/>
        </a:ext>
      </dgm:extLst>
    </dgm:pt>
    <dgm:pt modelId="{1245AD92-DC0F-4D6A-9E98-E16C48E5D4B9}" type="pres">
      <dgm:prSet presAssocID="{5DCB8B09-FFFA-4624-AD5A-F2B9B848DEB5}" presName="spaceRect" presStyleCnt="0"/>
      <dgm:spPr/>
    </dgm:pt>
    <dgm:pt modelId="{2907EFC4-588B-49DA-ADE3-31E1455D806B}" type="pres">
      <dgm:prSet presAssocID="{5DCB8B09-FFFA-4624-AD5A-F2B9B848DEB5}" presName="parTx" presStyleLbl="revTx" presStyleIdx="2" presStyleCnt="4">
        <dgm:presLayoutVars>
          <dgm:chMax val="0"/>
          <dgm:chPref val="0"/>
        </dgm:presLayoutVars>
      </dgm:prSet>
      <dgm:spPr/>
    </dgm:pt>
    <dgm:pt modelId="{03E97E41-10C5-4D68-B3AB-39D18579BA51}" type="pres">
      <dgm:prSet presAssocID="{0F2BC1C2-15AF-4393-9D5B-FC6CA1D63B16}" presName="sibTrans" presStyleCnt="0"/>
      <dgm:spPr/>
    </dgm:pt>
    <dgm:pt modelId="{99F29863-5A91-4363-86FD-B4348E049C0A}" type="pres">
      <dgm:prSet presAssocID="{1BDF18EB-0A9E-44CE-A0C4-5094E7FB17AE}" presName="compNode" presStyleCnt="0"/>
      <dgm:spPr/>
    </dgm:pt>
    <dgm:pt modelId="{7A838CF3-85B4-4993-8810-026A4BC11141}" type="pres">
      <dgm:prSet presAssocID="{1BDF18EB-0A9E-44CE-A0C4-5094E7FB17AE}" presName="bgRect" presStyleLbl="bgShp" presStyleIdx="3" presStyleCnt="4"/>
      <dgm:spPr/>
    </dgm:pt>
    <dgm:pt modelId="{C365A82C-F02D-4085-BA8A-E5AEFB50C4CF}" type="pres">
      <dgm:prSet presAssocID="{1BDF18EB-0A9E-44CE-A0C4-5094E7FB17A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No Smoking"/>
        </a:ext>
      </dgm:extLst>
    </dgm:pt>
    <dgm:pt modelId="{C99D5C0D-907D-4DF1-ABC3-9D4512CCDDAC}" type="pres">
      <dgm:prSet presAssocID="{1BDF18EB-0A9E-44CE-A0C4-5094E7FB17AE}" presName="spaceRect" presStyleCnt="0"/>
      <dgm:spPr/>
    </dgm:pt>
    <dgm:pt modelId="{91654B11-2437-42D9-A97A-A2E36FFAF73F}" type="pres">
      <dgm:prSet presAssocID="{1BDF18EB-0A9E-44CE-A0C4-5094E7FB17AE}" presName="parTx" presStyleLbl="revTx" presStyleIdx="3" presStyleCnt="4">
        <dgm:presLayoutVars>
          <dgm:chMax val="0"/>
          <dgm:chPref val="0"/>
        </dgm:presLayoutVars>
      </dgm:prSet>
      <dgm:spPr/>
    </dgm:pt>
  </dgm:ptLst>
  <dgm:cxnLst>
    <dgm:cxn modelId="{DBBABE05-705D-4AA8-9F13-F5229C7D1BE9}" srcId="{42423075-ED5B-49C6-B2A4-A9E26CC6CFCF}" destId="{1BDF18EB-0A9E-44CE-A0C4-5094E7FB17AE}" srcOrd="3" destOrd="0" parTransId="{C08586FB-DD35-43E8-94FC-A4ED435A65CB}" sibTransId="{67D8BD26-8019-4273-81F3-A14906F483B7}"/>
    <dgm:cxn modelId="{CC8D3323-CA94-47CD-932D-B27F4EFD8528}" type="presOf" srcId="{5DCB8B09-FFFA-4624-AD5A-F2B9B848DEB5}" destId="{2907EFC4-588B-49DA-ADE3-31E1455D806B}" srcOrd="0" destOrd="0" presId="urn:microsoft.com/office/officeart/2018/2/layout/IconVerticalSolidList"/>
    <dgm:cxn modelId="{B0B67629-4691-4105-8A38-7C19B3B9F653}" type="presOf" srcId="{42423075-ED5B-49C6-B2A4-A9E26CC6CFCF}" destId="{75EB06AA-1163-4EB3-B470-BEB2B6E3BA6A}" srcOrd="0" destOrd="0" presId="urn:microsoft.com/office/officeart/2018/2/layout/IconVerticalSolidList"/>
    <dgm:cxn modelId="{4DD3D967-8126-4765-9FC7-451D0D043517}" type="presOf" srcId="{1BDF18EB-0A9E-44CE-A0C4-5094E7FB17AE}" destId="{91654B11-2437-42D9-A97A-A2E36FFAF73F}" srcOrd="0" destOrd="0" presId="urn:microsoft.com/office/officeart/2018/2/layout/IconVerticalSolidList"/>
    <dgm:cxn modelId="{0E2AA655-778F-46E0-8AC7-C444654DD441}" srcId="{42423075-ED5B-49C6-B2A4-A9E26CC6CFCF}" destId="{88ACBF82-790A-4CCB-92C7-F911CF326503}" srcOrd="1" destOrd="0" parTransId="{640B6186-A29E-421D-AD1C-8306EA19E1B3}" sibTransId="{CEBFA8AD-374C-4248-897B-CF0D2F69333C}"/>
    <dgm:cxn modelId="{DD75BC84-5CD2-4007-A141-BD58AFC3538D}" type="presOf" srcId="{88ACBF82-790A-4CCB-92C7-F911CF326503}" destId="{662235DC-DB8A-4E6A-9177-F371CB9698FF}" srcOrd="0" destOrd="0" presId="urn:microsoft.com/office/officeart/2018/2/layout/IconVerticalSolidList"/>
    <dgm:cxn modelId="{259C1D8B-A164-4941-9F19-02B926EFFC7B}" type="presOf" srcId="{7EF5895B-155A-40A3-ABD8-B0602112C6AC}" destId="{FA02CE58-2EA6-4DFB-B878-151450F8B4B8}" srcOrd="0" destOrd="0" presId="urn:microsoft.com/office/officeart/2018/2/layout/IconVerticalSolidList"/>
    <dgm:cxn modelId="{16CDD2AC-6DBA-4DA8-8129-7BC0D5B5AD5C}" srcId="{42423075-ED5B-49C6-B2A4-A9E26CC6CFCF}" destId="{7EF5895B-155A-40A3-ABD8-B0602112C6AC}" srcOrd="0" destOrd="0" parTransId="{65641088-EB68-4778-81AD-6F7FBC13A8DC}" sibTransId="{04538909-B147-42B1-8753-D2EADD4496FB}"/>
    <dgm:cxn modelId="{C3247AF5-7BDF-4CEA-A205-7737C241C5A1}" srcId="{42423075-ED5B-49C6-B2A4-A9E26CC6CFCF}" destId="{5DCB8B09-FFFA-4624-AD5A-F2B9B848DEB5}" srcOrd="2" destOrd="0" parTransId="{EF83436D-23E3-4AAE-A19C-417C52E9B687}" sibTransId="{0F2BC1C2-15AF-4393-9D5B-FC6CA1D63B16}"/>
    <dgm:cxn modelId="{CA7D09F0-DAE6-40EE-87A0-9E8CDFD20437}" type="presParOf" srcId="{75EB06AA-1163-4EB3-B470-BEB2B6E3BA6A}" destId="{1C3770DF-E9BC-493C-A614-BCCCC5E149B9}" srcOrd="0" destOrd="0" presId="urn:microsoft.com/office/officeart/2018/2/layout/IconVerticalSolidList"/>
    <dgm:cxn modelId="{D8BDB9E4-7F8E-4302-9D59-6CD829328773}" type="presParOf" srcId="{1C3770DF-E9BC-493C-A614-BCCCC5E149B9}" destId="{8EB4514C-EB3C-48E3-B2CE-D06CEF58C3AA}" srcOrd="0" destOrd="0" presId="urn:microsoft.com/office/officeart/2018/2/layout/IconVerticalSolidList"/>
    <dgm:cxn modelId="{18ED36C0-BB1D-404C-98AE-574FF3CEAB1B}" type="presParOf" srcId="{1C3770DF-E9BC-493C-A614-BCCCC5E149B9}" destId="{F0C1D4BA-9183-438E-89ED-2E88B4752906}" srcOrd="1" destOrd="0" presId="urn:microsoft.com/office/officeart/2018/2/layout/IconVerticalSolidList"/>
    <dgm:cxn modelId="{65052740-844D-4977-ABD2-A9B9C7E8AAF9}" type="presParOf" srcId="{1C3770DF-E9BC-493C-A614-BCCCC5E149B9}" destId="{F7E7FD49-9C53-466B-8352-164DDBA0BF09}" srcOrd="2" destOrd="0" presId="urn:microsoft.com/office/officeart/2018/2/layout/IconVerticalSolidList"/>
    <dgm:cxn modelId="{57E83A9A-F46D-4AA0-ACD4-68AD03237921}" type="presParOf" srcId="{1C3770DF-E9BC-493C-A614-BCCCC5E149B9}" destId="{FA02CE58-2EA6-4DFB-B878-151450F8B4B8}" srcOrd="3" destOrd="0" presId="urn:microsoft.com/office/officeart/2018/2/layout/IconVerticalSolidList"/>
    <dgm:cxn modelId="{88C26F64-4C92-4527-A09C-08F67F16B8BD}" type="presParOf" srcId="{75EB06AA-1163-4EB3-B470-BEB2B6E3BA6A}" destId="{35303734-8EE9-448A-9337-2D1180347FE7}" srcOrd="1" destOrd="0" presId="urn:microsoft.com/office/officeart/2018/2/layout/IconVerticalSolidList"/>
    <dgm:cxn modelId="{B9842051-B282-48EE-A62D-89D6B45A81F5}" type="presParOf" srcId="{75EB06AA-1163-4EB3-B470-BEB2B6E3BA6A}" destId="{985FF590-BED4-40C2-8699-5C4CE8DC61E1}" srcOrd="2" destOrd="0" presId="urn:microsoft.com/office/officeart/2018/2/layout/IconVerticalSolidList"/>
    <dgm:cxn modelId="{D68BD471-C921-4053-A7E8-CCD91E1C179A}" type="presParOf" srcId="{985FF590-BED4-40C2-8699-5C4CE8DC61E1}" destId="{78389CC5-F959-44ED-B3BC-01EB64A93CF3}" srcOrd="0" destOrd="0" presId="urn:microsoft.com/office/officeart/2018/2/layout/IconVerticalSolidList"/>
    <dgm:cxn modelId="{2788456C-4914-46F1-9837-356FE5C7EBD8}" type="presParOf" srcId="{985FF590-BED4-40C2-8699-5C4CE8DC61E1}" destId="{7518B5BD-39B8-460C-A393-CCA03CF78AD6}" srcOrd="1" destOrd="0" presId="urn:microsoft.com/office/officeart/2018/2/layout/IconVerticalSolidList"/>
    <dgm:cxn modelId="{82711DD6-13D6-48E8-829A-54B9787FE7AF}" type="presParOf" srcId="{985FF590-BED4-40C2-8699-5C4CE8DC61E1}" destId="{D90137F5-735B-4D19-82B1-79280B697A60}" srcOrd="2" destOrd="0" presId="urn:microsoft.com/office/officeart/2018/2/layout/IconVerticalSolidList"/>
    <dgm:cxn modelId="{72505F1F-AF96-4E8B-AD5A-834924E8675C}" type="presParOf" srcId="{985FF590-BED4-40C2-8699-5C4CE8DC61E1}" destId="{662235DC-DB8A-4E6A-9177-F371CB9698FF}" srcOrd="3" destOrd="0" presId="urn:microsoft.com/office/officeart/2018/2/layout/IconVerticalSolidList"/>
    <dgm:cxn modelId="{79B86294-B5D3-409D-8B4C-E8CCE7F6BF5F}" type="presParOf" srcId="{75EB06AA-1163-4EB3-B470-BEB2B6E3BA6A}" destId="{8A2B23C4-7D73-4A0C-961B-DCEE2491AE11}" srcOrd="3" destOrd="0" presId="urn:microsoft.com/office/officeart/2018/2/layout/IconVerticalSolidList"/>
    <dgm:cxn modelId="{DA2C496F-DCE9-4E4E-B9D3-E182A5F00FBC}" type="presParOf" srcId="{75EB06AA-1163-4EB3-B470-BEB2B6E3BA6A}" destId="{D06EC067-87E4-4873-BCAC-4F0D910362A8}" srcOrd="4" destOrd="0" presId="urn:microsoft.com/office/officeart/2018/2/layout/IconVerticalSolidList"/>
    <dgm:cxn modelId="{595F9A33-37B5-47D4-BC4C-E8A6689F73B4}" type="presParOf" srcId="{D06EC067-87E4-4873-BCAC-4F0D910362A8}" destId="{63ECD003-3148-4EE0-9C03-71D6FD741164}" srcOrd="0" destOrd="0" presId="urn:microsoft.com/office/officeart/2018/2/layout/IconVerticalSolidList"/>
    <dgm:cxn modelId="{B12495D4-1CB6-45BE-897B-946ED0C5485C}" type="presParOf" srcId="{D06EC067-87E4-4873-BCAC-4F0D910362A8}" destId="{A203084B-5FB0-458A-B049-BA53D95DFAA5}" srcOrd="1" destOrd="0" presId="urn:microsoft.com/office/officeart/2018/2/layout/IconVerticalSolidList"/>
    <dgm:cxn modelId="{30795ED4-84EC-488C-8806-106C88773D35}" type="presParOf" srcId="{D06EC067-87E4-4873-BCAC-4F0D910362A8}" destId="{1245AD92-DC0F-4D6A-9E98-E16C48E5D4B9}" srcOrd="2" destOrd="0" presId="urn:microsoft.com/office/officeart/2018/2/layout/IconVerticalSolidList"/>
    <dgm:cxn modelId="{33DBE37E-BADA-4545-A4CB-704FF490430E}" type="presParOf" srcId="{D06EC067-87E4-4873-BCAC-4F0D910362A8}" destId="{2907EFC4-588B-49DA-ADE3-31E1455D806B}" srcOrd="3" destOrd="0" presId="urn:microsoft.com/office/officeart/2018/2/layout/IconVerticalSolidList"/>
    <dgm:cxn modelId="{013A759F-5A31-44D0-AD6D-4FAD965E8106}" type="presParOf" srcId="{75EB06AA-1163-4EB3-B470-BEB2B6E3BA6A}" destId="{03E97E41-10C5-4D68-B3AB-39D18579BA51}" srcOrd="5" destOrd="0" presId="urn:microsoft.com/office/officeart/2018/2/layout/IconVerticalSolidList"/>
    <dgm:cxn modelId="{71C6FC38-04C4-49A9-ADC1-B67EB8BCEC84}" type="presParOf" srcId="{75EB06AA-1163-4EB3-B470-BEB2B6E3BA6A}" destId="{99F29863-5A91-4363-86FD-B4348E049C0A}" srcOrd="6" destOrd="0" presId="urn:microsoft.com/office/officeart/2018/2/layout/IconVerticalSolidList"/>
    <dgm:cxn modelId="{65C8B4BD-585E-4F42-BA3D-EC2E7D5FA730}" type="presParOf" srcId="{99F29863-5A91-4363-86FD-B4348E049C0A}" destId="{7A838CF3-85B4-4993-8810-026A4BC11141}" srcOrd="0" destOrd="0" presId="urn:microsoft.com/office/officeart/2018/2/layout/IconVerticalSolidList"/>
    <dgm:cxn modelId="{E50942AA-15B0-4806-8BF6-90AC3054A0CB}" type="presParOf" srcId="{99F29863-5A91-4363-86FD-B4348E049C0A}" destId="{C365A82C-F02D-4085-BA8A-E5AEFB50C4CF}" srcOrd="1" destOrd="0" presId="urn:microsoft.com/office/officeart/2018/2/layout/IconVerticalSolidList"/>
    <dgm:cxn modelId="{F6AA81DB-1599-4285-AF65-A1AA7BE59EFE}" type="presParOf" srcId="{99F29863-5A91-4363-86FD-B4348E049C0A}" destId="{C99D5C0D-907D-4DF1-ABC3-9D4512CCDDAC}" srcOrd="2" destOrd="0" presId="urn:microsoft.com/office/officeart/2018/2/layout/IconVerticalSolidList"/>
    <dgm:cxn modelId="{A69D9E5C-F512-44F4-9C5E-D2A9A530AC1D}" type="presParOf" srcId="{99F29863-5A91-4363-86FD-B4348E049C0A}" destId="{91654B11-2437-42D9-A97A-A2E36FFAF7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1B8519-BDDF-4A88-AE84-56AB4F82C278}" type="doc">
      <dgm:prSet loTypeId="urn:microsoft.com/office/officeart/2005/8/layout/process5" loCatId="process" qsTypeId="urn:microsoft.com/office/officeart/2005/8/quickstyle/simple1" qsCatId="simple" csTypeId="urn:microsoft.com/office/officeart/2005/8/colors/colorful1" csCatId="colorful"/>
      <dgm:spPr/>
      <dgm:t>
        <a:bodyPr/>
        <a:lstStyle/>
        <a:p>
          <a:endParaRPr lang="en-US"/>
        </a:p>
      </dgm:t>
    </dgm:pt>
    <dgm:pt modelId="{8FB4B0C6-AB71-4ACA-912E-360FF6258D6F}">
      <dgm:prSet/>
      <dgm:spPr/>
      <dgm:t>
        <a:bodyPr/>
        <a:lstStyle/>
        <a:p>
          <a:r>
            <a:rPr lang="en" b="0" i="0"/>
            <a:t>Zapewnia transfer wiedzy międzypokoleniowej.</a:t>
          </a:r>
          <a:endParaRPr lang="en-US"/>
        </a:p>
      </dgm:t>
    </dgm:pt>
    <dgm:pt modelId="{E21A0F8A-FF69-4D76-B875-51B1FD9898F4}" type="parTrans" cxnId="{B3D0BBED-489B-4537-8C40-5E4576DA0F91}">
      <dgm:prSet/>
      <dgm:spPr/>
      <dgm:t>
        <a:bodyPr/>
        <a:lstStyle/>
        <a:p>
          <a:endParaRPr lang="en-US"/>
        </a:p>
      </dgm:t>
    </dgm:pt>
    <dgm:pt modelId="{8DF2ABC7-2DB4-4269-9BC5-BB6E654CB4E2}" type="sibTrans" cxnId="{B3D0BBED-489B-4537-8C40-5E4576DA0F91}">
      <dgm:prSet/>
      <dgm:spPr/>
      <dgm:t>
        <a:bodyPr/>
        <a:lstStyle/>
        <a:p>
          <a:endParaRPr lang="en-US"/>
        </a:p>
      </dgm:t>
    </dgm:pt>
    <dgm:pt modelId="{ACD5DB0E-85E2-4214-8C16-957EC9D3642C}">
      <dgm:prSet/>
      <dgm:spPr/>
      <dgm:t>
        <a:bodyPr/>
        <a:lstStyle/>
        <a:p>
          <a:r>
            <a:rPr lang="en" b="0" i="0"/>
            <a:t>Wzmacnia odporność i ciągłość społeczności.</a:t>
          </a:r>
          <a:endParaRPr lang="en-US"/>
        </a:p>
      </dgm:t>
    </dgm:pt>
    <dgm:pt modelId="{95E41522-2C27-48DD-A307-62B4FA501F59}" type="parTrans" cxnId="{34981CCD-251D-45A8-A71C-1B6613C9EDF9}">
      <dgm:prSet/>
      <dgm:spPr/>
      <dgm:t>
        <a:bodyPr/>
        <a:lstStyle/>
        <a:p>
          <a:endParaRPr lang="en-US"/>
        </a:p>
      </dgm:t>
    </dgm:pt>
    <dgm:pt modelId="{C2857EFD-788B-4E3C-ACB0-CBB71121F5BC}" type="sibTrans" cxnId="{34981CCD-251D-45A8-A71C-1B6613C9EDF9}">
      <dgm:prSet/>
      <dgm:spPr/>
      <dgm:t>
        <a:bodyPr/>
        <a:lstStyle/>
        <a:p>
          <a:endParaRPr lang="en-US"/>
        </a:p>
      </dgm:t>
    </dgm:pt>
    <dgm:pt modelId="{01208E1C-03C8-49F8-81E6-83AE2E0DAFD8}">
      <dgm:prSet/>
      <dgm:spPr/>
      <dgm:t>
        <a:bodyPr/>
        <a:lstStyle/>
        <a:p>
          <a:r>
            <a:rPr lang="en" b="0" i="0"/>
            <a:t>Wspiera turystykę kulturową i lokalną gospodarkę.</a:t>
          </a:r>
          <a:endParaRPr lang="en-US"/>
        </a:p>
      </dgm:t>
    </dgm:pt>
    <dgm:pt modelId="{8D76D7B1-3949-4C26-B78E-C1CCD2E9D846}" type="parTrans" cxnId="{A8FD4578-1055-4106-9BD5-607A0F2AA488}">
      <dgm:prSet/>
      <dgm:spPr/>
      <dgm:t>
        <a:bodyPr/>
        <a:lstStyle/>
        <a:p>
          <a:endParaRPr lang="en-US"/>
        </a:p>
      </dgm:t>
    </dgm:pt>
    <dgm:pt modelId="{EEAF1FDC-137D-4A02-8DE6-93E54FEA214E}" type="sibTrans" cxnId="{A8FD4578-1055-4106-9BD5-607A0F2AA488}">
      <dgm:prSet/>
      <dgm:spPr/>
      <dgm:t>
        <a:bodyPr/>
        <a:lstStyle/>
        <a:p>
          <a:endParaRPr lang="en-US"/>
        </a:p>
      </dgm:t>
    </dgm:pt>
    <dgm:pt modelId="{F2E50474-CFB9-40EF-8671-58D605E58953}">
      <dgm:prSet/>
      <dgm:spPr/>
      <dgm:t>
        <a:bodyPr/>
        <a:lstStyle/>
        <a:p>
          <a:r>
            <a:rPr lang="en" b="0" i="0"/>
            <a:t>Promuje zrównoważony rozwój sprzyjający włączeniu społecznemu.</a:t>
          </a:r>
          <a:endParaRPr lang="en-US"/>
        </a:p>
      </dgm:t>
    </dgm:pt>
    <dgm:pt modelId="{AB339882-3DB8-4D66-BB3B-8C65C2303AB7}" type="parTrans" cxnId="{76280F1E-01A7-47DB-9F86-41C957F268E2}">
      <dgm:prSet/>
      <dgm:spPr/>
      <dgm:t>
        <a:bodyPr/>
        <a:lstStyle/>
        <a:p>
          <a:endParaRPr lang="en-US"/>
        </a:p>
      </dgm:t>
    </dgm:pt>
    <dgm:pt modelId="{05C3E188-A436-4889-80FE-8AD9E9077FC2}" type="sibTrans" cxnId="{76280F1E-01A7-47DB-9F86-41C957F268E2}">
      <dgm:prSet/>
      <dgm:spPr/>
      <dgm:t>
        <a:bodyPr/>
        <a:lstStyle/>
        <a:p>
          <a:endParaRPr lang="en-US"/>
        </a:p>
      </dgm:t>
    </dgm:pt>
    <dgm:pt modelId="{60A076D9-324E-4361-8BB1-93FC42A716E2}" type="pres">
      <dgm:prSet presAssocID="{231B8519-BDDF-4A88-AE84-56AB4F82C278}" presName="diagram" presStyleCnt="0">
        <dgm:presLayoutVars>
          <dgm:dir/>
          <dgm:resizeHandles val="exact"/>
        </dgm:presLayoutVars>
      </dgm:prSet>
      <dgm:spPr/>
    </dgm:pt>
    <dgm:pt modelId="{6942F679-EDA0-435F-A93F-2CA9E6B54894}" type="pres">
      <dgm:prSet presAssocID="{8FB4B0C6-AB71-4ACA-912E-360FF6258D6F}" presName="node" presStyleLbl="node1" presStyleIdx="0" presStyleCnt="4">
        <dgm:presLayoutVars>
          <dgm:bulletEnabled val="1"/>
        </dgm:presLayoutVars>
      </dgm:prSet>
      <dgm:spPr/>
    </dgm:pt>
    <dgm:pt modelId="{1B472CFD-867F-40F3-9E86-EEBA22C83459}" type="pres">
      <dgm:prSet presAssocID="{8DF2ABC7-2DB4-4269-9BC5-BB6E654CB4E2}" presName="sibTrans" presStyleLbl="sibTrans2D1" presStyleIdx="0" presStyleCnt="3"/>
      <dgm:spPr/>
    </dgm:pt>
    <dgm:pt modelId="{866895A2-CAC5-4CC3-822E-EC4CAE2FEB23}" type="pres">
      <dgm:prSet presAssocID="{8DF2ABC7-2DB4-4269-9BC5-BB6E654CB4E2}" presName="connectorText" presStyleLbl="sibTrans2D1" presStyleIdx="0" presStyleCnt="3"/>
      <dgm:spPr/>
    </dgm:pt>
    <dgm:pt modelId="{4A8462CC-2CC5-4AD5-AC6C-FB0BB0851ADD}" type="pres">
      <dgm:prSet presAssocID="{ACD5DB0E-85E2-4214-8C16-957EC9D3642C}" presName="node" presStyleLbl="node1" presStyleIdx="1" presStyleCnt="4">
        <dgm:presLayoutVars>
          <dgm:bulletEnabled val="1"/>
        </dgm:presLayoutVars>
      </dgm:prSet>
      <dgm:spPr/>
    </dgm:pt>
    <dgm:pt modelId="{98A8DA56-8B23-4B9B-891C-CFE4557EEF4E}" type="pres">
      <dgm:prSet presAssocID="{C2857EFD-788B-4E3C-ACB0-CBB71121F5BC}" presName="sibTrans" presStyleLbl="sibTrans2D1" presStyleIdx="1" presStyleCnt="3"/>
      <dgm:spPr/>
    </dgm:pt>
    <dgm:pt modelId="{3E8D3A6D-BBBC-4781-99BB-9068970F5046}" type="pres">
      <dgm:prSet presAssocID="{C2857EFD-788B-4E3C-ACB0-CBB71121F5BC}" presName="connectorText" presStyleLbl="sibTrans2D1" presStyleIdx="1" presStyleCnt="3"/>
      <dgm:spPr/>
    </dgm:pt>
    <dgm:pt modelId="{399243FC-FEA0-40E4-B70D-D411C0F14918}" type="pres">
      <dgm:prSet presAssocID="{01208E1C-03C8-49F8-81E6-83AE2E0DAFD8}" presName="node" presStyleLbl="node1" presStyleIdx="2" presStyleCnt="4">
        <dgm:presLayoutVars>
          <dgm:bulletEnabled val="1"/>
        </dgm:presLayoutVars>
      </dgm:prSet>
      <dgm:spPr/>
    </dgm:pt>
    <dgm:pt modelId="{96D2C604-179F-4333-B19D-6023ACF74307}" type="pres">
      <dgm:prSet presAssocID="{EEAF1FDC-137D-4A02-8DE6-93E54FEA214E}" presName="sibTrans" presStyleLbl="sibTrans2D1" presStyleIdx="2" presStyleCnt="3"/>
      <dgm:spPr/>
    </dgm:pt>
    <dgm:pt modelId="{45BF1E29-1BFD-4EF8-BEA6-117FEEB64AF6}" type="pres">
      <dgm:prSet presAssocID="{EEAF1FDC-137D-4A02-8DE6-93E54FEA214E}" presName="connectorText" presStyleLbl="sibTrans2D1" presStyleIdx="2" presStyleCnt="3"/>
      <dgm:spPr/>
    </dgm:pt>
    <dgm:pt modelId="{AE2A89C9-C964-4DD7-B1AD-5D5108BEA1B8}" type="pres">
      <dgm:prSet presAssocID="{F2E50474-CFB9-40EF-8671-58D605E58953}" presName="node" presStyleLbl="node1" presStyleIdx="3" presStyleCnt="4">
        <dgm:presLayoutVars>
          <dgm:bulletEnabled val="1"/>
        </dgm:presLayoutVars>
      </dgm:prSet>
      <dgm:spPr/>
    </dgm:pt>
  </dgm:ptLst>
  <dgm:cxnLst>
    <dgm:cxn modelId="{76280F1E-01A7-47DB-9F86-41C957F268E2}" srcId="{231B8519-BDDF-4A88-AE84-56AB4F82C278}" destId="{F2E50474-CFB9-40EF-8671-58D605E58953}" srcOrd="3" destOrd="0" parTransId="{AB339882-3DB8-4D66-BB3B-8C65C2303AB7}" sibTransId="{05C3E188-A436-4889-80FE-8AD9E9077FC2}"/>
    <dgm:cxn modelId="{B6E0D722-0AA6-44C5-BE71-EF45FB76EB49}" type="presOf" srcId="{231B8519-BDDF-4A88-AE84-56AB4F82C278}" destId="{60A076D9-324E-4361-8BB1-93FC42A716E2}" srcOrd="0" destOrd="0" presId="urn:microsoft.com/office/officeart/2005/8/layout/process5"/>
    <dgm:cxn modelId="{3AA3154A-3177-42E9-BCCA-71ECF2470D6C}" type="presOf" srcId="{EEAF1FDC-137D-4A02-8DE6-93E54FEA214E}" destId="{45BF1E29-1BFD-4EF8-BEA6-117FEEB64AF6}" srcOrd="1" destOrd="0" presId="urn:microsoft.com/office/officeart/2005/8/layout/process5"/>
    <dgm:cxn modelId="{A34C674F-EA8D-4CE0-AD2D-9C544921FA01}" type="presOf" srcId="{ACD5DB0E-85E2-4214-8C16-957EC9D3642C}" destId="{4A8462CC-2CC5-4AD5-AC6C-FB0BB0851ADD}" srcOrd="0" destOrd="0" presId="urn:microsoft.com/office/officeart/2005/8/layout/process5"/>
    <dgm:cxn modelId="{231CCA52-574B-462E-B164-6C1C5C9080D7}" type="presOf" srcId="{8DF2ABC7-2DB4-4269-9BC5-BB6E654CB4E2}" destId="{1B472CFD-867F-40F3-9E86-EEBA22C83459}" srcOrd="0" destOrd="0" presId="urn:microsoft.com/office/officeart/2005/8/layout/process5"/>
    <dgm:cxn modelId="{A8FD4578-1055-4106-9BD5-607A0F2AA488}" srcId="{231B8519-BDDF-4A88-AE84-56AB4F82C278}" destId="{01208E1C-03C8-49F8-81E6-83AE2E0DAFD8}" srcOrd="2" destOrd="0" parTransId="{8D76D7B1-3949-4C26-B78E-C1CCD2E9D846}" sibTransId="{EEAF1FDC-137D-4A02-8DE6-93E54FEA214E}"/>
    <dgm:cxn modelId="{E145A67A-B375-45E1-A1F4-9108600DE1EB}" type="presOf" srcId="{EEAF1FDC-137D-4A02-8DE6-93E54FEA214E}" destId="{96D2C604-179F-4333-B19D-6023ACF74307}" srcOrd="0" destOrd="0" presId="urn:microsoft.com/office/officeart/2005/8/layout/process5"/>
    <dgm:cxn modelId="{93E0417E-C760-4977-8D35-B5D50845C0AB}" type="presOf" srcId="{C2857EFD-788B-4E3C-ACB0-CBB71121F5BC}" destId="{98A8DA56-8B23-4B9B-891C-CFE4557EEF4E}" srcOrd="0" destOrd="0" presId="urn:microsoft.com/office/officeart/2005/8/layout/process5"/>
    <dgm:cxn modelId="{94C8C898-3EAA-41DC-A806-462631D9C7A6}" type="presOf" srcId="{8FB4B0C6-AB71-4ACA-912E-360FF6258D6F}" destId="{6942F679-EDA0-435F-A93F-2CA9E6B54894}" srcOrd="0" destOrd="0" presId="urn:microsoft.com/office/officeart/2005/8/layout/process5"/>
    <dgm:cxn modelId="{127F87A9-AE62-4DE9-B620-28990716BBEF}" type="presOf" srcId="{F2E50474-CFB9-40EF-8671-58D605E58953}" destId="{AE2A89C9-C964-4DD7-B1AD-5D5108BEA1B8}" srcOrd="0" destOrd="0" presId="urn:microsoft.com/office/officeart/2005/8/layout/process5"/>
    <dgm:cxn modelId="{E4CF44C3-5644-4B7E-87D3-657F6035DE00}" type="presOf" srcId="{C2857EFD-788B-4E3C-ACB0-CBB71121F5BC}" destId="{3E8D3A6D-BBBC-4781-99BB-9068970F5046}" srcOrd="1" destOrd="0" presId="urn:microsoft.com/office/officeart/2005/8/layout/process5"/>
    <dgm:cxn modelId="{96C898C8-D1FE-47F0-AA8E-DA35BA861D69}" type="presOf" srcId="{8DF2ABC7-2DB4-4269-9BC5-BB6E654CB4E2}" destId="{866895A2-CAC5-4CC3-822E-EC4CAE2FEB23}" srcOrd="1" destOrd="0" presId="urn:microsoft.com/office/officeart/2005/8/layout/process5"/>
    <dgm:cxn modelId="{34981CCD-251D-45A8-A71C-1B6613C9EDF9}" srcId="{231B8519-BDDF-4A88-AE84-56AB4F82C278}" destId="{ACD5DB0E-85E2-4214-8C16-957EC9D3642C}" srcOrd="1" destOrd="0" parTransId="{95E41522-2C27-48DD-A307-62B4FA501F59}" sibTransId="{C2857EFD-788B-4E3C-ACB0-CBB71121F5BC}"/>
    <dgm:cxn modelId="{0A7759D6-6A09-4B14-AEB2-7AA3F69C980A}" type="presOf" srcId="{01208E1C-03C8-49F8-81E6-83AE2E0DAFD8}" destId="{399243FC-FEA0-40E4-B70D-D411C0F14918}" srcOrd="0" destOrd="0" presId="urn:microsoft.com/office/officeart/2005/8/layout/process5"/>
    <dgm:cxn modelId="{B3D0BBED-489B-4537-8C40-5E4576DA0F91}" srcId="{231B8519-BDDF-4A88-AE84-56AB4F82C278}" destId="{8FB4B0C6-AB71-4ACA-912E-360FF6258D6F}" srcOrd="0" destOrd="0" parTransId="{E21A0F8A-FF69-4D76-B875-51B1FD9898F4}" sibTransId="{8DF2ABC7-2DB4-4269-9BC5-BB6E654CB4E2}"/>
    <dgm:cxn modelId="{2BB7457F-59CB-4CDD-B951-05C87CB4E8C3}" type="presParOf" srcId="{60A076D9-324E-4361-8BB1-93FC42A716E2}" destId="{6942F679-EDA0-435F-A93F-2CA9E6B54894}" srcOrd="0" destOrd="0" presId="urn:microsoft.com/office/officeart/2005/8/layout/process5"/>
    <dgm:cxn modelId="{57337D51-B3CF-4767-A3E3-ECC591DC865B}" type="presParOf" srcId="{60A076D9-324E-4361-8BB1-93FC42A716E2}" destId="{1B472CFD-867F-40F3-9E86-EEBA22C83459}" srcOrd="1" destOrd="0" presId="urn:microsoft.com/office/officeart/2005/8/layout/process5"/>
    <dgm:cxn modelId="{5652CA55-14B3-4E73-9BC2-9E019452874C}" type="presParOf" srcId="{1B472CFD-867F-40F3-9E86-EEBA22C83459}" destId="{866895A2-CAC5-4CC3-822E-EC4CAE2FEB23}" srcOrd="0" destOrd="0" presId="urn:microsoft.com/office/officeart/2005/8/layout/process5"/>
    <dgm:cxn modelId="{4D02DFAE-7C7B-420C-9A4D-ABABFACFC8D3}" type="presParOf" srcId="{60A076D9-324E-4361-8BB1-93FC42A716E2}" destId="{4A8462CC-2CC5-4AD5-AC6C-FB0BB0851ADD}" srcOrd="2" destOrd="0" presId="urn:microsoft.com/office/officeart/2005/8/layout/process5"/>
    <dgm:cxn modelId="{3CDE1FFC-0885-4AD1-B1A4-7D34EA170C20}" type="presParOf" srcId="{60A076D9-324E-4361-8BB1-93FC42A716E2}" destId="{98A8DA56-8B23-4B9B-891C-CFE4557EEF4E}" srcOrd="3" destOrd="0" presId="urn:microsoft.com/office/officeart/2005/8/layout/process5"/>
    <dgm:cxn modelId="{0FB250BC-1D41-4FDA-91C4-69F0E59D960D}" type="presParOf" srcId="{98A8DA56-8B23-4B9B-891C-CFE4557EEF4E}" destId="{3E8D3A6D-BBBC-4781-99BB-9068970F5046}" srcOrd="0" destOrd="0" presId="urn:microsoft.com/office/officeart/2005/8/layout/process5"/>
    <dgm:cxn modelId="{6FECD912-AFB0-4442-8A63-C28D48B89854}" type="presParOf" srcId="{60A076D9-324E-4361-8BB1-93FC42A716E2}" destId="{399243FC-FEA0-40E4-B70D-D411C0F14918}" srcOrd="4" destOrd="0" presId="urn:microsoft.com/office/officeart/2005/8/layout/process5"/>
    <dgm:cxn modelId="{899FFBCC-D9E4-4084-A30F-D458397EF1BE}" type="presParOf" srcId="{60A076D9-324E-4361-8BB1-93FC42A716E2}" destId="{96D2C604-179F-4333-B19D-6023ACF74307}" srcOrd="5" destOrd="0" presId="urn:microsoft.com/office/officeart/2005/8/layout/process5"/>
    <dgm:cxn modelId="{35CFF42F-D360-4478-8730-7E16A44142D5}" type="presParOf" srcId="{96D2C604-179F-4333-B19D-6023ACF74307}" destId="{45BF1E29-1BFD-4EF8-BEA6-117FEEB64AF6}" srcOrd="0" destOrd="0" presId="urn:microsoft.com/office/officeart/2005/8/layout/process5"/>
    <dgm:cxn modelId="{69ACA2DA-6A1C-4FAF-88C3-84895E547A93}" type="presParOf" srcId="{60A076D9-324E-4361-8BB1-93FC42A716E2}" destId="{AE2A89C9-C964-4DD7-B1AD-5D5108BEA1B8}"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FE1A93-CB14-4BB4-A458-4A4761A58283}"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2136FA2C-6082-48AA-B5E3-27DF539E8CE6}">
      <dgm:prSet/>
      <dgm:spPr/>
      <dgm:t>
        <a:bodyPr/>
        <a:lstStyle/>
        <a:p>
          <a:r>
            <a:rPr lang="en" b="0" i="0"/>
            <a:t> UNESCO odgrywa kluczową rolę poprzez międzynarodowe konwencje i programy ochronne.</a:t>
          </a:r>
          <a:endParaRPr lang="en-US"/>
        </a:p>
      </dgm:t>
    </dgm:pt>
    <dgm:pt modelId="{997664D8-FB0A-46E0-B30D-748352D33E84}" type="parTrans" cxnId="{BA2F6AA3-A4B7-49DB-A8F2-134A07D932E7}">
      <dgm:prSet/>
      <dgm:spPr/>
      <dgm:t>
        <a:bodyPr/>
        <a:lstStyle/>
        <a:p>
          <a:endParaRPr lang="en-US"/>
        </a:p>
      </dgm:t>
    </dgm:pt>
    <dgm:pt modelId="{F787E63E-04D3-4FFA-8E35-209D4A9E1690}" type="sibTrans" cxnId="{BA2F6AA3-A4B7-49DB-A8F2-134A07D932E7}">
      <dgm:prSet/>
      <dgm:spPr/>
      <dgm:t>
        <a:bodyPr/>
        <a:lstStyle/>
        <a:p>
          <a:endParaRPr lang="en-US"/>
        </a:p>
      </dgm:t>
    </dgm:pt>
    <dgm:pt modelId="{4FF4B071-2234-4920-9BD2-F5FCE1BE6F57}">
      <dgm:prSet/>
      <dgm:spPr/>
      <dgm:t>
        <a:bodyPr/>
        <a:lstStyle/>
        <a:p>
          <a:r>
            <a:rPr lang="en" b="0" i="0"/>
            <a:t>Globalne inicjatywy promują poszanowanie praw kulturowych i różnorodności.</a:t>
          </a:r>
          <a:endParaRPr lang="en-US"/>
        </a:p>
      </dgm:t>
    </dgm:pt>
    <dgm:pt modelId="{70C72CE9-508E-463F-AED3-CC0A0C23E41C}" type="parTrans" cxnId="{6F838D86-E3B5-421C-9BED-77EA46EDC715}">
      <dgm:prSet/>
      <dgm:spPr/>
      <dgm:t>
        <a:bodyPr/>
        <a:lstStyle/>
        <a:p>
          <a:endParaRPr lang="en-US"/>
        </a:p>
      </dgm:t>
    </dgm:pt>
    <dgm:pt modelId="{4A8C5EFF-AD7E-4533-829E-B4AEE25656B7}" type="sibTrans" cxnId="{6F838D86-E3B5-421C-9BED-77EA46EDC715}">
      <dgm:prSet/>
      <dgm:spPr/>
      <dgm:t>
        <a:bodyPr/>
        <a:lstStyle/>
        <a:p>
          <a:endParaRPr lang="en-US"/>
        </a:p>
      </dgm:t>
    </dgm:pt>
    <dgm:pt modelId="{54F9A12A-9DD4-47EF-88B0-8A1CC04EAD85}">
      <dgm:prSet/>
      <dgm:spPr/>
      <dgm:t>
        <a:bodyPr/>
        <a:lstStyle/>
        <a:p>
          <a:r>
            <a:rPr lang="en" b="0" i="0"/>
            <a:t> Edukacja ma kluczowe znaczenie dla budowania świadomości i podejmowania działań na rzecz ochrony dziedzictwa kulturowego.</a:t>
          </a:r>
          <a:endParaRPr lang="en-US"/>
        </a:p>
      </dgm:t>
    </dgm:pt>
    <dgm:pt modelId="{3EC83C13-4109-4D91-ACD7-9C4E744F57EC}" type="parTrans" cxnId="{2551B69B-085F-44F9-BC73-258B2C2CCD24}">
      <dgm:prSet/>
      <dgm:spPr/>
      <dgm:t>
        <a:bodyPr/>
        <a:lstStyle/>
        <a:p>
          <a:endParaRPr lang="en-US"/>
        </a:p>
      </dgm:t>
    </dgm:pt>
    <dgm:pt modelId="{9E2542D7-A499-4F76-8267-CF544AE02737}" type="sibTrans" cxnId="{2551B69B-085F-44F9-BC73-258B2C2CCD24}">
      <dgm:prSet/>
      <dgm:spPr/>
      <dgm:t>
        <a:bodyPr/>
        <a:lstStyle/>
        <a:p>
          <a:endParaRPr lang="en-US"/>
        </a:p>
      </dgm:t>
    </dgm:pt>
    <dgm:pt modelId="{6F90C91D-EAFA-4650-AF69-A99745B86004}" type="pres">
      <dgm:prSet presAssocID="{B5FE1A93-CB14-4BB4-A458-4A4761A58283}" presName="hierChild1" presStyleCnt="0">
        <dgm:presLayoutVars>
          <dgm:chPref val="1"/>
          <dgm:dir/>
          <dgm:animOne val="branch"/>
          <dgm:animLvl val="lvl"/>
          <dgm:resizeHandles/>
        </dgm:presLayoutVars>
      </dgm:prSet>
      <dgm:spPr/>
    </dgm:pt>
    <dgm:pt modelId="{542F3969-F9F4-4845-9FE1-3FBECF39BD06}" type="pres">
      <dgm:prSet presAssocID="{2136FA2C-6082-48AA-B5E3-27DF539E8CE6}" presName="hierRoot1" presStyleCnt="0"/>
      <dgm:spPr/>
    </dgm:pt>
    <dgm:pt modelId="{9F030BBA-7317-4D56-9161-D59CB79A58EC}" type="pres">
      <dgm:prSet presAssocID="{2136FA2C-6082-48AA-B5E3-27DF539E8CE6}" presName="composite" presStyleCnt="0"/>
      <dgm:spPr/>
    </dgm:pt>
    <dgm:pt modelId="{13E6D640-779C-46E5-A61D-B3E4B9281FBE}" type="pres">
      <dgm:prSet presAssocID="{2136FA2C-6082-48AA-B5E3-27DF539E8CE6}" presName="background" presStyleLbl="node0" presStyleIdx="0" presStyleCnt="3"/>
      <dgm:spPr/>
    </dgm:pt>
    <dgm:pt modelId="{3492CED4-06C2-40F2-AA8D-A88397AB5AFE}" type="pres">
      <dgm:prSet presAssocID="{2136FA2C-6082-48AA-B5E3-27DF539E8CE6}" presName="text" presStyleLbl="fgAcc0" presStyleIdx="0" presStyleCnt="3">
        <dgm:presLayoutVars>
          <dgm:chPref val="3"/>
        </dgm:presLayoutVars>
      </dgm:prSet>
      <dgm:spPr/>
    </dgm:pt>
    <dgm:pt modelId="{5D774B8A-D021-462F-AFCE-4CBEEC5FC252}" type="pres">
      <dgm:prSet presAssocID="{2136FA2C-6082-48AA-B5E3-27DF539E8CE6}" presName="hierChild2" presStyleCnt="0"/>
      <dgm:spPr/>
    </dgm:pt>
    <dgm:pt modelId="{5D88A5C6-959B-4903-A37D-BA682018EE64}" type="pres">
      <dgm:prSet presAssocID="{4FF4B071-2234-4920-9BD2-F5FCE1BE6F57}" presName="hierRoot1" presStyleCnt="0"/>
      <dgm:spPr/>
    </dgm:pt>
    <dgm:pt modelId="{8F1B976E-32DF-45F5-B164-7FC1CCC34222}" type="pres">
      <dgm:prSet presAssocID="{4FF4B071-2234-4920-9BD2-F5FCE1BE6F57}" presName="composite" presStyleCnt="0"/>
      <dgm:spPr/>
    </dgm:pt>
    <dgm:pt modelId="{4F6F71B3-D64E-42CA-9779-47CD9AF7D61D}" type="pres">
      <dgm:prSet presAssocID="{4FF4B071-2234-4920-9BD2-F5FCE1BE6F57}" presName="background" presStyleLbl="node0" presStyleIdx="1" presStyleCnt="3"/>
      <dgm:spPr/>
    </dgm:pt>
    <dgm:pt modelId="{E2001F17-FA3B-40DF-A9B4-0B1F5A862ADE}" type="pres">
      <dgm:prSet presAssocID="{4FF4B071-2234-4920-9BD2-F5FCE1BE6F57}" presName="text" presStyleLbl="fgAcc0" presStyleIdx="1" presStyleCnt="3">
        <dgm:presLayoutVars>
          <dgm:chPref val="3"/>
        </dgm:presLayoutVars>
      </dgm:prSet>
      <dgm:spPr/>
    </dgm:pt>
    <dgm:pt modelId="{23AACB59-087C-4AF1-BC7B-8B95F352427E}" type="pres">
      <dgm:prSet presAssocID="{4FF4B071-2234-4920-9BD2-F5FCE1BE6F57}" presName="hierChild2" presStyleCnt="0"/>
      <dgm:spPr/>
    </dgm:pt>
    <dgm:pt modelId="{3544AAF8-BB75-485D-AD06-DA8DA2020F5C}" type="pres">
      <dgm:prSet presAssocID="{54F9A12A-9DD4-47EF-88B0-8A1CC04EAD85}" presName="hierRoot1" presStyleCnt="0"/>
      <dgm:spPr/>
    </dgm:pt>
    <dgm:pt modelId="{4B1AA312-EE6A-4EFB-84B0-97ADCFE620C1}" type="pres">
      <dgm:prSet presAssocID="{54F9A12A-9DD4-47EF-88B0-8A1CC04EAD85}" presName="composite" presStyleCnt="0"/>
      <dgm:spPr/>
    </dgm:pt>
    <dgm:pt modelId="{DA34BB45-F898-45A2-B059-4BB3B03B93D7}" type="pres">
      <dgm:prSet presAssocID="{54F9A12A-9DD4-47EF-88B0-8A1CC04EAD85}" presName="background" presStyleLbl="node0" presStyleIdx="2" presStyleCnt="3"/>
      <dgm:spPr/>
    </dgm:pt>
    <dgm:pt modelId="{3F54ED6C-466A-4B30-AE60-D4196446C980}" type="pres">
      <dgm:prSet presAssocID="{54F9A12A-9DD4-47EF-88B0-8A1CC04EAD85}" presName="text" presStyleLbl="fgAcc0" presStyleIdx="2" presStyleCnt="3">
        <dgm:presLayoutVars>
          <dgm:chPref val="3"/>
        </dgm:presLayoutVars>
      </dgm:prSet>
      <dgm:spPr/>
    </dgm:pt>
    <dgm:pt modelId="{911B74FE-5723-49F6-96EC-67BC57ED559E}" type="pres">
      <dgm:prSet presAssocID="{54F9A12A-9DD4-47EF-88B0-8A1CC04EAD85}" presName="hierChild2" presStyleCnt="0"/>
      <dgm:spPr/>
    </dgm:pt>
  </dgm:ptLst>
  <dgm:cxnLst>
    <dgm:cxn modelId="{8A2B8F07-E0E7-4B69-80D6-B74EDDC4E5FD}" type="presOf" srcId="{2136FA2C-6082-48AA-B5E3-27DF539E8CE6}" destId="{3492CED4-06C2-40F2-AA8D-A88397AB5AFE}" srcOrd="0" destOrd="0" presId="urn:microsoft.com/office/officeart/2005/8/layout/hierarchy1"/>
    <dgm:cxn modelId="{9EEEF00B-33D2-4AF3-8569-3A05161A4EC7}" type="presOf" srcId="{B5FE1A93-CB14-4BB4-A458-4A4761A58283}" destId="{6F90C91D-EAFA-4650-AF69-A99745B86004}" srcOrd="0" destOrd="0" presId="urn:microsoft.com/office/officeart/2005/8/layout/hierarchy1"/>
    <dgm:cxn modelId="{6F838D86-E3B5-421C-9BED-77EA46EDC715}" srcId="{B5FE1A93-CB14-4BB4-A458-4A4761A58283}" destId="{4FF4B071-2234-4920-9BD2-F5FCE1BE6F57}" srcOrd="1" destOrd="0" parTransId="{70C72CE9-508E-463F-AED3-CC0A0C23E41C}" sibTransId="{4A8C5EFF-AD7E-4533-829E-B4AEE25656B7}"/>
    <dgm:cxn modelId="{2551B69B-085F-44F9-BC73-258B2C2CCD24}" srcId="{B5FE1A93-CB14-4BB4-A458-4A4761A58283}" destId="{54F9A12A-9DD4-47EF-88B0-8A1CC04EAD85}" srcOrd="2" destOrd="0" parTransId="{3EC83C13-4109-4D91-ACD7-9C4E744F57EC}" sibTransId="{9E2542D7-A499-4F76-8267-CF544AE02737}"/>
    <dgm:cxn modelId="{BA2F6AA3-A4B7-49DB-A8F2-134A07D932E7}" srcId="{B5FE1A93-CB14-4BB4-A458-4A4761A58283}" destId="{2136FA2C-6082-48AA-B5E3-27DF539E8CE6}" srcOrd="0" destOrd="0" parTransId="{997664D8-FB0A-46E0-B30D-748352D33E84}" sibTransId="{F787E63E-04D3-4FFA-8E35-209D4A9E1690}"/>
    <dgm:cxn modelId="{E5D247A9-9688-4F5B-9D71-EBD5547C80E2}" type="presOf" srcId="{54F9A12A-9DD4-47EF-88B0-8A1CC04EAD85}" destId="{3F54ED6C-466A-4B30-AE60-D4196446C980}" srcOrd="0" destOrd="0" presId="urn:microsoft.com/office/officeart/2005/8/layout/hierarchy1"/>
    <dgm:cxn modelId="{A985F1EF-AE1E-4E1A-8B80-DA6AC96FA417}" type="presOf" srcId="{4FF4B071-2234-4920-9BD2-F5FCE1BE6F57}" destId="{E2001F17-FA3B-40DF-A9B4-0B1F5A862ADE}" srcOrd="0" destOrd="0" presId="urn:microsoft.com/office/officeart/2005/8/layout/hierarchy1"/>
    <dgm:cxn modelId="{D1F3ED4B-C217-4686-9F2B-AF777851C827}" type="presParOf" srcId="{6F90C91D-EAFA-4650-AF69-A99745B86004}" destId="{542F3969-F9F4-4845-9FE1-3FBECF39BD06}" srcOrd="0" destOrd="0" presId="urn:microsoft.com/office/officeart/2005/8/layout/hierarchy1"/>
    <dgm:cxn modelId="{1470D6B0-83EF-41C9-8C86-7C9EC07447F3}" type="presParOf" srcId="{542F3969-F9F4-4845-9FE1-3FBECF39BD06}" destId="{9F030BBA-7317-4D56-9161-D59CB79A58EC}" srcOrd="0" destOrd="0" presId="urn:microsoft.com/office/officeart/2005/8/layout/hierarchy1"/>
    <dgm:cxn modelId="{6EB7C44D-2BB1-413F-AC18-D2B7B861D96A}" type="presParOf" srcId="{9F030BBA-7317-4D56-9161-D59CB79A58EC}" destId="{13E6D640-779C-46E5-A61D-B3E4B9281FBE}" srcOrd="0" destOrd="0" presId="urn:microsoft.com/office/officeart/2005/8/layout/hierarchy1"/>
    <dgm:cxn modelId="{19CAF70E-405B-435D-A71E-D8CFFC101555}" type="presParOf" srcId="{9F030BBA-7317-4D56-9161-D59CB79A58EC}" destId="{3492CED4-06C2-40F2-AA8D-A88397AB5AFE}" srcOrd="1" destOrd="0" presId="urn:microsoft.com/office/officeart/2005/8/layout/hierarchy1"/>
    <dgm:cxn modelId="{B1B5D62D-6A72-4029-BC72-BF8732F8073D}" type="presParOf" srcId="{542F3969-F9F4-4845-9FE1-3FBECF39BD06}" destId="{5D774B8A-D021-462F-AFCE-4CBEEC5FC252}" srcOrd="1" destOrd="0" presId="urn:microsoft.com/office/officeart/2005/8/layout/hierarchy1"/>
    <dgm:cxn modelId="{24272A88-C764-4847-BDF1-910C21524540}" type="presParOf" srcId="{6F90C91D-EAFA-4650-AF69-A99745B86004}" destId="{5D88A5C6-959B-4903-A37D-BA682018EE64}" srcOrd="1" destOrd="0" presId="urn:microsoft.com/office/officeart/2005/8/layout/hierarchy1"/>
    <dgm:cxn modelId="{92FCDBE9-08C7-4F85-86CA-D88213BDAED8}" type="presParOf" srcId="{5D88A5C6-959B-4903-A37D-BA682018EE64}" destId="{8F1B976E-32DF-45F5-B164-7FC1CCC34222}" srcOrd="0" destOrd="0" presId="urn:microsoft.com/office/officeart/2005/8/layout/hierarchy1"/>
    <dgm:cxn modelId="{5F0405F1-A9DA-4029-BE7B-3FD8E91D5EB8}" type="presParOf" srcId="{8F1B976E-32DF-45F5-B164-7FC1CCC34222}" destId="{4F6F71B3-D64E-42CA-9779-47CD9AF7D61D}" srcOrd="0" destOrd="0" presId="urn:microsoft.com/office/officeart/2005/8/layout/hierarchy1"/>
    <dgm:cxn modelId="{6A7474A6-8BBD-4144-A0EC-B3C4B1D6B563}" type="presParOf" srcId="{8F1B976E-32DF-45F5-B164-7FC1CCC34222}" destId="{E2001F17-FA3B-40DF-A9B4-0B1F5A862ADE}" srcOrd="1" destOrd="0" presId="urn:microsoft.com/office/officeart/2005/8/layout/hierarchy1"/>
    <dgm:cxn modelId="{4E3D43C2-2691-476D-8A7F-80B8E942D961}" type="presParOf" srcId="{5D88A5C6-959B-4903-A37D-BA682018EE64}" destId="{23AACB59-087C-4AF1-BC7B-8B95F352427E}" srcOrd="1" destOrd="0" presId="urn:microsoft.com/office/officeart/2005/8/layout/hierarchy1"/>
    <dgm:cxn modelId="{3445347D-93AF-4B62-B1D0-2E04F30F7F55}" type="presParOf" srcId="{6F90C91D-EAFA-4650-AF69-A99745B86004}" destId="{3544AAF8-BB75-485D-AD06-DA8DA2020F5C}" srcOrd="2" destOrd="0" presId="urn:microsoft.com/office/officeart/2005/8/layout/hierarchy1"/>
    <dgm:cxn modelId="{D725BD1F-CEDA-4A15-B985-1A01041366ED}" type="presParOf" srcId="{3544AAF8-BB75-485D-AD06-DA8DA2020F5C}" destId="{4B1AA312-EE6A-4EFB-84B0-97ADCFE620C1}" srcOrd="0" destOrd="0" presId="urn:microsoft.com/office/officeart/2005/8/layout/hierarchy1"/>
    <dgm:cxn modelId="{A1025DF4-ED72-49ED-9434-340C261190B2}" type="presParOf" srcId="{4B1AA312-EE6A-4EFB-84B0-97ADCFE620C1}" destId="{DA34BB45-F898-45A2-B059-4BB3B03B93D7}" srcOrd="0" destOrd="0" presId="urn:microsoft.com/office/officeart/2005/8/layout/hierarchy1"/>
    <dgm:cxn modelId="{6D1CA5F1-A886-4ED6-88BA-BB9421C63EE6}" type="presParOf" srcId="{4B1AA312-EE6A-4EFB-84B0-97ADCFE620C1}" destId="{3F54ED6C-466A-4B30-AE60-D4196446C980}" srcOrd="1" destOrd="0" presId="urn:microsoft.com/office/officeart/2005/8/layout/hierarchy1"/>
    <dgm:cxn modelId="{8AE2DD26-804B-46ED-962D-419920B742B1}" type="presParOf" srcId="{3544AAF8-BB75-485D-AD06-DA8DA2020F5C}" destId="{911B74FE-5723-49F6-96EC-67BC57ED559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058A2E-3FD7-476D-8F93-FD3EA5F9922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09A9489-C627-4B8B-862A-08CB5C2C884A}">
      <dgm:prSet/>
      <dgm:spPr/>
      <dgm:t>
        <a:bodyPr/>
        <a:lstStyle/>
        <a:p>
          <a:r>
            <a:rPr lang="en" b="0" i="0"/>
            <a:t>Projekt finansowany przez UE, którego celem jest szkolenie specjalistów ds. dziedzictwa kulturowego z różnych dziedzin.</a:t>
          </a:r>
          <a:endParaRPr lang="en-US"/>
        </a:p>
      </dgm:t>
    </dgm:pt>
    <dgm:pt modelId="{D42B0E3E-3BED-4725-B54B-3BE3921E9F91}" type="parTrans" cxnId="{0B6BBEEE-AEDB-4AEB-BC0B-629D9830926C}">
      <dgm:prSet/>
      <dgm:spPr/>
      <dgm:t>
        <a:bodyPr/>
        <a:lstStyle/>
        <a:p>
          <a:endParaRPr lang="en-US"/>
        </a:p>
      </dgm:t>
    </dgm:pt>
    <dgm:pt modelId="{32B2B05C-36BB-4F30-BADC-05C54614E34A}" type="sibTrans" cxnId="{0B6BBEEE-AEDB-4AEB-BC0B-629D9830926C}">
      <dgm:prSet/>
      <dgm:spPr/>
      <dgm:t>
        <a:bodyPr/>
        <a:lstStyle/>
        <a:p>
          <a:endParaRPr lang="en-US"/>
        </a:p>
      </dgm:t>
    </dgm:pt>
    <dgm:pt modelId="{5BE00703-0F8A-4197-859D-7C9CB53D5737}">
      <dgm:prSet/>
      <dgm:spPr/>
      <dgm:t>
        <a:bodyPr/>
        <a:lstStyle/>
        <a:p>
          <a:r>
            <a:rPr lang="en" b="0" i="0"/>
            <a:t>Koncentruje się na skutecznej komunikacji, zrównoważonym rozwoju i zaangażowaniu interesariuszy.</a:t>
          </a:r>
          <a:endParaRPr lang="en-US"/>
        </a:p>
      </dgm:t>
    </dgm:pt>
    <dgm:pt modelId="{71B54AF5-55FA-4E0E-B40B-98F54B1F40E9}" type="parTrans" cxnId="{B23B5884-C1E6-402B-A84D-357937A8BD2D}">
      <dgm:prSet/>
      <dgm:spPr/>
      <dgm:t>
        <a:bodyPr/>
        <a:lstStyle/>
        <a:p>
          <a:endParaRPr lang="en-US"/>
        </a:p>
      </dgm:t>
    </dgm:pt>
    <dgm:pt modelId="{26070BE1-D563-4EA6-A475-ED8633B9BE44}" type="sibTrans" cxnId="{B23B5884-C1E6-402B-A84D-357937A8BD2D}">
      <dgm:prSet/>
      <dgm:spPr/>
      <dgm:t>
        <a:bodyPr/>
        <a:lstStyle/>
        <a:p>
          <a:endParaRPr lang="en-US"/>
        </a:p>
      </dgm:t>
    </dgm:pt>
    <dgm:pt modelId="{2EF249C0-A5BA-4AFE-8310-F6D3DEFD6359}">
      <dgm:prSet/>
      <dgm:spPr/>
      <dgm:t>
        <a:bodyPr/>
        <a:lstStyle/>
        <a:p>
          <a:r>
            <a:rPr lang="en" b="0" i="0"/>
            <a:t>Moduły obejmują scenariusze z życia wzięte, ćwiczenia i rozwiązywanie konfliktów kulturowych.</a:t>
          </a:r>
          <a:endParaRPr lang="en-US"/>
        </a:p>
      </dgm:t>
    </dgm:pt>
    <dgm:pt modelId="{678FE55D-951D-4CC1-A4EA-2ED764208E22}" type="parTrans" cxnId="{349F1955-399A-4404-B95B-5CC66596179E}">
      <dgm:prSet/>
      <dgm:spPr/>
      <dgm:t>
        <a:bodyPr/>
        <a:lstStyle/>
        <a:p>
          <a:endParaRPr lang="en-US"/>
        </a:p>
      </dgm:t>
    </dgm:pt>
    <dgm:pt modelId="{CD9E03A3-A689-44F6-BE65-B7A300C2DC3B}" type="sibTrans" cxnId="{349F1955-399A-4404-B95B-5CC66596179E}">
      <dgm:prSet/>
      <dgm:spPr/>
      <dgm:t>
        <a:bodyPr/>
        <a:lstStyle/>
        <a:p>
          <a:endParaRPr lang="en-US"/>
        </a:p>
      </dgm:t>
    </dgm:pt>
    <dgm:pt modelId="{6D149615-A424-4A4C-A982-078085A5253F}">
      <dgm:prSet/>
      <dgm:spPr/>
      <dgm:t>
        <a:bodyPr/>
        <a:lstStyle/>
        <a:p>
          <a:r>
            <a:rPr lang="en" b="0" i="0"/>
            <a:t>Opracowany we współpracy z instytucjami zajmującymi się dziedzictwem kulturowym i organizacjami kulturalnymi.</a:t>
          </a:r>
          <a:endParaRPr lang="en-US"/>
        </a:p>
      </dgm:t>
    </dgm:pt>
    <dgm:pt modelId="{06CEF8C7-B5DB-447A-A2C6-AC240B990B9B}" type="parTrans" cxnId="{1B7C844C-AFF7-41A0-99F0-A0EC9118FED8}">
      <dgm:prSet/>
      <dgm:spPr/>
      <dgm:t>
        <a:bodyPr/>
        <a:lstStyle/>
        <a:p>
          <a:endParaRPr lang="en-US"/>
        </a:p>
      </dgm:t>
    </dgm:pt>
    <dgm:pt modelId="{DBE485C4-F296-4D5E-A69A-5B40D94AAEB6}" type="sibTrans" cxnId="{1B7C844C-AFF7-41A0-99F0-A0EC9118FED8}">
      <dgm:prSet/>
      <dgm:spPr/>
      <dgm:t>
        <a:bodyPr/>
        <a:lstStyle/>
        <a:p>
          <a:endParaRPr lang="en-US"/>
        </a:p>
      </dgm:t>
    </dgm:pt>
    <dgm:pt modelId="{19CA628B-40DF-4229-88E1-4DB283EA07E3}" type="pres">
      <dgm:prSet presAssocID="{4A058A2E-3FD7-476D-8F93-FD3EA5F9922F}" presName="linear" presStyleCnt="0">
        <dgm:presLayoutVars>
          <dgm:animLvl val="lvl"/>
          <dgm:resizeHandles val="exact"/>
        </dgm:presLayoutVars>
      </dgm:prSet>
      <dgm:spPr/>
    </dgm:pt>
    <dgm:pt modelId="{1C3FC6C7-6480-4F8F-88C6-DC3DE3A05BC4}" type="pres">
      <dgm:prSet presAssocID="{009A9489-C627-4B8B-862A-08CB5C2C884A}" presName="parentText" presStyleLbl="node1" presStyleIdx="0" presStyleCnt="4">
        <dgm:presLayoutVars>
          <dgm:chMax val="0"/>
          <dgm:bulletEnabled val="1"/>
        </dgm:presLayoutVars>
      </dgm:prSet>
      <dgm:spPr/>
    </dgm:pt>
    <dgm:pt modelId="{9AACE5E4-A0DA-49A8-B79A-5AD33F808CE7}" type="pres">
      <dgm:prSet presAssocID="{32B2B05C-36BB-4F30-BADC-05C54614E34A}" presName="spacer" presStyleCnt="0"/>
      <dgm:spPr/>
    </dgm:pt>
    <dgm:pt modelId="{C6A159F3-97E3-4368-80F0-B5425374D2BD}" type="pres">
      <dgm:prSet presAssocID="{5BE00703-0F8A-4197-859D-7C9CB53D5737}" presName="parentText" presStyleLbl="node1" presStyleIdx="1" presStyleCnt="4">
        <dgm:presLayoutVars>
          <dgm:chMax val="0"/>
          <dgm:bulletEnabled val="1"/>
        </dgm:presLayoutVars>
      </dgm:prSet>
      <dgm:spPr/>
    </dgm:pt>
    <dgm:pt modelId="{C93B4A94-A16F-424C-9F47-6691E48B38AD}" type="pres">
      <dgm:prSet presAssocID="{26070BE1-D563-4EA6-A475-ED8633B9BE44}" presName="spacer" presStyleCnt="0"/>
      <dgm:spPr/>
    </dgm:pt>
    <dgm:pt modelId="{7430C3A0-6750-4E2A-9482-EE0AF293663C}" type="pres">
      <dgm:prSet presAssocID="{2EF249C0-A5BA-4AFE-8310-F6D3DEFD6359}" presName="parentText" presStyleLbl="node1" presStyleIdx="2" presStyleCnt="4">
        <dgm:presLayoutVars>
          <dgm:chMax val="0"/>
          <dgm:bulletEnabled val="1"/>
        </dgm:presLayoutVars>
      </dgm:prSet>
      <dgm:spPr/>
    </dgm:pt>
    <dgm:pt modelId="{A69B83E7-B1E7-49EE-A57E-1A2B320F8A56}" type="pres">
      <dgm:prSet presAssocID="{CD9E03A3-A689-44F6-BE65-B7A300C2DC3B}" presName="spacer" presStyleCnt="0"/>
      <dgm:spPr/>
    </dgm:pt>
    <dgm:pt modelId="{41CB188D-9D35-4DEA-81C5-D33842E76E7F}" type="pres">
      <dgm:prSet presAssocID="{6D149615-A424-4A4C-A982-078085A5253F}" presName="parentText" presStyleLbl="node1" presStyleIdx="3" presStyleCnt="4">
        <dgm:presLayoutVars>
          <dgm:chMax val="0"/>
          <dgm:bulletEnabled val="1"/>
        </dgm:presLayoutVars>
      </dgm:prSet>
      <dgm:spPr/>
    </dgm:pt>
  </dgm:ptLst>
  <dgm:cxnLst>
    <dgm:cxn modelId="{6C759522-D22F-48F3-96E2-4FCA14103924}" type="presOf" srcId="{5BE00703-0F8A-4197-859D-7C9CB53D5737}" destId="{C6A159F3-97E3-4368-80F0-B5425374D2BD}" srcOrd="0" destOrd="0" presId="urn:microsoft.com/office/officeart/2005/8/layout/vList2"/>
    <dgm:cxn modelId="{41EDB460-9A7B-46B8-9EE7-57FD16CBDE4A}" type="presOf" srcId="{6D149615-A424-4A4C-A982-078085A5253F}" destId="{41CB188D-9D35-4DEA-81C5-D33842E76E7F}" srcOrd="0" destOrd="0" presId="urn:microsoft.com/office/officeart/2005/8/layout/vList2"/>
    <dgm:cxn modelId="{FAF3A145-0425-4856-B44A-6456448D87EB}" type="presOf" srcId="{4A058A2E-3FD7-476D-8F93-FD3EA5F9922F}" destId="{19CA628B-40DF-4229-88E1-4DB283EA07E3}" srcOrd="0" destOrd="0" presId="urn:microsoft.com/office/officeart/2005/8/layout/vList2"/>
    <dgm:cxn modelId="{1B7C844C-AFF7-41A0-99F0-A0EC9118FED8}" srcId="{4A058A2E-3FD7-476D-8F93-FD3EA5F9922F}" destId="{6D149615-A424-4A4C-A982-078085A5253F}" srcOrd="3" destOrd="0" parTransId="{06CEF8C7-B5DB-447A-A2C6-AC240B990B9B}" sibTransId="{DBE485C4-F296-4D5E-A69A-5B40D94AAEB6}"/>
    <dgm:cxn modelId="{349F1955-399A-4404-B95B-5CC66596179E}" srcId="{4A058A2E-3FD7-476D-8F93-FD3EA5F9922F}" destId="{2EF249C0-A5BA-4AFE-8310-F6D3DEFD6359}" srcOrd="2" destOrd="0" parTransId="{678FE55D-951D-4CC1-A4EA-2ED764208E22}" sibTransId="{CD9E03A3-A689-44F6-BE65-B7A300C2DC3B}"/>
    <dgm:cxn modelId="{C111D27D-D4D9-4644-A7BB-AB96C3A9120C}" type="presOf" srcId="{009A9489-C627-4B8B-862A-08CB5C2C884A}" destId="{1C3FC6C7-6480-4F8F-88C6-DC3DE3A05BC4}" srcOrd="0" destOrd="0" presId="urn:microsoft.com/office/officeart/2005/8/layout/vList2"/>
    <dgm:cxn modelId="{1AEBD87E-F937-4769-A97E-F349880E0D0D}" type="presOf" srcId="{2EF249C0-A5BA-4AFE-8310-F6D3DEFD6359}" destId="{7430C3A0-6750-4E2A-9482-EE0AF293663C}" srcOrd="0" destOrd="0" presId="urn:microsoft.com/office/officeart/2005/8/layout/vList2"/>
    <dgm:cxn modelId="{B23B5884-C1E6-402B-A84D-357937A8BD2D}" srcId="{4A058A2E-3FD7-476D-8F93-FD3EA5F9922F}" destId="{5BE00703-0F8A-4197-859D-7C9CB53D5737}" srcOrd="1" destOrd="0" parTransId="{71B54AF5-55FA-4E0E-B40B-98F54B1F40E9}" sibTransId="{26070BE1-D563-4EA6-A475-ED8633B9BE44}"/>
    <dgm:cxn modelId="{0B6BBEEE-AEDB-4AEB-BC0B-629D9830926C}" srcId="{4A058A2E-3FD7-476D-8F93-FD3EA5F9922F}" destId="{009A9489-C627-4B8B-862A-08CB5C2C884A}" srcOrd="0" destOrd="0" parTransId="{D42B0E3E-3BED-4725-B54B-3BE3921E9F91}" sibTransId="{32B2B05C-36BB-4F30-BADC-05C54614E34A}"/>
    <dgm:cxn modelId="{C59375DA-8305-4ACF-9FB3-BDF4DDB7D52B}" type="presParOf" srcId="{19CA628B-40DF-4229-88E1-4DB283EA07E3}" destId="{1C3FC6C7-6480-4F8F-88C6-DC3DE3A05BC4}" srcOrd="0" destOrd="0" presId="urn:microsoft.com/office/officeart/2005/8/layout/vList2"/>
    <dgm:cxn modelId="{45CACBD7-C821-44FD-88EC-944AF2349D6C}" type="presParOf" srcId="{19CA628B-40DF-4229-88E1-4DB283EA07E3}" destId="{9AACE5E4-A0DA-49A8-B79A-5AD33F808CE7}" srcOrd="1" destOrd="0" presId="urn:microsoft.com/office/officeart/2005/8/layout/vList2"/>
    <dgm:cxn modelId="{3ADD4F9C-EBF1-45D6-80F6-4126FB17EB99}" type="presParOf" srcId="{19CA628B-40DF-4229-88E1-4DB283EA07E3}" destId="{C6A159F3-97E3-4368-80F0-B5425374D2BD}" srcOrd="2" destOrd="0" presId="urn:microsoft.com/office/officeart/2005/8/layout/vList2"/>
    <dgm:cxn modelId="{5F8257F6-213C-45C0-983C-71BFB87080D1}" type="presParOf" srcId="{19CA628B-40DF-4229-88E1-4DB283EA07E3}" destId="{C93B4A94-A16F-424C-9F47-6691E48B38AD}" srcOrd="3" destOrd="0" presId="urn:microsoft.com/office/officeart/2005/8/layout/vList2"/>
    <dgm:cxn modelId="{89B43D6C-4EE4-4B27-AFD3-BA981C8E937A}" type="presParOf" srcId="{19CA628B-40DF-4229-88E1-4DB283EA07E3}" destId="{7430C3A0-6750-4E2A-9482-EE0AF293663C}" srcOrd="4" destOrd="0" presId="urn:microsoft.com/office/officeart/2005/8/layout/vList2"/>
    <dgm:cxn modelId="{935E1CB8-4880-4F5B-BFED-9B6983813809}" type="presParOf" srcId="{19CA628B-40DF-4229-88E1-4DB283EA07E3}" destId="{A69B83E7-B1E7-49EE-A57E-1A2B320F8A56}" srcOrd="5" destOrd="0" presId="urn:microsoft.com/office/officeart/2005/8/layout/vList2"/>
    <dgm:cxn modelId="{E65EDFF1-6884-42F3-94ED-BB582B7F6A87}" type="presParOf" srcId="{19CA628B-40DF-4229-88E1-4DB283EA07E3}" destId="{41CB188D-9D35-4DEA-81C5-D33842E76E7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67743B-6503-4FC9-86BE-38DD2CD2A5B6}"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810B95CD-0502-4F25-9B68-94860EC3921D}">
      <dgm:prSet custT="1"/>
      <dgm:spPr/>
      <dgm:t>
        <a:bodyPr/>
        <a:lstStyle/>
        <a:p>
          <a:pPr>
            <a:lnSpc>
              <a:spcPct val="100000"/>
            </a:lnSpc>
          </a:pPr>
          <a:r>
            <a:rPr lang="en" sz="4400" b="0" i="0"/>
            <a:t>Jaka jest jedna nowa rzecz, której się dzisiaj nauczyłeś?</a:t>
          </a:r>
          <a:endParaRPr lang="en-US" sz="4400"/>
        </a:p>
      </dgm:t>
    </dgm:pt>
    <dgm:pt modelId="{29970211-BB9E-4175-8BCD-4F2B07E645AE}" type="parTrans" cxnId="{AFC47966-A9F4-4319-AC79-C907B845FD4D}">
      <dgm:prSet/>
      <dgm:spPr/>
      <dgm:t>
        <a:bodyPr/>
        <a:lstStyle/>
        <a:p>
          <a:endParaRPr lang="en-US" sz="4400"/>
        </a:p>
      </dgm:t>
    </dgm:pt>
    <dgm:pt modelId="{0FF92BA8-E9E0-4492-BBE6-2C0A2C3DCD6E}" type="sibTrans" cxnId="{AFC47966-A9F4-4319-AC79-C907B845FD4D}">
      <dgm:prSet/>
      <dgm:spPr/>
      <dgm:t>
        <a:bodyPr/>
        <a:lstStyle/>
        <a:p>
          <a:pPr>
            <a:lnSpc>
              <a:spcPct val="100000"/>
            </a:lnSpc>
          </a:pPr>
          <a:endParaRPr lang="en-US" sz="4400"/>
        </a:p>
      </dgm:t>
    </dgm:pt>
    <dgm:pt modelId="{F9CEEB1A-8652-4DF7-BB29-9668406B6525}">
      <dgm:prSet custT="1"/>
      <dgm:spPr/>
      <dgm:t>
        <a:bodyPr/>
        <a:lstStyle/>
        <a:p>
          <a:pPr>
            <a:lnSpc>
              <a:spcPct val="100000"/>
            </a:lnSpc>
          </a:pPr>
          <a:r>
            <a:rPr lang="en" sz="4400" b="0" i="0"/>
            <a:t> Jak wykorzystasz te koncepcje w swojej pracy nauczyciela lub społeczności?</a:t>
          </a:r>
          <a:endParaRPr lang="en-US" sz="4400"/>
        </a:p>
      </dgm:t>
    </dgm:pt>
    <dgm:pt modelId="{1042EA70-60CD-48BF-AF5E-35FC8E8EB50F}" type="parTrans" cxnId="{F6B60C3F-C6B0-4701-82B0-34D73CADB70D}">
      <dgm:prSet/>
      <dgm:spPr/>
      <dgm:t>
        <a:bodyPr/>
        <a:lstStyle/>
        <a:p>
          <a:endParaRPr lang="en-US" sz="4400"/>
        </a:p>
      </dgm:t>
    </dgm:pt>
    <dgm:pt modelId="{BCD2B4BB-BE39-4D97-B9B4-E54F09383D15}" type="sibTrans" cxnId="{F6B60C3F-C6B0-4701-82B0-34D73CADB70D}">
      <dgm:prSet/>
      <dgm:spPr/>
      <dgm:t>
        <a:bodyPr/>
        <a:lstStyle/>
        <a:p>
          <a:pPr>
            <a:lnSpc>
              <a:spcPct val="100000"/>
            </a:lnSpc>
          </a:pPr>
          <a:endParaRPr lang="en-US" sz="4400"/>
        </a:p>
      </dgm:t>
    </dgm:pt>
    <dgm:pt modelId="{E4D05C43-42C5-430E-88D1-EFE7E1FD9F9F}">
      <dgm:prSet custT="1"/>
      <dgm:spPr/>
      <dgm:t>
        <a:bodyPr/>
        <a:lstStyle/>
        <a:p>
          <a:pPr>
            <a:lnSpc>
              <a:spcPct val="100000"/>
            </a:lnSpc>
          </a:pPr>
          <a:r>
            <a:rPr lang="en" sz="4400" b="0" i="0"/>
            <a:t>Podziel się przykładami lub osobistymi refleksjami związanymi z dziedzictwem kulturowym.</a:t>
          </a:r>
          <a:endParaRPr lang="en-US" sz="4400"/>
        </a:p>
      </dgm:t>
    </dgm:pt>
    <dgm:pt modelId="{D561B57C-112B-4398-9B3A-4C7320EEB3CA}" type="parTrans" cxnId="{E459D2A5-E741-4DE7-8327-B7A4EFC7931A}">
      <dgm:prSet/>
      <dgm:spPr/>
      <dgm:t>
        <a:bodyPr/>
        <a:lstStyle/>
        <a:p>
          <a:endParaRPr lang="en-US" sz="4400"/>
        </a:p>
      </dgm:t>
    </dgm:pt>
    <dgm:pt modelId="{3FF77170-9830-4C80-A5DD-CE4E48237D07}" type="sibTrans" cxnId="{E459D2A5-E741-4DE7-8327-B7A4EFC7931A}">
      <dgm:prSet/>
      <dgm:spPr/>
      <dgm:t>
        <a:bodyPr/>
        <a:lstStyle/>
        <a:p>
          <a:pPr>
            <a:lnSpc>
              <a:spcPct val="100000"/>
            </a:lnSpc>
          </a:pPr>
          <a:endParaRPr lang="en-US" sz="4400"/>
        </a:p>
      </dgm:t>
    </dgm:pt>
    <dgm:pt modelId="{C2BE7161-4C98-4BF9-A6CF-2AC647ECD290}">
      <dgm:prSet custT="1"/>
      <dgm:spPr/>
      <dgm:t>
        <a:bodyPr/>
        <a:lstStyle/>
        <a:p>
          <a:pPr>
            <a:lnSpc>
              <a:spcPct val="100000"/>
            </a:lnSpc>
          </a:pPr>
          <a:r>
            <a:rPr lang="en" sz="4400" b="0" i="0"/>
            <a:t> Masz jakieś pomysły na przyszłe zajęcia lub działania?</a:t>
          </a:r>
          <a:endParaRPr lang="en-US" sz="4400"/>
        </a:p>
      </dgm:t>
    </dgm:pt>
    <dgm:pt modelId="{20265DA9-84BE-4D87-ABF1-4620FC638D2F}" type="parTrans" cxnId="{DDC83CFF-D1CD-456E-921D-623EAE2C3268}">
      <dgm:prSet/>
      <dgm:spPr/>
      <dgm:t>
        <a:bodyPr/>
        <a:lstStyle/>
        <a:p>
          <a:endParaRPr lang="en-US" sz="4400"/>
        </a:p>
      </dgm:t>
    </dgm:pt>
    <dgm:pt modelId="{07B09164-858F-44F9-A08E-FD2A98B3520C}" type="sibTrans" cxnId="{DDC83CFF-D1CD-456E-921D-623EAE2C3268}">
      <dgm:prSet/>
      <dgm:spPr/>
      <dgm:t>
        <a:bodyPr/>
        <a:lstStyle/>
        <a:p>
          <a:endParaRPr lang="en-US" sz="4400"/>
        </a:p>
      </dgm:t>
    </dgm:pt>
    <dgm:pt modelId="{71E293AF-6594-484A-83CF-5691E95BB145}" type="pres">
      <dgm:prSet presAssocID="{FB67743B-6503-4FC9-86BE-38DD2CD2A5B6}" presName="root" presStyleCnt="0">
        <dgm:presLayoutVars>
          <dgm:dir/>
          <dgm:resizeHandles val="exact"/>
        </dgm:presLayoutVars>
      </dgm:prSet>
      <dgm:spPr/>
    </dgm:pt>
    <dgm:pt modelId="{BE25EEFA-1DE4-443D-AC5B-848BF621588D}" type="pres">
      <dgm:prSet presAssocID="{FB67743B-6503-4FC9-86BE-38DD2CD2A5B6}" presName="container" presStyleCnt="0">
        <dgm:presLayoutVars>
          <dgm:dir/>
          <dgm:resizeHandles val="exact"/>
        </dgm:presLayoutVars>
      </dgm:prSet>
      <dgm:spPr/>
    </dgm:pt>
    <dgm:pt modelId="{CF94A62C-0320-4B0E-BAFF-9B5C49682F1E}" type="pres">
      <dgm:prSet presAssocID="{810B95CD-0502-4F25-9B68-94860EC3921D}" presName="compNode" presStyleCnt="0"/>
      <dgm:spPr/>
    </dgm:pt>
    <dgm:pt modelId="{565F39A5-59DB-4DF9-97F7-A6A850BB6080}" type="pres">
      <dgm:prSet presAssocID="{810B95CD-0502-4F25-9B68-94860EC3921D}" presName="iconBgRect" presStyleLbl="bgShp" presStyleIdx="0" presStyleCnt="4"/>
      <dgm:spPr/>
    </dgm:pt>
    <dgm:pt modelId="{96F64130-F521-443E-8F3C-1565C9334916}" type="pres">
      <dgm:prSet presAssocID="{810B95CD-0502-4F25-9B68-94860EC3921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656F137B-E10C-4FD6-96B8-EEA6C807C1AF}" type="pres">
      <dgm:prSet presAssocID="{810B95CD-0502-4F25-9B68-94860EC3921D}" presName="spaceRect" presStyleCnt="0"/>
      <dgm:spPr/>
    </dgm:pt>
    <dgm:pt modelId="{0F536930-E8D4-47C6-B089-F7F5F6CF7DB0}" type="pres">
      <dgm:prSet presAssocID="{810B95CD-0502-4F25-9B68-94860EC3921D}" presName="textRect" presStyleLbl="revTx" presStyleIdx="0" presStyleCnt="4">
        <dgm:presLayoutVars>
          <dgm:chMax val="1"/>
          <dgm:chPref val="1"/>
        </dgm:presLayoutVars>
      </dgm:prSet>
      <dgm:spPr/>
    </dgm:pt>
    <dgm:pt modelId="{F62165A4-B635-42AE-A68B-83DE9979BCB4}" type="pres">
      <dgm:prSet presAssocID="{0FF92BA8-E9E0-4492-BBE6-2C0A2C3DCD6E}" presName="sibTrans" presStyleLbl="sibTrans2D1" presStyleIdx="0" presStyleCnt="0"/>
      <dgm:spPr/>
    </dgm:pt>
    <dgm:pt modelId="{54146799-18C8-4248-8221-5647CE2E1370}" type="pres">
      <dgm:prSet presAssocID="{F9CEEB1A-8652-4DF7-BB29-9668406B6525}" presName="compNode" presStyleCnt="0"/>
      <dgm:spPr/>
    </dgm:pt>
    <dgm:pt modelId="{6DA209C0-4155-4128-A16E-78FEF5BA7D0B}" type="pres">
      <dgm:prSet presAssocID="{F9CEEB1A-8652-4DF7-BB29-9668406B6525}" presName="iconBgRect" presStyleLbl="bgShp" presStyleIdx="1" presStyleCnt="4"/>
      <dgm:spPr/>
    </dgm:pt>
    <dgm:pt modelId="{45BE69DC-420A-45D2-8BDA-4B543BB5F628}" type="pres">
      <dgm:prSet presAssocID="{F9CEEB1A-8652-4DF7-BB29-9668406B652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73634B0E-4529-4344-A3E7-B3875EB1E948}" type="pres">
      <dgm:prSet presAssocID="{F9CEEB1A-8652-4DF7-BB29-9668406B6525}" presName="spaceRect" presStyleCnt="0"/>
      <dgm:spPr/>
    </dgm:pt>
    <dgm:pt modelId="{B9D6D0DF-8EF0-4E4B-9255-63D4D4D4CB04}" type="pres">
      <dgm:prSet presAssocID="{F9CEEB1A-8652-4DF7-BB29-9668406B6525}" presName="textRect" presStyleLbl="revTx" presStyleIdx="1" presStyleCnt="4">
        <dgm:presLayoutVars>
          <dgm:chMax val="1"/>
          <dgm:chPref val="1"/>
        </dgm:presLayoutVars>
      </dgm:prSet>
      <dgm:spPr/>
    </dgm:pt>
    <dgm:pt modelId="{69DFCE38-D8A8-42A2-A8C4-0071E34B7BFA}" type="pres">
      <dgm:prSet presAssocID="{BCD2B4BB-BE39-4D97-B9B4-E54F09383D15}" presName="sibTrans" presStyleLbl="sibTrans2D1" presStyleIdx="0" presStyleCnt="0"/>
      <dgm:spPr/>
    </dgm:pt>
    <dgm:pt modelId="{D527C2D8-5D3B-401B-9248-B1358ED44136}" type="pres">
      <dgm:prSet presAssocID="{E4D05C43-42C5-430E-88D1-EFE7E1FD9F9F}" presName="compNode" presStyleCnt="0"/>
      <dgm:spPr/>
    </dgm:pt>
    <dgm:pt modelId="{39886848-4060-4680-9B8C-2A75FEE381AF}" type="pres">
      <dgm:prSet presAssocID="{E4D05C43-42C5-430E-88D1-EFE7E1FD9F9F}" presName="iconBgRect" presStyleLbl="bgShp" presStyleIdx="2" presStyleCnt="4"/>
      <dgm:spPr/>
    </dgm:pt>
    <dgm:pt modelId="{0E082CA3-7B69-4A17-8FA4-9DF741BC80AF}" type="pres">
      <dgm:prSet presAssocID="{E4D05C43-42C5-430E-88D1-EFE7E1FD9F9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rtist"/>
        </a:ext>
      </dgm:extLst>
    </dgm:pt>
    <dgm:pt modelId="{AF6D5348-6CA0-431E-B28D-369277DFB403}" type="pres">
      <dgm:prSet presAssocID="{E4D05C43-42C5-430E-88D1-EFE7E1FD9F9F}" presName="spaceRect" presStyleCnt="0"/>
      <dgm:spPr/>
    </dgm:pt>
    <dgm:pt modelId="{F53B4F1B-39DE-4C05-B466-13F5CE689A87}" type="pres">
      <dgm:prSet presAssocID="{E4D05C43-42C5-430E-88D1-EFE7E1FD9F9F}" presName="textRect" presStyleLbl="revTx" presStyleIdx="2" presStyleCnt="4">
        <dgm:presLayoutVars>
          <dgm:chMax val="1"/>
          <dgm:chPref val="1"/>
        </dgm:presLayoutVars>
      </dgm:prSet>
      <dgm:spPr/>
    </dgm:pt>
    <dgm:pt modelId="{97445062-FE0D-4F88-A2AC-4D89645633E5}" type="pres">
      <dgm:prSet presAssocID="{3FF77170-9830-4C80-A5DD-CE4E48237D07}" presName="sibTrans" presStyleLbl="sibTrans2D1" presStyleIdx="0" presStyleCnt="0"/>
      <dgm:spPr/>
    </dgm:pt>
    <dgm:pt modelId="{C1392993-EE7B-42C4-8361-566600356740}" type="pres">
      <dgm:prSet presAssocID="{C2BE7161-4C98-4BF9-A6CF-2AC647ECD290}" presName="compNode" presStyleCnt="0"/>
      <dgm:spPr/>
    </dgm:pt>
    <dgm:pt modelId="{F8C75DAB-1AAD-4529-A06E-86F8D7B547E6}" type="pres">
      <dgm:prSet presAssocID="{C2BE7161-4C98-4BF9-A6CF-2AC647ECD290}" presName="iconBgRect" presStyleLbl="bgShp" presStyleIdx="3" presStyleCnt="4"/>
      <dgm:spPr/>
    </dgm:pt>
    <dgm:pt modelId="{6C157AC2-AEBA-4298-81E9-097EA9837C0A}" type="pres">
      <dgm:prSet presAssocID="{C2BE7161-4C98-4BF9-A6CF-2AC647ECD29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Brainstorm"/>
        </a:ext>
      </dgm:extLst>
    </dgm:pt>
    <dgm:pt modelId="{9FE743F7-FC76-4492-AAE0-BD8D0ED02A82}" type="pres">
      <dgm:prSet presAssocID="{C2BE7161-4C98-4BF9-A6CF-2AC647ECD290}" presName="spaceRect" presStyleCnt="0"/>
      <dgm:spPr/>
    </dgm:pt>
    <dgm:pt modelId="{3612F53B-EA95-435C-9843-23EFBB2ED374}" type="pres">
      <dgm:prSet presAssocID="{C2BE7161-4C98-4BF9-A6CF-2AC647ECD290}" presName="textRect" presStyleLbl="revTx" presStyleIdx="3" presStyleCnt="4">
        <dgm:presLayoutVars>
          <dgm:chMax val="1"/>
          <dgm:chPref val="1"/>
        </dgm:presLayoutVars>
      </dgm:prSet>
      <dgm:spPr/>
    </dgm:pt>
  </dgm:ptLst>
  <dgm:cxnLst>
    <dgm:cxn modelId="{6F047932-1A3D-4D20-A38B-BD94CF43272F}" type="presOf" srcId="{E4D05C43-42C5-430E-88D1-EFE7E1FD9F9F}" destId="{F53B4F1B-39DE-4C05-B466-13F5CE689A87}" srcOrd="0" destOrd="0" presId="urn:microsoft.com/office/officeart/2018/2/layout/IconCircleList"/>
    <dgm:cxn modelId="{F6B60C3F-C6B0-4701-82B0-34D73CADB70D}" srcId="{FB67743B-6503-4FC9-86BE-38DD2CD2A5B6}" destId="{F9CEEB1A-8652-4DF7-BB29-9668406B6525}" srcOrd="1" destOrd="0" parTransId="{1042EA70-60CD-48BF-AF5E-35FC8E8EB50F}" sibTransId="{BCD2B4BB-BE39-4D97-B9B4-E54F09383D15}"/>
    <dgm:cxn modelId="{AFC47966-A9F4-4319-AC79-C907B845FD4D}" srcId="{FB67743B-6503-4FC9-86BE-38DD2CD2A5B6}" destId="{810B95CD-0502-4F25-9B68-94860EC3921D}" srcOrd="0" destOrd="0" parTransId="{29970211-BB9E-4175-8BCD-4F2B07E645AE}" sibTransId="{0FF92BA8-E9E0-4492-BBE6-2C0A2C3DCD6E}"/>
    <dgm:cxn modelId="{609D6A83-7A49-45C1-BFCF-69549D5A5899}" type="presOf" srcId="{3FF77170-9830-4C80-A5DD-CE4E48237D07}" destId="{97445062-FE0D-4F88-A2AC-4D89645633E5}" srcOrd="0" destOrd="0" presId="urn:microsoft.com/office/officeart/2018/2/layout/IconCircleList"/>
    <dgm:cxn modelId="{B9980387-881E-4882-81EC-2A0269D8AD3B}" type="presOf" srcId="{F9CEEB1A-8652-4DF7-BB29-9668406B6525}" destId="{B9D6D0DF-8EF0-4E4B-9255-63D4D4D4CB04}" srcOrd="0" destOrd="0" presId="urn:microsoft.com/office/officeart/2018/2/layout/IconCircleList"/>
    <dgm:cxn modelId="{B8100D9B-4EFB-417D-AAF5-98C1CA500428}" type="presOf" srcId="{C2BE7161-4C98-4BF9-A6CF-2AC647ECD290}" destId="{3612F53B-EA95-435C-9843-23EFBB2ED374}" srcOrd="0" destOrd="0" presId="urn:microsoft.com/office/officeart/2018/2/layout/IconCircleList"/>
    <dgm:cxn modelId="{E459D2A5-E741-4DE7-8327-B7A4EFC7931A}" srcId="{FB67743B-6503-4FC9-86BE-38DD2CD2A5B6}" destId="{E4D05C43-42C5-430E-88D1-EFE7E1FD9F9F}" srcOrd="2" destOrd="0" parTransId="{D561B57C-112B-4398-9B3A-4C7320EEB3CA}" sibTransId="{3FF77170-9830-4C80-A5DD-CE4E48237D07}"/>
    <dgm:cxn modelId="{29E637B1-330E-4130-A9B3-F2FC8629F7D5}" type="presOf" srcId="{0FF92BA8-E9E0-4492-BBE6-2C0A2C3DCD6E}" destId="{F62165A4-B635-42AE-A68B-83DE9979BCB4}" srcOrd="0" destOrd="0" presId="urn:microsoft.com/office/officeart/2018/2/layout/IconCircleList"/>
    <dgm:cxn modelId="{73624ED2-5DEE-4575-A81D-96E7F4DA1E83}" type="presOf" srcId="{810B95CD-0502-4F25-9B68-94860EC3921D}" destId="{0F536930-E8D4-47C6-B089-F7F5F6CF7DB0}" srcOrd="0" destOrd="0" presId="urn:microsoft.com/office/officeart/2018/2/layout/IconCircleList"/>
    <dgm:cxn modelId="{741E3DF0-6A88-4F79-9E00-003D1E2FC398}" type="presOf" srcId="{FB67743B-6503-4FC9-86BE-38DD2CD2A5B6}" destId="{71E293AF-6594-484A-83CF-5691E95BB145}" srcOrd="0" destOrd="0" presId="urn:microsoft.com/office/officeart/2018/2/layout/IconCircleList"/>
    <dgm:cxn modelId="{DF7301FC-E2EF-49D5-8FB3-6EA78F70E1D2}" type="presOf" srcId="{BCD2B4BB-BE39-4D97-B9B4-E54F09383D15}" destId="{69DFCE38-D8A8-42A2-A8C4-0071E34B7BFA}" srcOrd="0" destOrd="0" presId="urn:microsoft.com/office/officeart/2018/2/layout/IconCircleList"/>
    <dgm:cxn modelId="{DDC83CFF-D1CD-456E-921D-623EAE2C3268}" srcId="{FB67743B-6503-4FC9-86BE-38DD2CD2A5B6}" destId="{C2BE7161-4C98-4BF9-A6CF-2AC647ECD290}" srcOrd="3" destOrd="0" parTransId="{20265DA9-84BE-4D87-ABF1-4620FC638D2F}" sibTransId="{07B09164-858F-44F9-A08E-FD2A98B3520C}"/>
    <dgm:cxn modelId="{AF34C5B0-9139-494A-852F-897FD9586C11}" type="presParOf" srcId="{71E293AF-6594-484A-83CF-5691E95BB145}" destId="{BE25EEFA-1DE4-443D-AC5B-848BF621588D}" srcOrd="0" destOrd="0" presId="urn:microsoft.com/office/officeart/2018/2/layout/IconCircleList"/>
    <dgm:cxn modelId="{4CA094E0-8FC9-41C5-84D4-3BBACF43B649}" type="presParOf" srcId="{BE25EEFA-1DE4-443D-AC5B-848BF621588D}" destId="{CF94A62C-0320-4B0E-BAFF-9B5C49682F1E}" srcOrd="0" destOrd="0" presId="urn:microsoft.com/office/officeart/2018/2/layout/IconCircleList"/>
    <dgm:cxn modelId="{D3DAB2E2-8C7D-44B3-9A3F-2727019E6102}" type="presParOf" srcId="{CF94A62C-0320-4B0E-BAFF-9B5C49682F1E}" destId="{565F39A5-59DB-4DF9-97F7-A6A850BB6080}" srcOrd="0" destOrd="0" presId="urn:microsoft.com/office/officeart/2018/2/layout/IconCircleList"/>
    <dgm:cxn modelId="{C1AFAE5B-D725-4CB8-8A0C-01C0C29F7CFA}" type="presParOf" srcId="{CF94A62C-0320-4B0E-BAFF-9B5C49682F1E}" destId="{96F64130-F521-443E-8F3C-1565C9334916}" srcOrd="1" destOrd="0" presId="urn:microsoft.com/office/officeart/2018/2/layout/IconCircleList"/>
    <dgm:cxn modelId="{9EA868C5-A8D0-4A77-9B01-2ED24BA4C8FC}" type="presParOf" srcId="{CF94A62C-0320-4B0E-BAFF-9B5C49682F1E}" destId="{656F137B-E10C-4FD6-96B8-EEA6C807C1AF}" srcOrd="2" destOrd="0" presId="urn:microsoft.com/office/officeart/2018/2/layout/IconCircleList"/>
    <dgm:cxn modelId="{BF0CCA8A-0A1E-4BA2-A22D-8D0A70E08429}" type="presParOf" srcId="{CF94A62C-0320-4B0E-BAFF-9B5C49682F1E}" destId="{0F536930-E8D4-47C6-B089-F7F5F6CF7DB0}" srcOrd="3" destOrd="0" presId="urn:microsoft.com/office/officeart/2018/2/layout/IconCircleList"/>
    <dgm:cxn modelId="{F963ADEC-2857-44D8-9BBB-33F8C0A04A08}" type="presParOf" srcId="{BE25EEFA-1DE4-443D-AC5B-848BF621588D}" destId="{F62165A4-B635-42AE-A68B-83DE9979BCB4}" srcOrd="1" destOrd="0" presId="urn:microsoft.com/office/officeart/2018/2/layout/IconCircleList"/>
    <dgm:cxn modelId="{51D36C79-2671-48B6-AA0D-495DAD683A42}" type="presParOf" srcId="{BE25EEFA-1DE4-443D-AC5B-848BF621588D}" destId="{54146799-18C8-4248-8221-5647CE2E1370}" srcOrd="2" destOrd="0" presId="urn:microsoft.com/office/officeart/2018/2/layout/IconCircleList"/>
    <dgm:cxn modelId="{78A1B77D-7EBF-46BD-A31C-4F16DE38AB94}" type="presParOf" srcId="{54146799-18C8-4248-8221-5647CE2E1370}" destId="{6DA209C0-4155-4128-A16E-78FEF5BA7D0B}" srcOrd="0" destOrd="0" presId="urn:microsoft.com/office/officeart/2018/2/layout/IconCircleList"/>
    <dgm:cxn modelId="{88A44F91-01A4-416E-BCA9-C9300A44D0DF}" type="presParOf" srcId="{54146799-18C8-4248-8221-5647CE2E1370}" destId="{45BE69DC-420A-45D2-8BDA-4B543BB5F628}" srcOrd="1" destOrd="0" presId="urn:microsoft.com/office/officeart/2018/2/layout/IconCircleList"/>
    <dgm:cxn modelId="{45652CB2-6F45-4B07-9702-1B20CDB9488A}" type="presParOf" srcId="{54146799-18C8-4248-8221-5647CE2E1370}" destId="{73634B0E-4529-4344-A3E7-B3875EB1E948}" srcOrd="2" destOrd="0" presId="urn:microsoft.com/office/officeart/2018/2/layout/IconCircleList"/>
    <dgm:cxn modelId="{7F6EAFE3-4F52-43C5-8FF5-11B03E2198E9}" type="presParOf" srcId="{54146799-18C8-4248-8221-5647CE2E1370}" destId="{B9D6D0DF-8EF0-4E4B-9255-63D4D4D4CB04}" srcOrd="3" destOrd="0" presId="urn:microsoft.com/office/officeart/2018/2/layout/IconCircleList"/>
    <dgm:cxn modelId="{DD63AE1B-FEFC-43B8-BEAA-FF838BD49E37}" type="presParOf" srcId="{BE25EEFA-1DE4-443D-AC5B-848BF621588D}" destId="{69DFCE38-D8A8-42A2-A8C4-0071E34B7BFA}" srcOrd="3" destOrd="0" presId="urn:microsoft.com/office/officeart/2018/2/layout/IconCircleList"/>
    <dgm:cxn modelId="{D6034DDF-0B93-4BDF-AC40-20BE917B475E}" type="presParOf" srcId="{BE25EEFA-1DE4-443D-AC5B-848BF621588D}" destId="{D527C2D8-5D3B-401B-9248-B1358ED44136}" srcOrd="4" destOrd="0" presId="urn:microsoft.com/office/officeart/2018/2/layout/IconCircleList"/>
    <dgm:cxn modelId="{F61928CC-9806-4992-9C3F-84EA29B22A7D}" type="presParOf" srcId="{D527C2D8-5D3B-401B-9248-B1358ED44136}" destId="{39886848-4060-4680-9B8C-2A75FEE381AF}" srcOrd="0" destOrd="0" presId="urn:microsoft.com/office/officeart/2018/2/layout/IconCircleList"/>
    <dgm:cxn modelId="{DC66D8A5-C453-4B90-82BC-CC306AFCFD40}" type="presParOf" srcId="{D527C2D8-5D3B-401B-9248-B1358ED44136}" destId="{0E082CA3-7B69-4A17-8FA4-9DF741BC80AF}" srcOrd="1" destOrd="0" presId="urn:microsoft.com/office/officeart/2018/2/layout/IconCircleList"/>
    <dgm:cxn modelId="{E874AD60-8114-4872-9CF0-35E9451872F6}" type="presParOf" srcId="{D527C2D8-5D3B-401B-9248-B1358ED44136}" destId="{AF6D5348-6CA0-431E-B28D-369277DFB403}" srcOrd="2" destOrd="0" presId="urn:microsoft.com/office/officeart/2018/2/layout/IconCircleList"/>
    <dgm:cxn modelId="{8506A102-F09C-4F5F-91E3-28A8E162EE92}" type="presParOf" srcId="{D527C2D8-5D3B-401B-9248-B1358ED44136}" destId="{F53B4F1B-39DE-4C05-B466-13F5CE689A87}" srcOrd="3" destOrd="0" presId="urn:microsoft.com/office/officeart/2018/2/layout/IconCircleList"/>
    <dgm:cxn modelId="{774EF311-8270-4ADB-A40F-D217784A2D3E}" type="presParOf" srcId="{BE25EEFA-1DE4-443D-AC5B-848BF621588D}" destId="{97445062-FE0D-4F88-A2AC-4D89645633E5}" srcOrd="5" destOrd="0" presId="urn:microsoft.com/office/officeart/2018/2/layout/IconCircleList"/>
    <dgm:cxn modelId="{CF2329F6-CA41-4665-9EBB-176E345F3FC2}" type="presParOf" srcId="{BE25EEFA-1DE4-443D-AC5B-848BF621588D}" destId="{C1392993-EE7B-42C4-8361-566600356740}" srcOrd="6" destOrd="0" presId="urn:microsoft.com/office/officeart/2018/2/layout/IconCircleList"/>
    <dgm:cxn modelId="{F20B9FB7-1886-44B3-9556-9FD6D4119F92}" type="presParOf" srcId="{C1392993-EE7B-42C4-8361-566600356740}" destId="{F8C75DAB-1AAD-4529-A06E-86F8D7B547E6}" srcOrd="0" destOrd="0" presId="urn:microsoft.com/office/officeart/2018/2/layout/IconCircleList"/>
    <dgm:cxn modelId="{796C88D6-0862-4418-BE53-A5986226D9D6}" type="presParOf" srcId="{C1392993-EE7B-42C4-8361-566600356740}" destId="{6C157AC2-AEBA-4298-81E9-097EA9837C0A}" srcOrd="1" destOrd="0" presId="urn:microsoft.com/office/officeart/2018/2/layout/IconCircleList"/>
    <dgm:cxn modelId="{9E5BF88B-2890-4A4D-911A-CB643C9DC280}" type="presParOf" srcId="{C1392993-EE7B-42C4-8361-566600356740}" destId="{9FE743F7-FC76-4492-AAE0-BD8D0ED02A82}" srcOrd="2" destOrd="0" presId="urn:microsoft.com/office/officeart/2018/2/layout/IconCircleList"/>
    <dgm:cxn modelId="{1F7CD4F4-0763-45D5-9AE1-CA0664049E0F}" type="presParOf" srcId="{C1392993-EE7B-42C4-8361-566600356740}" destId="{3612F53B-EA95-435C-9843-23EFBB2ED37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CA8078F-D9B1-47BD-99F8-BA625B3F964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C430701-D0AC-4694-BE6E-E4B817E4185A}">
      <dgm:prSet custT="1"/>
      <dgm:spPr/>
      <dgm:t>
        <a:bodyPr/>
        <a:lstStyle/>
        <a:p>
          <a:r>
            <a:rPr lang="en" sz="4000" b="0" i="0"/>
            <a:t>Jakie masz pytania dotyczące dziedzictwa kulturowego lub dzisiejszej sesji?</a:t>
          </a:r>
          <a:endParaRPr lang="en-US" sz="4000"/>
        </a:p>
      </dgm:t>
    </dgm:pt>
    <dgm:pt modelId="{8AAD59B2-AFDA-45AF-B20F-868682D32A15}" type="parTrans" cxnId="{6C8BFCFB-5C89-4A2C-919E-1464D4F84A16}">
      <dgm:prSet/>
      <dgm:spPr/>
      <dgm:t>
        <a:bodyPr/>
        <a:lstStyle/>
        <a:p>
          <a:endParaRPr lang="en-US"/>
        </a:p>
      </dgm:t>
    </dgm:pt>
    <dgm:pt modelId="{CECD3539-7DC2-410E-8CF0-8F8FF8E5CE5D}" type="sibTrans" cxnId="{6C8BFCFB-5C89-4A2C-919E-1464D4F84A16}">
      <dgm:prSet/>
      <dgm:spPr/>
      <dgm:t>
        <a:bodyPr/>
        <a:lstStyle/>
        <a:p>
          <a:endParaRPr lang="en-US"/>
        </a:p>
      </dgm:t>
    </dgm:pt>
    <dgm:pt modelId="{000C4441-4FFF-44F7-881B-07653CC36DCC}">
      <dgm:prSet custT="1"/>
      <dgm:spPr/>
      <dgm:t>
        <a:bodyPr/>
        <a:lstStyle/>
        <a:p>
          <a:r>
            <a:rPr lang="en" sz="4000" b="0" i="0"/>
            <a:t>Czy są jakieś obszary, które chcielibyście zgłębić lub które wymagają wyjaśnienia?</a:t>
          </a:r>
          <a:endParaRPr lang="en-US" sz="4000"/>
        </a:p>
      </dgm:t>
    </dgm:pt>
    <dgm:pt modelId="{5A910796-B09F-4FB8-BBEF-DF2DC0324FC0}" type="parTrans" cxnId="{A7AD8B83-2F84-4E16-A893-CC6FD417363B}">
      <dgm:prSet/>
      <dgm:spPr/>
      <dgm:t>
        <a:bodyPr/>
        <a:lstStyle/>
        <a:p>
          <a:endParaRPr lang="en-US"/>
        </a:p>
      </dgm:t>
    </dgm:pt>
    <dgm:pt modelId="{7113416B-DC0E-4C39-87FD-C818BACC1FFC}" type="sibTrans" cxnId="{A7AD8B83-2F84-4E16-A893-CC6FD417363B}">
      <dgm:prSet/>
      <dgm:spPr/>
      <dgm:t>
        <a:bodyPr/>
        <a:lstStyle/>
        <a:p>
          <a:endParaRPr lang="en-US"/>
        </a:p>
      </dgm:t>
    </dgm:pt>
    <dgm:pt modelId="{577428EB-D90E-441D-8102-1FF194CBBA42}" type="pres">
      <dgm:prSet presAssocID="{9CA8078F-D9B1-47BD-99F8-BA625B3F9640}" presName="root" presStyleCnt="0">
        <dgm:presLayoutVars>
          <dgm:dir/>
          <dgm:resizeHandles val="exact"/>
        </dgm:presLayoutVars>
      </dgm:prSet>
      <dgm:spPr/>
    </dgm:pt>
    <dgm:pt modelId="{65BB9A58-ADCC-4C42-8E1C-E5130C2012DD}" type="pres">
      <dgm:prSet presAssocID="{0C430701-D0AC-4694-BE6E-E4B817E4185A}" presName="compNode" presStyleCnt="0"/>
      <dgm:spPr/>
    </dgm:pt>
    <dgm:pt modelId="{7E5130E8-1DEA-449D-89ED-0FAEE2EF1BD4}" type="pres">
      <dgm:prSet presAssocID="{0C430701-D0AC-4694-BE6E-E4B817E4185A}" presName="bgRect" presStyleLbl="bgShp" presStyleIdx="0" presStyleCnt="2"/>
      <dgm:spPr/>
    </dgm:pt>
    <dgm:pt modelId="{216BE6B2-BCE2-4FC5-954A-064863BCA19D}" type="pres">
      <dgm:prSet presAssocID="{0C430701-D0AC-4694-BE6E-E4B817E4185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B9256FCA-F276-423B-8BB0-5490A7E35368}" type="pres">
      <dgm:prSet presAssocID="{0C430701-D0AC-4694-BE6E-E4B817E4185A}" presName="spaceRect" presStyleCnt="0"/>
      <dgm:spPr/>
    </dgm:pt>
    <dgm:pt modelId="{C2C3EDE2-7273-4F95-BF58-14C46F605422}" type="pres">
      <dgm:prSet presAssocID="{0C430701-D0AC-4694-BE6E-E4B817E4185A}" presName="parTx" presStyleLbl="revTx" presStyleIdx="0" presStyleCnt="2">
        <dgm:presLayoutVars>
          <dgm:chMax val="0"/>
          <dgm:chPref val="0"/>
        </dgm:presLayoutVars>
      </dgm:prSet>
      <dgm:spPr/>
    </dgm:pt>
    <dgm:pt modelId="{76BD6246-3428-4DE8-A14F-0B0DD7EB2F47}" type="pres">
      <dgm:prSet presAssocID="{CECD3539-7DC2-410E-8CF0-8F8FF8E5CE5D}" presName="sibTrans" presStyleCnt="0"/>
      <dgm:spPr/>
    </dgm:pt>
    <dgm:pt modelId="{F479F7F2-3371-4737-9751-459FFADC5300}" type="pres">
      <dgm:prSet presAssocID="{000C4441-4FFF-44F7-881B-07653CC36DCC}" presName="compNode" presStyleCnt="0"/>
      <dgm:spPr/>
    </dgm:pt>
    <dgm:pt modelId="{92A86560-1B14-4B6E-ADDF-8B4054170B27}" type="pres">
      <dgm:prSet presAssocID="{000C4441-4FFF-44F7-881B-07653CC36DCC}" presName="bgRect" presStyleLbl="bgShp" presStyleIdx="1" presStyleCnt="2"/>
      <dgm:spPr/>
    </dgm:pt>
    <dgm:pt modelId="{D5425D36-B24C-48DA-A565-401CC27AD878}" type="pres">
      <dgm:prSet presAssocID="{000C4441-4FFF-44F7-881B-07653CC36DC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 mark"/>
        </a:ext>
      </dgm:extLst>
    </dgm:pt>
    <dgm:pt modelId="{BD56D168-59FE-46EC-B100-5BC18B81689D}" type="pres">
      <dgm:prSet presAssocID="{000C4441-4FFF-44F7-881B-07653CC36DCC}" presName="spaceRect" presStyleCnt="0"/>
      <dgm:spPr/>
    </dgm:pt>
    <dgm:pt modelId="{F196DA12-EF04-42FB-88B7-C9EA87144EEE}" type="pres">
      <dgm:prSet presAssocID="{000C4441-4FFF-44F7-881B-07653CC36DCC}" presName="parTx" presStyleLbl="revTx" presStyleIdx="1" presStyleCnt="2">
        <dgm:presLayoutVars>
          <dgm:chMax val="0"/>
          <dgm:chPref val="0"/>
        </dgm:presLayoutVars>
      </dgm:prSet>
      <dgm:spPr/>
    </dgm:pt>
  </dgm:ptLst>
  <dgm:cxnLst>
    <dgm:cxn modelId="{5D59FB7B-FE74-4EB4-8E22-CEA8197CBA45}" type="presOf" srcId="{9CA8078F-D9B1-47BD-99F8-BA625B3F9640}" destId="{577428EB-D90E-441D-8102-1FF194CBBA42}" srcOrd="0" destOrd="0" presId="urn:microsoft.com/office/officeart/2018/2/layout/IconVerticalSolidList"/>
    <dgm:cxn modelId="{A7AD8B83-2F84-4E16-A893-CC6FD417363B}" srcId="{9CA8078F-D9B1-47BD-99F8-BA625B3F9640}" destId="{000C4441-4FFF-44F7-881B-07653CC36DCC}" srcOrd="1" destOrd="0" parTransId="{5A910796-B09F-4FB8-BBEF-DF2DC0324FC0}" sibTransId="{7113416B-DC0E-4C39-87FD-C818BACC1FFC}"/>
    <dgm:cxn modelId="{8D853789-EB81-4464-8456-6312B2AA4235}" type="presOf" srcId="{0C430701-D0AC-4694-BE6E-E4B817E4185A}" destId="{C2C3EDE2-7273-4F95-BF58-14C46F605422}" srcOrd="0" destOrd="0" presId="urn:microsoft.com/office/officeart/2018/2/layout/IconVerticalSolidList"/>
    <dgm:cxn modelId="{E2F58EBD-C9D5-4D0D-9EDB-74B9F45515DD}" type="presOf" srcId="{000C4441-4FFF-44F7-881B-07653CC36DCC}" destId="{F196DA12-EF04-42FB-88B7-C9EA87144EEE}" srcOrd="0" destOrd="0" presId="urn:microsoft.com/office/officeart/2018/2/layout/IconVerticalSolidList"/>
    <dgm:cxn modelId="{6C8BFCFB-5C89-4A2C-919E-1464D4F84A16}" srcId="{9CA8078F-D9B1-47BD-99F8-BA625B3F9640}" destId="{0C430701-D0AC-4694-BE6E-E4B817E4185A}" srcOrd="0" destOrd="0" parTransId="{8AAD59B2-AFDA-45AF-B20F-868682D32A15}" sibTransId="{CECD3539-7DC2-410E-8CF0-8F8FF8E5CE5D}"/>
    <dgm:cxn modelId="{8B7E31A8-9077-46BF-8948-058239E01490}" type="presParOf" srcId="{577428EB-D90E-441D-8102-1FF194CBBA42}" destId="{65BB9A58-ADCC-4C42-8E1C-E5130C2012DD}" srcOrd="0" destOrd="0" presId="urn:microsoft.com/office/officeart/2018/2/layout/IconVerticalSolidList"/>
    <dgm:cxn modelId="{6C52CC00-A300-4FD9-8762-190B1BD28CF8}" type="presParOf" srcId="{65BB9A58-ADCC-4C42-8E1C-E5130C2012DD}" destId="{7E5130E8-1DEA-449D-89ED-0FAEE2EF1BD4}" srcOrd="0" destOrd="0" presId="urn:microsoft.com/office/officeart/2018/2/layout/IconVerticalSolidList"/>
    <dgm:cxn modelId="{275C625F-F418-4DEE-A221-40099EB4E2FF}" type="presParOf" srcId="{65BB9A58-ADCC-4C42-8E1C-E5130C2012DD}" destId="{216BE6B2-BCE2-4FC5-954A-064863BCA19D}" srcOrd="1" destOrd="0" presId="urn:microsoft.com/office/officeart/2018/2/layout/IconVerticalSolidList"/>
    <dgm:cxn modelId="{35E2C69F-5B2A-4D46-B46D-1F3DE4AEE4B4}" type="presParOf" srcId="{65BB9A58-ADCC-4C42-8E1C-E5130C2012DD}" destId="{B9256FCA-F276-423B-8BB0-5490A7E35368}" srcOrd="2" destOrd="0" presId="urn:microsoft.com/office/officeart/2018/2/layout/IconVerticalSolidList"/>
    <dgm:cxn modelId="{BAAF3E02-1C5D-43E0-87EE-BCC0C681AEC1}" type="presParOf" srcId="{65BB9A58-ADCC-4C42-8E1C-E5130C2012DD}" destId="{C2C3EDE2-7273-4F95-BF58-14C46F605422}" srcOrd="3" destOrd="0" presId="urn:microsoft.com/office/officeart/2018/2/layout/IconVerticalSolidList"/>
    <dgm:cxn modelId="{4D293163-33BD-4373-8522-1092F1E729B2}" type="presParOf" srcId="{577428EB-D90E-441D-8102-1FF194CBBA42}" destId="{76BD6246-3428-4DE8-A14F-0B0DD7EB2F47}" srcOrd="1" destOrd="0" presId="urn:microsoft.com/office/officeart/2018/2/layout/IconVerticalSolidList"/>
    <dgm:cxn modelId="{94C0C945-9B6F-4B79-9285-693A977DEBA9}" type="presParOf" srcId="{577428EB-D90E-441D-8102-1FF194CBBA42}" destId="{F479F7F2-3371-4737-9751-459FFADC5300}" srcOrd="2" destOrd="0" presId="urn:microsoft.com/office/officeart/2018/2/layout/IconVerticalSolidList"/>
    <dgm:cxn modelId="{3480BB64-620D-40F3-A465-A5D0E04D9143}" type="presParOf" srcId="{F479F7F2-3371-4737-9751-459FFADC5300}" destId="{92A86560-1B14-4B6E-ADDF-8B4054170B27}" srcOrd="0" destOrd="0" presId="urn:microsoft.com/office/officeart/2018/2/layout/IconVerticalSolidList"/>
    <dgm:cxn modelId="{468D28C0-8E89-40B4-8E71-7F0576E17FF3}" type="presParOf" srcId="{F479F7F2-3371-4737-9751-459FFADC5300}" destId="{D5425D36-B24C-48DA-A565-401CC27AD878}" srcOrd="1" destOrd="0" presId="urn:microsoft.com/office/officeart/2018/2/layout/IconVerticalSolidList"/>
    <dgm:cxn modelId="{1A34AE76-3775-4B59-AD72-B96A12227301}" type="presParOf" srcId="{F479F7F2-3371-4737-9751-459FFADC5300}" destId="{BD56D168-59FE-46EC-B100-5BC18B81689D}" srcOrd="2" destOrd="0" presId="urn:microsoft.com/office/officeart/2018/2/layout/IconVerticalSolidList"/>
    <dgm:cxn modelId="{613DE0DD-24E8-4CAE-8D85-79CF0D2C3E6A}" type="presParOf" srcId="{F479F7F2-3371-4737-9751-459FFADC5300}" destId="{F196DA12-EF04-42FB-88B7-C9EA87144EE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27A0DD8-31FC-4867-8CDB-23C0CBFA82A3}"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D081FF8B-A43C-4B1C-8D36-E7D4CF397993}">
      <dgm:prSet custT="1"/>
      <dgm:spPr/>
      <dgm:t>
        <a:bodyPr/>
        <a:lstStyle/>
        <a:p>
          <a:pPr>
            <a:lnSpc>
              <a:spcPct val="100000"/>
            </a:lnSpc>
          </a:pPr>
          <a:r>
            <a:rPr lang="en" sz="4000" b="0" i="0" dirty="0"/>
            <a:t>Cel: Identyfikacja i analiza zasobów kulturowych w lokalnych społecznościach.</a:t>
          </a:r>
          <a:endParaRPr lang="en-US" sz="4000" dirty="0"/>
        </a:p>
      </dgm:t>
    </dgm:pt>
    <dgm:pt modelId="{5381DC81-7C50-46F4-8344-824ABD6161AC}" type="parTrans" cxnId="{C6F37511-666D-4993-B699-AE01DFB6D0B5}">
      <dgm:prSet/>
      <dgm:spPr/>
      <dgm:t>
        <a:bodyPr/>
        <a:lstStyle/>
        <a:p>
          <a:endParaRPr lang="en-US"/>
        </a:p>
      </dgm:t>
    </dgm:pt>
    <dgm:pt modelId="{0D17A1C0-4F1D-4BEF-BD0F-7C76B46417CA}" type="sibTrans" cxnId="{C6F37511-666D-4993-B699-AE01DFB6D0B5}">
      <dgm:prSet/>
      <dgm:spPr/>
      <dgm:t>
        <a:bodyPr/>
        <a:lstStyle/>
        <a:p>
          <a:pPr>
            <a:lnSpc>
              <a:spcPct val="100000"/>
            </a:lnSpc>
          </a:pPr>
          <a:endParaRPr lang="en-US"/>
        </a:p>
      </dgm:t>
    </dgm:pt>
    <dgm:pt modelId="{7C64D373-0983-4870-A4FD-74D702C7D5DC}">
      <dgm:prSet custT="1"/>
      <dgm:spPr/>
      <dgm:t>
        <a:bodyPr/>
        <a:lstStyle/>
        <a:p>
          <a:pPr>
            <a:lnSpc>
              <a:spcPct val="100000"/>
            </a:lnSpc>
          </a:pPr>
          <a:r>
            <a:rPr lang="en" sz="4000" b="0" i="0"/>
            <a:t>Format: Mapowanie i dyskusja w grupach.</a:t>
          </a:r>
          <a:endParaRPr lang="en-US" sz="4000"/>
        </a:p>
      </dgm:t>
    </dgm:pt>
    <dgm:pt modelId="{4A13D08F-58E1-4BC5-9E58-058B755B9DCB}" type="parTrans" cxnId="{E54EDF31-A7DA-4454-B9BB-A3721B207254}">
      <dgm:prSet/>
      <dgm:spPr/>
      <dgm:t>
        <a:bodyPr/>
        <a:lstStyle/>
        <a:p>
          <a:endParaRPr lang="en-US"/>
        </a:p>
      </dgm:t>
    </dgm:pt>
    <dgm:pt modelId="{CD540F32-0F01-4CD4-B2E4-A4F3AF1FFAC5}" type="sibTrans" cxnId="{E54EDF31-A7DA-4454-B9BB-A3721B207254}">
      <dgm:prSet/>
      <dgm:spPr/>
      <dgm:t>
        <a:bodyPr/>
        <a:lstStyle/>
        <a:p>
          <a:endParaRPr lang="en-US"/>
        </a:p>
      </dgm:t>
    </dgm:pt>
    <dgm:pt modelId="{77EDC37A-0721-4644-8D17-529A8A9E07F3}" type="pres">
      <dgm:prSet presAssocID="{527A0DD8-31FC-4867-8CDB-23C0CBFA82A3}" presName="root" presStyleCnt="0">
        <dgm:presLayoutVars>
          <dgm:dir/>
          <dgm:resizeHandles val="exact"/>
        </dgm:presLayoutVars>
      </dgm:prSet>
      <dgm:spPr/>
    </dgm:pt>
    <dgm:pt modelId="{68C8DE8F-9C63-4163-A6C5-252B475F59CC}" type="pres">
      <dgm:prSet presAssocID="{527A0DD8-31FC-4867-8CDB-23C0CBFA82A3}" presName="container" presStyleCnt="0">
        <dgm:presLayoutVars>
          <dgm:dir/>
          <dgm:resizeHandles val="exact"/>
        </dgm:presLayoutVars>
      </dgm:prSet>
      <dgm:spPr/>
    </dgm:pt>
    <dgm:pt modelId="{144151D8-6DE8-4521-B76D-CB33EB18EFFA}" type="pres">
      <dgm:prSet presAssocID="{D081FF8B-A43C-4B1C-8D36-E7D4CF397993}" presName="compNode" presStyleCnt="0"/>
      <dgm:spPr/>
    </dgm:pt>
    <dgm:pt modelId="{762F7407-52E3-48D0-B3B8-8A9D472FC7C4}" type="pres">
      <dgm:prSet presAssocID="{D081FF8B-A43C-4B1C-8D36-E7D4CF397993}" presName="iconBgRect" presStyleLbl="bgShp" presStyleIdx="0" presStyleCnt="2"/>
      <dgm:spPr/>
    </dgm:pt>
    <dgm:pt modelId="{48997FA0-6CCB-4210-8252-228BD6885A8F}" type="pres">
      <dgm:prSet presAssocID="{D081FF8B-A43C-4B1C-8D36-E7D4CF39799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9EF4F352-5589-45BF-B3BD-150C7A985508}" type="pres">
      <dgm:prSet presAssocID="{D081FF8B-A43C-4B1C-8D36-E7D4CF397993}" presName="spaceRect" presStyleCnt="0"/>
      <dgm:spPr/>
    </dgm:pt>
    <dgm:pt modelId="{8D411E2C-35C2-4480-B744-802CF84EEB3E}" type="pres">
      <dgm:prSet presAssocID="{D081FF8B-A43C-4B1C-8D36-E7D4CF397993}" presName="textRect" presStyleLbl="revTx" presStyleIdx="0" presStyleCnt="2">
        <dgm:presLayoutVars>
          <dgm:chMax val="1"/>
          <dgm:chPref val="1"/>
        </dgm:presLayoutVars>
      </dgm:prSet>
      <dgm:spPr/>
    </dgm:pt>
    <dgm:pt modelId="{4F15077A-C08E-4735-A986-BEC781A04451}" type="pres">
      <dgm:prSet presAssocID="{0D17A1C0-4F1D-4BEF-BD0F-7C76B46417CA}" presName="sibTrans" presStyleLbl="sibTrans2D1" presStyleIdx="0" presStyleCnt="0"/>
      <dgm:spPr/>
    </dgm:pt>
    <dgm:pt modelId="{62B69240-EB94-4A61-825A-DA60214364E6}" type="pres">
      <dgm:prSet presAssocID="{7C64D373-0983-4870-A4FD-74D702C7D5DC}" presName="compNode" presStyleCnt="0"/>
      <dgm:spPr/>
    </dgm:pt>
    <dgm:pt modelId="{38BB4C99-6DB2-4318-B557-A0C69B723EAC}" type="pres">
      <dgm:prSet presAssocID="{7C64D373-0983-4870-A4FD-74D702C7D5DC}" presName="iconBgRect" presStyleLbl="bgShp" presStyleIdx="1" presStyleCnt="2"/>
      <dgm:spPr/>
    </dgm:pt>
    <dgm:pt modelId="{7BC37864-7A58-475F-B04C-9BFD5FC50007}" type="pres">
      <dgm:prSet presAssocID="{7C64D373-0983-4870-A4FD-74D702C7D5D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1521F55D-CFEB-4F97-B3E8-AFD1C60E8D7E}" type="pres">
      <dgm:prSet presAssocID="{7C64D373-0983-4870-A4FD-74D702C7D5DC}" presName="spaceRect" presStyleCnt="0"/>
      <dgm:spPr/>
    </dgm:pt>
    <dgm:pt modelId="{C6499B41-8BCD-4D6D-BF8A-739FF85924BD}" type="pres">
      <dgm:prSet presAssocID="{7C64D373-0983-4870-A4FD-74D702C7D5DC}" presName="textRect" presStyleLbl="revTx" presStyleIdx="1" presStyleCnt="2">
        <dgm:presLayoutVars>
          <dgm:chMax val="1"/>
          <dgm:chPref val="1"/>
        </dgm:presLayoutVars>
      </dgm:prSet>
      <dgm:spPr/>
    </dgm:pt>
  </dgm:ptLst>
  <dgm:cxnLst>
    <dgm:cxn modelId="{C6F37511-666D-4993-B699-AE01DFB6D0B5}" srcId="{527A0DD8-31FC-4867-8CDB-23C0CBFA82A3}" destId="{D081FF8B-A43C-4B1C-8D36-E7D4CF397993}" srcOrd="0" destOrd="0" parTransId="{5381DC81-7C50-46F4-8344-824ABD6161AC}" sibTransId="{0D17A1C0-4F1D-4BEF-BD0F-7C76B46417CA}"/>
    <dgm:cxn modelId="{E54EDF31-A7DA-4454-B9BB-A3721B207254}" srcId="{527A0DD8-31FC-4867-8CDB-23C0CBFA82A3}" destId="{7C64D373-0983-4870-A4FD-74D702C7D5DC}" srcOrd="1" destOrd="0" parTransId="{4A13D08F-58E1-4BC5-9E58-058B755B9DCB}" sibTransId="{CD540F32-0F01-4CD4-B2E4-A4F3AF1FFAC5}"/>
    <dgm:cxn modelId="{6330F745-7571-466A-B513-BF842BC7373E}" type="presOf" srcId="{527A0DD8-31FC-4867-8CDB-23C0CBFA82A3}" destId="{77EDC37A-0721-4644-8D17-529A8A9E07F3}" srcOrd="0" destOrd="0" presId="urn:microsoft.com/office/officeart/2018/2/layout/IconCircleList"/>
    <dgm:cxn modelId="{44189E58-1801-436D-921E-7A01C9484D77}" type="presOf" srcId="{7C64D373-0983-4870-A4FD-74D702C7D5DC}" destId="{C6499B41-8BCD-4D6D-BF8A-739FF85924BD}" srcOrd="0" destOrd="0" presId="urn:microsoft.com/office/officeart/2018/2/layout/IconCircleList"/>
    <dgm:cxn modelId="{EFADB28A-0BB0-4A02-A612-3BD32AD28361}" type="presOf" srcId="{D081FF8B-A43C-4B1C-8D36-E7D4CF397993}" destId="{8D411E2C-35C2-4480-B744-802CF84EEB3E}" srcOrd="0" destOrd="0" presId="urn:microsoft.com/office/officeart/2018/2/layout/IconCircleList"/>
    <dgm:cxn modelId="{E78AE59D-436B-4F26-9A8D-8B15646C5955}" type="presOf" srcId="{0D17A1C0-4F1D-4BEF-BD0F-7C76B46417CA}" destId="{4F15077A-C08E-4735-A986-BEC781A04451}" srcOrd="0" destOrd="0" presId="urn:microsoft.com/office/officeart/2018/2/layout/IconCircleList"/>
    <dgm:cxn modelId="{334A119F-F130-4E3E-8CE0-2187CD168CDE}" type="presParOf" srcId="{77EDC37A-0721-4644-8D17-529A8A9E07F3}" destId="{68C8DE8F-9C63-4163-A6C5-252B475F59CC}" srcOrd="0" destOrd="0" presId="urn:microsoft.com/office/officeart/2018/2/layout/IconCircleList"/>
    <dgm:cxn modelId="{604026D6-E99E-43BA-B8C8-536785A5E429}" type="presParOf" srcId="{68C8DE8F-9C63-4163-A6C5-252B475F59CC}" destId="{144151D8-6DE8-4521-B76D-CB33EB18EFFA}" srcOrd="0" destOrd="0" presId="urn:microsoft.com/office/officeart/2018/2/layout/IconCircleList"/>
    <dgm:cxn modelId="{E66A3767-F9A9-4AC1-B78C-1ABD014DD069}" type="presParOf" srcId="{144151D8-6DE8-4521-B76D-CB33EB18EFFA}" destId="{762F7407-52E3-48D0-B3B8-8A9D472FC7C4}" srcOrd="0" destOrd="0" presId="urn:microsoft.com/office/officeart/2018/2/layout/IconCircleList"/>
    <dgm:cxn modelId="{7DAAABE6-BB64-4E18-852A-2756932E630D}" type="presParOf" srcId="{144151D8-6DE8-4521-B76D-CB33EB18EFFA}" destId="{48997FA0-6CCB-4210-8252-228BD6885A8F}" srcOrd="1" destOrd="0" presId="urn:microsoft.com/office/officeart/2018/2/layout/IconCircleList"/>
    <dgm:cxn modelId="{B26051F7-FEB7-4B43-A74A-03BF8A8373B0}" type="presParOf" srcId="{144151D8-6DE8-4521-B76D-CB33EB18EFFA}" destId="{9EF4F352-5589-45BF-B3BD-150C7A985508}" srcOrd="2" destOrd="0" presId="urn:microsoft.com/office/officeart/2018/2/layout/IconCircleList"/>
    <dgm:cxn modelId="{E1A9D8CA-7D7B-4D0D-834C-4B1D9AF91583}" type="presParOf" srcId="{144151D8-6DE8-4521-B76D-CB33EB18EFFA}" destId="{8D411E2C-35C2-4480-B744-802CF84EEB3E}" srcOrd="3" destOrd="0" presId="urn:microsoft.com/office/officeart/2018/2/layout/IconCircleList"/>
    <dgm:cxn modelId="{624E8E24-FFD3-4CA2-AD2A-ED0ED831C964}" type="presParOf" srcId="{68C8DE8F-9C63-4163-A6C5-252B475F59CC}" destId="{4F15077A-C08E-4735-A986-BEC781A04451}" srcOrd="1" destOrd="0" presId="urn:microsoft.com/office/officeart/2018/2/layout/IconCircleList"/>
    <dgm:cxn modelId="{17EE2E56-633A-4BDE-A37C-87BC01183369}" type="presParOf" srcId="{68C8DE8F-9C63-4163-A6C5-252B475F59CC}" destId="{62B69240-EB94-4A61-825A-DA60214364E6}" srcOrd="2" destOrd="0" presId="urn:microsoft.com/office/officeart/2018/2/layout/IconCircleList"/>
    <dgm:cxn modelId="{3B7BFFE1-D316-4DEE-853C-CCA31CE3E2FA}" type="presParOf" srcId="{62B69240-EB94-4A61-825A-DA60214364E6}" destId="{38BB4C99-6DB2-4318-B557-A0C69B723EAC}" srcOrd="0" destOrd="0" presId="urn:microsoft.com/office/officeart/2018/2/layout/IconCircleList"/>
    <dgm:cxn modelId="{C52F3CA4-BD14-49AC-9B42-0B406F4609A1}" type="presParOf" srcId="{62B69240-EB94-4A61-825A-DA60214364E6}" destId="{7BC37864-7A58-475F-B04C-9BFD5FC50007}" srcOrd="1" destOrd="0" presId="urn:microsoft.com/office/officeart/2018/2/layout/IconCircleList"/>
    <dgm:cxn modelId="{3741AA83-66F7-4BFA-90D3-253BCECBE64A}" type="presParOf" srcId="{62B69240-EB94-4A61-825A-DA60214364E6}" destId="{1521F55D-CFEB-4F97-B3E8-AFD1C60E8D7E}" srcOrd="2" destOrd="0" presId="urn:microsoft.com/office/officeart/2018/2/layout/IconCircleList"/>
    <dgm:cxn modelId="{4EC208C4-C4F7-4E75-BE91-1DCD1A29C1D9}" type="presParOf" srcId="{62B69240-EB94-4A61-825A-DA60214364E6}" destId="{C6499B41-8BCD-4D6D-BF8A-739FF85924B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DC741F2-6406-40F9-A804-9DDE9E2645C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6347289-3F3F-4322-875F-972D9C39D0AB}">
      <dgm:prSet custT="1"/>
      <dgm:spPr/>
      <dgm:t>
        <a:bodyPr/>
        <a:lstStyle/>
        <a:p>
          <a:pPr>
            <a:lnSpc>
              <a:spcPct val="100000"/>
            </a:lnSpc>
          </a:pPr>
          <a:r>
            <a:rPr lang="en" sz="3600" b="0" i="0"/>
            <a:t>1. Utwórzcie małe grupy (3–5 osób).</a:t>
          </a:r>
          <a:endParaRPr lang="en-US" sz="3600"/>
        </a:p>
      </dgm:t>
    </dgm:pt>
    <dgm:pt modelId="{F51E5CD3-C9FE-4E61-B9CD-4B089623DD14}" type="parTrans" cxnId="{BFB1DA95-1D72-4D7A-9EB4-EC5B49EB974A}">
      <dgm:prSet/>
      <dgm:spPr/>
      <dgm:t>
        <a:bodyPr/>
        <a:lstStyle/>
        <a:p>
          <a:endParaRPr lang="en-US"/>
        </a:p>
      </dgm:t>
    </dgm:pt>
    <dgm:pt modelId="{497846A1-6F1E-4F38-916F-52A3B49692A9}" type="sibTrans" cxnId="{BFB1DA95-1D72-4D7A-9EB4-EC5B49EB974A}">
      <dgm:prSet/>
      <dgm:spPr/>
      <dgm:t>
        <a:bodyPr/>
        <a:lstStyle/>
        <a:p>
          <a:endParaRPr lang="en-US"/>
        </a:p>
      </dgm:t>
    </dgm:pt>
    <dgm:pt modelId="{5C60027B-EB4C-4236-948F-079094D8EBC5}">
      <dgm:prSet custT="1"/>
      <dgm:spPr/>
      <dgm:t>
        <a:bodyPr/>
        <a:lstStyle/>
        <a:p>
          <a:pPr>
            <a:lnSpc>
              <a:spcPct val="100000"/>
            </a:lnSpc>
          </a:pPr>
          <a:r>
            <a:rPr lang="en" sz="3600" b="0" i="0" dirty="0"/>
            <a:t>2. Wybierz</a:t>
          </a:r>
          <a:r>
            <a:rPr lang="pl-PL" sz="3600" b="0" i="0" dirty="0" err="1"/>
            <a:t>cie</a:t>
          </a:r>
          <a:r>
            <a:rPr lang="en" sz="3600" b="0" i="0" dirty="0"/>
            <a:t> konkretną miejscowość lub społeczność.</a:t>
          </a:r>
          <a:endParaRPr lang="en-US" sz="3600" dirty="0"/>
        </a:p>
      </dgm:t>
    </dgm:pt>
    <dgm:pt modelId="{E72F4516-59E8-4CF6-9168-24B653720003}" type="parTrans" cxnId="{A59257C2-913D-4FD9-8779-5D840BD05A78}">
      <dgm:prSet/>
      <dgm:spPr/>
      <dgm:t>
        <a:bodyPr/>
        <a:lstStyle/>
        <a:p>
          <a:endParaRPr lang="en-US"/>
        </a:p>
      </dgm:t>
    </dgm:pt>
    <dgm:pt modelId="{BEFE5F70-3E42-4E9B-B5FF-3A9B4107D359}" type="sibTrans" cxnId="{A59257C2-913D-4FD9-8779-5D840BD05A78}">
      <dgm:prSet/>
      <dgm:spPr/>
      <dgm:t>
        <a:bodyPr/>
        <a:lstStyle/>
        <a:p>
          <a:endParaRPr lang="en-US"/>
        </a:p>
      </dgm:t>
    </dgm:pt>
    <dgm:pt modelId="{0D2A31FE-A516-484C-B3C2-093594AC99A3}">
      <dgm:prSet custT="1"/>
      <dgm:spPr/>
      <dgm:t>
        <a:bodyPr/>
        <a:lstStyle/>
        <a:p>
          <a:pPr>
            <a:lnSpc>
              <a:spcPct val="100000"/>
            </a:lnSpc>
          </a:pPr>
          <a:r>
            <a:rPr lang="en" sz="3600" b="0" i="0"/>
            <a:t>3. Zidentyfikujcie dobra kultury (materialne i niematerialne): </a:t>
          </a:r>
          <a:r>
            <a:rPr lang="en" sz="3600">
              <a:latin typeface="Arial"/>
            </a:rPr>
            <a:t>zabytki, miejsca, festiwale, rzemiosło, tradycje ustne itp.</a:t>
          </a:r>
        </a:p>
      </dgm:t>
    </dgm:pt>
    <dgm:pt modelId="{7B9844A0-6787-4D28-A837-3A92053A9E26}" type="parTrans" cxnId="{604F0403-E237-47A7-BD9C-01C3F7560C1C}">
      <dgm:prSet/>
      <dgm:spPr/>
      <dgm:t>
        <a:bodyPr/>
        <a:lstStyle/>
        <a:p>
          <a:endParaRPr lang="en-US"/>
        </a:p>
      </dgm:t>
    </dgm:pt>
    <dgm:pt modelId="{2CFBECD9-A235-4704-BF19-26BD3E40BF34}" type="sibTrans" cxnId="{604F0403-E237-47A7-BD9C-01C3F7560C1C}">
      <dgm:prSet/>
      <dgm:spPr/>
      <dgm:t>
        <a:bodyPr/>
        <a:lstStyle/>
        <a:p>
          <a:endParaRPr lang="en-US"/>
        </a:p>
      </dgm:t>
    </dgm:pt>
    <dgm:pt modelId="{F7466E61-D6DD-4F79-8C50-51EACE71F927}">
      <dgm:prSet custT="1"/>
      <dgm:spPr/>
      <dgm:t>
        <a:bodyPr/>
        <a:lstStyle/>
        <a:p>
          <a:pPr>
            <a:lnSpc>
              <a:spcPct val="100000"/>
            </a:lnSpc>
          </a:pPr>
          <a:r>
            <a:rPr lang="en" sz="3600" b="0" i="0"/>
            <a:t>4. Narysujcie prostą „mapę dziedzictwa” na papierze lub w formie cyfrowej.</a:t>
          </a:r>
          <a:endParaRPr lang="en-US" sz="3600"/>
        </a:p>
      </dgm:t>
    </dgm:pt>
    <dgm:pt modelId="{78F46599-3DA9-48FC-9C93-9FBE19F70859}" type="parTrans" cxnId="{1A78B91F-796B-4475-A4A8-AE42321EF77D}">
      <dgm:prSet/>
      <dgm:spPr/>
      <dgm:t>
        <a:bodyPr/>
        <a:lstStyle/>
        <a:p>
          <a:endParaRPr lang="en-US"/>
        </a:p>
      </dgm:t>
    </dgm:pt>
    <dgm:pt modelId="{9AB1AFD3-E4A8-419E-BB1A-05FE2B195602}" type="sibTrans" cxnId="{1A78B91F-796B-4475-A4A8-AE42321EF77D}">
      <dgm:prSet/>
      <dgm:spPr/>
      <dgm:t>
        <a:bodyPr/>
        <a:lstStyle/>
        <a:p>
          <a:endParaRPr lang="en-US"/>
        </a:p>
      </dgm:t>
    </dgm:pt>
    <dgm:pt modelId="{FD31CF02-F8FE-4427-9BDE-4C94B7AC6FB9}">
      <dgm:prSet custT="1"/>
      <dgm:spPr/>
      <dgm:t>
        <a:bodyPr/>
        <a:lstStyle/>
        <a:p>
          <a:pPr>
            <a:lnSpc>
              <a:spcPct val="100000"/>
            </a:lnSpc>
          </a:pPr>
          <a:r>
            <a:rPr lang="en" sz="3600" b="0" i="0" dirty="0"/>
            <a:t>5. Podkreśl</a:t>
          </a:r>
          <a:r>
            <a:rPr lang="pl-PL" sz="3600" b="0" i="0" dirty="0" err="1"/>
            <a:t>cie</a:t>
          </a:r>
          <a:r>
            <a:rPr lang="en" sz="3600" b="0" i="0" dirty="0"/>
            <a:t> zasoby zagrożone i potrzeby w zakresie ochrony.</a:t>
          </a:r>
          <a:endParaRPr lang="en-US" sz="3600" dirty="0"/>
        </a:p>
      </dgm:t>
    </dgm:pt>
    <dgm:pt modelId="{59E8B49B-93BF-41BD-A30C-5796C125D6EB}" type="parTrans" cxnId="{E69B7771-FD17-46C9-986D-A17B4711ECD3}">
      <dgm:prSet/>
      <dgm:spPr/>
      <dgm:t>
        <a:bodyPr/>
        <a:lstStyle/>
        <a:p>
          <a:endParaRPr lang="en-US"/>
        </a:p>
      </dgm:t>
    </dgm:pt>
    <dgm:pt modelId="{84D296DD-0244-44C6-9850-E3029704F439}" type="sibTrans" cxnId="{E69B7771-FD17-46C9-986D-A17B4711ECD3}">
      <dgm:prSet/>
      <dgm:spPr/>
      <dgm:t>
        <a:bodyPr/>
        <a:lstStyle/>
        <a:p>
          <a:endParaRPr lang="en-US"/>
        </a:p>
      </dgm:t>
    </dgm:pt>
    <dgm:pt modelId="{A17A9744-D6D0-40FE-BA66-0D215B8B8B3A}" type="pres">
      <dgm:prSet presAssocID="{CDC741F2-6406-40F9-A804-9DDE9E2645C6}" presName="root" presStyleCnt="0">
        <dgm:presLayoutVars>
          <dgm:dir/>
          <dgm:resizeHandles val="exact"/>
        </dgm:presLayoutVars>
      </dgm:prSet>
      <dgm:spPr/>
    </dgm:pt>
    <dgm:pt modelId="{6A490840-C4B8-4406-A1C0-D05F45A1BB18}" type="pres">
      <dgm:prSet presAssocID="{16347289-3F3F-4322-875F-972D9C39D0AB}" presName="compNode" presStyleCnt="0"/>
      <dgm:spPr/>
    </dgm:pt>
    <dgm:pt modelId="{AA0961BA-3BFA-449F-9E06-0A2C9ADEF228}" type="pres">
      <dgm:prSet presAssocID="{16347289-3F3F-4322-875F-972D9C39D0AB}" presName="bgRect" presStyleLbl="bgShp" presStyleIdx="0" presStyleCnt="5" custFlipVert="1" custScaleY="166168"/>
      <dgm:spPr/>
    </dgm:pt>
    <dgm:pt modelId="{280810AE-018F-407E-B1B3-03797CE6FA08}" type="pres">
      <dgm:prSet presAssocID="{16347289-3F3F-4322-875F-972D9C39D0A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D72AE3D0-3402-4D4B-B731-8C9067A77860}" type="pres">
      <dgm:prSet presAssocID="{16347289-3F3F-4322-875F-972D9C39D0AB}" presName="spaceRect" presStyleCnt="0"/>
      <dgm:spPr/>
    </dgm:pt>
    <dgm:pt modelId="{23F037A8-0F62-45CF-B57F-D2C24B16E76D}" type="pres">
      <dgm:prSet presAssocID="{16347289-3F3F-4322-875F-972D9C39D0AB}" presName="parTx" presStyleLbl="revTx" presStyleIdx="0" presStyleCnt="5">
        <dgm:presLayoutVars>
          <dgm:chMax val="0"/>
          <dgm:chPref val="0"/>
        </dgm:presLayoutVars>
      </dgm:prSet>
      <dgm:spPr/>
    </dgm:pt>
    <dgm:pt modelId="{C4A2FD5D-7994-4C80-BC82-1C7F9797AF4D}" type="pres">
      <dgm:prSet presAssocID="{497846A1-6F1E-4F38-916F-52A3B49692A9}" presName="sibTrans" presStyleCnt="0"/>
      <dgm:spPr/>
    </dgm:pt>
    <dgm:pt modelId="{D7295090-5EA5-4737-9550-69ED4738F272}" type="pres">
      <dgm:prSet presAssocID="{5C60027B-EB4C-4236-948F-079094D8EBC5}" presName="compNode" presStyleCnt="0"/>
      <dgm:spPr/>
    </dgm:pt>
    <dgm:pt modelId="{BC0008F6-4AEA-49F8-A7A7-9A6C7A1CAEC5}" type="pres">
      <dgm:prSet presAssocID="{5C60027B-EB4C-4236-948F-079094D8EBC5}" presName="bgRect" presStyleLbl="bgShp" presStyleIdx="1" presStyleCnt="5"/>
      <dgm:spPr/>
    </dgm:pt>
    <dgm:pt modelId="{DBDF4E85-42F3-41CD-8135-1F6CA1EB0F20}" type="pres">
      <dgm:prSet presAssocID="{5C60027B-EB4C-4236-948F-079094D8EBC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n"/>
        </a:ext>
      </dgm:extLst>
    </dgm:pt>
    <dgm:pt modelId="{4AEFB6EC-AD03-42F5-BC3D-90F9DFDEFA83}" type="pres">
      <dgm:prSet presAssocID="{5C60027B-EB4C-4236-948F-079094D8EBC5}" presName="spaceRect" presStyleCnt="0"/>
      <dgm:spPr/>
    </dgm:pt>
    <dgm:pt modelId="{077F388F-1F90-491B-A3C7-1BEF403D14A0}" type="pres">
      <dgm:prSet presAssocID="{5C60027B-EB4C-4236-948F-079094D8EBC5}" presName="parTx" presStyleLbl="revTx" presStyleIdx="1" presStyleCnt="5">
        <dgm:presLayoutVars>
          <dgm:chMax val="0"/>
          <dgm:chPref val="0"/>
        </dgm:presLayoutVars>
      </dgm:prSet>
      <dgm:spPr/>
    </dgm:pt>
    <dgm:pt modelId="{20CC8476-4571-4EA2-A22E-C2EB5A6BEDAF}" type="pres">
      <dgm:prSet presAssocID="{BEFE5F70-3E42-4E9B-B5FF-3A9B4107D359}" presName="sibTrans" presStyleCnt="0"/>
      <dgm:spPr/>
    </dgm:pt>
    <dgm:pt modelId="{DC33C538-3FE3-4520-BE5F-9362D2597027}" type="pres">
      <dgm:prSet presAssocID="{0D2A31FE-A516-484C-B3C2-093594AC99A3}" presName="compNode" presStyleCnt="0"/>
      <dgm:spPr/>
    </dgm:pt>
    <dgm:pt modelId="{ED0C9423-43E5-4C9C-AC42-FC465439B815}" type="pres">
      <dgm:prSet presAssocID="{0D2A31FE-A516-484C-B3C2-093594AC99A3}" presName="bgRect" presStyleLbl="bgShp" presStyleIdx="2" presStyleCnt="5"/>
      <dgm:spPr/>
    </dgm:pt>
    <dgm:pt modelId="{B3E6FE65-38E9-4FF7-8015-8DEF29F1E821}" type="pres">
      <dgm:prSet presAssocID="{0D2A31FE-A516-484C-B3C2-093594AC99A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Yuan"/>
        </a:ext>
      </dgm:extLst>
    </dgm:pt>
    <dgm:pt modelId="{DCC7E1E7-F7B9-4685-B3AB-CEC8B721A0C4}" type="pres">
      <dgm:prSet presAssocID="{0D2A31FE-A516-484C-B3C2-093594AC99A3}" presName="spaceRect" presStyleCnt="0"/>
      <dgm:spPr/>
    </dgm:pt>
    <dgm:pt modelId="{909BE210-F6EE-46FE-8BE3-7FA8B4283659}" type="pres">
      <dgm:prSet presAssocID="{0D2A31FE-A516-484C-B3C2-093594AC99A3}" presName="parTx" presStyleLbl="revTx" presStyleIdx="2" presStyleCnt="5">
        <dgm:presLayoutVars>
          <dgm:chMax val="0"/>
          <dgm:chPref val="0"/>
        </dgm:presLayoutVars>
      </dgm:prSet>
      <dgm:spPr/>
    </dgm:pt>
    <dgm:pt modelId="{8688ACF2-5820-412C-830F-475B77E81336}" type="pres">
      <dgm:prSet presAssocID="{2CFBECD9-A235-4704-BF19-26BD3E40BF34}" presName="sibTrans" presStyleCnt="0"/>
      <dgm:spPr/>
    </dgm:pt>
    <dgm:pt modelId="{09461141-2CD4-494C-B441-63B45715208C}" type="pres">
      <dgm:prSet presAssocID="{F7466E61-D6DD-4F79-8C50-51EACE71F927}" presName="compNode" presStyleCnt="0"/>
      <dgm:spPr/>
    </dgm:pt>
    <dgm:pt modelId="{524B30E0-FD6A-4F73-8648-F2BA538D49CB}" type="pres">
      <dgm:prSet presAssocID="{F7466E61-D6DD-4F79-8C50-51EACE71F927}" presName="bgRect" presStyleLbl="bgShp" presStyleIdx="3" presStyleCnt="5"/>
      <dgm:spPr/>
    </dgm:pt>
    <dgm:pt modelId="{2F5D64EB-DC0A-436D-82EF-26B78267347B}" type="pres">
      <dgm:prSet presAssocID="{F7466E61-D6DD-4F79-8C50-51EACE71F92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1DFD05AF-BC42-425F-B4DF-D542CC19B34C}" type="pres">
      <dgm:prSet presAssocID="{F7466E61-D6DD-4F79-8C50-51EACE71F927}" presName="spaceRect" presStyleCnt="0"/>
      <dgm:spPr/>
    </dgm:pt>
    <dgm:pt modelId="{0598A006-6C10-42E4-8169-06EAB15EA50B}" type="pres">
      <dgm:prSet presAssocID="{F7466E61-D6DD-4F79-8C50-51EACE71F927}" presName="parTx" presStyleLbl="revTx" presStyleIdx="3" presStyleCnt="5">
        <dgm:presLayoutVars>
          <dgm:chMax val="0"/>
          <dgm:chPref val="0"/>
        </dgm:presLayoutVars>
      </dgm:prSet>
      <dgm:spPr/>
    </dgm:pt>
    <dgm:pt modelId="{33960068-7D9B-44DD-93DD-8BC1E38D6CB4}" type="pres">
      <dgm:prSet presAssocID="{9AB1AFD3-E4A8-419E-BB1A-05FE2B195602}" presName="sibTrans" presStyleCnt="0"/>
      <dgm:spPr/>
    </dgm:pt>
    <dgm:pt modelId="{573C2E0F-8E55-43B1-9CAF-575E07383637}" type="pres">
      <dgm:prSet presAssocID="{FD31CF02-F8FE-4427-9BDE-4C94B7AC6FB9}" presName="compNode" presStyleCnt="0"/>
      <dgm:spPr/>
    </dgm:pt>
    <dgm:pt modelId="{0A6049DF-46A7-4529-B726-0A1FF9995872}" type="pres">
      <dgm:prSet presAssocID="{FD31CF02-F8FE-4427-9BDE-4C94B7AC6FB9}" presName="bgRect" presStyleLbl="bgShp" presStyleIdx="4" presStyleCnt="5"/>
      <dgm:spPr/>
    </dgm:pt>
    <dgm:pt modelId="{2A8F7915-5738-4A22-AADB-87E413172B8D}" type="pres">
      <dgm:prSet presAssocID="{FD31CF02-F8FE-4427-9BDE-4C94B7AC6FB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ey"/>
        </a:ext>
      </dgm:extLst>
    </dgm:pt>
    <dgm:pt modelId="{D6ABCC76-F522-4955-8F44-90659505AD91}" type="pres">
      <dgm:prSet presAssocID="{FD31CF02-F8FE-4427-9BDE-4C94B7AC6FB9}" presName="spaceRect" presStyleCnt="0"/>
      <dgm:spPr/>
    </dgm:pt>
    <dgm:pt modelId="{3AC06D02-6E2D-46E5-9C59-7A4D128D9BEB}" type="pres">
      <dgm:prSet presAssocID="{FD31CF02-F8FE-4427-9BDE-4C94B7AC6FB9}" presName="parTx" presStyleLbl="revTx" presStyleIdx="4" presStyleCnt="5">
        <dgm:presLayoutVars>
          <dgm:chMax val="0"/>
          <dgm:chPref val="0"/>
        </dgm:presLayoutVars>
      </dgm:prSet>
      <dgm:spPr/>
    </dgm:pt>
  </dgm:ptLst>
  <dgm:cxnLst>
    <dgm:cxn modelId="{604F0403-E237-47A7-BD9C-01C3F7560C1C}" srcId="{CDC741F2-6406-40F9-A804-9DDE9E2645C6}" destId="{0D2A31FE-A516-484C-B3C2-093594AC99A3}" srcOrd="2" destOrd="0" parTransId="{7B9844A0-6787-4D28-A837-3A92053A9E26}" sibTransId="{2CFBECD9-A235-4704-BF19-26BD3E40BF34}"/>
    <dgm:cxn modelId="{1A78B91F-796B-4475-A4A8-AE42321EF77D}" srcId="{CDC741F2-6406-40F9-A804-9DDE9E2645C6}" destId="{F7466E61-D6DD-4F79-8C50-51EACE71F927}" srcOrd="3" destOrd="0" parTransId="{78F46599-3DA9-48FC-9C93-9FBE19F70859}" sibTransId="{9AB1AFD3-E4A8-419E-BB1A-05FE2B195602}"/>
    <dgm:cxn modelId="{64B48C21-7AD9-4265-818C-7C418336A026}" type="presOf" srcId="{5C60027B-EB4C-4236-948F-079094D8EBC5}" destId="{077F388F-1F90-491B-A3C7-1BEF403D14A0}" srcOrd="0" destOrd="0" presId="urn:microsoft.com/office/officeart/2018/2/layout/IconVerticalSolidList"/>
    <dgm:cxn modelId="{44AD8D2C-CCF3-44D1-86FA-DCF3122D45A4}" type="presOf" srcId="{FD31CF02-F8FE-4427-9BDE-4C94B7AC6FB9}" destId="{3AC06D02-6E2D-46E5-9C59-7A4D128D9BEB}" srcOrd="0" destOrd="0" presId="urn:microsoft.com/office/officeart/2018/2/layout/IconVerticalSolidList"/>
    <dgm:cxn modelId="{C29E8246-1795-4116-9559-3AAFE4033E6E}" type="presOf" srcId="{0D2A31FE-A516-484C-B3C2-093594AC99A3}" destId="{909BE210-F6EE-46FE-8BE3-7FA8B4283659}" srcOrd="0" destOrd="0" presId="urn:microsoft.com/office/officeart/2018/2/layout/IconVerticalSolidList"/>
    <dgm:cxn modelId="{E69B7771-FD17-46C9-986D-A17B4711ECD3}" srcId="{CDC741F2-6406-40F9-A804-9DDE9E2645C6}" destId="{FD31CF02-F8FE-4427-9BDE-4C94B7AC6FB9}" srcOrd="4" destOrd="0" parTransId="{59E8B49B-93BF-41BD-A30C-5796C125D6EB}" sibTransId="{84D296DD-0244-44C6-9850-E3029704F439}"/>
    <dgm:cxn modelId="{5A283B7F-5620-43C8-AC00-399220DB8FF3}" type="presOf" srcId="{16347289-3F3F-4322-875F-972D9C39D0AB}" destId="{23F037A8-0F62-45CF-B57F-D2C24B16E76D}" srcOrd="0" destOrd="0" presId="urn:microsoft.com/office/officeart/2018/2/layout/IconVerticalSolidList"/>
    <dgm:cxn modelId="{BFB1DA95-1D72-4D7A-9EB4-EC5B49EB974A}" srcId="{CDC741F2-6406-40F9-A804-9DDE9E2645C6}" destId="{16347289-3F3F-4322-875F-972D9C39D0AB}" srcOrd="0" destOrd="0" parTransId="{F51E5CD3-C9FE-4E61-B9CD-4B089623DD14}" sibTransId="{497846A1-6F1E-4F38-916F-52A3B49692A9}"/>
    <dgm:cxn modelId="{A59257C2-913D-4FD9-8779-5D840BD05A78}" srcId="{CDC741F2-6406-40F9-A804-9DDE9E2645C6}" destId="{5C60027B-EB4C-4236-948F-079094D8EBC5}" srcOrd="1" destOrd="0" parTransId="{E72F4516-59E8-4CF6-9168-24B653720003}" sibTransId="{BEFE5F70-3E42-4E9B-B5FF-3A9B4107D359}"/>
    <dgm:cxn modelId="{32139BE0-8221-400F-8D03-45844BCC1595}" type="presOf" srcId="{F7466E61-D6DD-4F79-8C50-51EACE71F927}" destId="{0598A006-6C10-42E4-8169-06EAB15EA50B}" srcOrd="0" destOrd="0" presId="urn:microsoft.com/office/officeart/2018/2/layout/IconVerticalSolidList"/>
    <dgm:cxn modelId="{A04189E3-FC71-4DCE-8886-444B2E7082BF}" type="presOf" srcId="{CDC741F2-6406-40F9-A804-9DDE9E2645C6}" destId="{A17A9744-D6D0-40FE-BA66-0D215B8B8B3A}" srcOrd="0" destOrd="0" presId="urn:microsoft.com/office/officeart/2018/2/layout/IconVerticalSolidList"/>
    <dgm:cxn modelId="{5EBE8228-5D88-44EA-8083-A42E5395A4CC}" type="presParOf" srcId="{A17A9744-D6D0-40FE-BA66-0D215B8B8B3A}" destId="{6A490840-C4B8-4406-A1C0-D05F45A1BB18}" srcOrd="0" destOrd="0" presId="urn:microsoft.com/office/officeart/2018/2/layout/IconVerticalSolidList"/>
    <dgm:cxn modelId="{508B86B3-C43F-48CB-B236-71407EAA2CD5}" type="presParOf" srcId="{6A490840-C4B8-4406-A1C0-D05F45A1BB18}" destId="{AA0961BA-3BFA-449F-9E06-0A2C9ADEF228}" srcOrd="0" destOrd="0" presId="urn:microsoft.com/office/officeart/2018/2/layout/IconVerticalSolidList"/>
    <dgm:cxn modelId="{A60911DA-C712-4880-8434-58BD49DE9DF7}" type="presParOf" srcId="{6A490840-C4B8-4406-A1C0-D05F45A1BB18}" destId="{280810AE-018F-407E-B1B3-03797CE6FA08}" srcOrd="1" destOrd="0" presId="urn:microsoft.com/office/officeart/2018/2/layout/IconVerticalSolidList"/>
    <dgm:cxn modelId="{B82DB218-5803-4B4B-811A-27C21C1FE62C}" type="presParOf" srcId="{6A490840-C4B8-4406-A1C0-D05F45A1BB18}" destId="{D72AE3D0-3402-4D4B-B731-8C9067A77860}" srcOrd="2" destOrd="0" presId="urn:microsoft.com/office/officeart/2018/2/layout/IconVerticalSolidList"/>
    <dgm:cxn modelId="{F0B44D11-B78A-463C-9A22-8DBA3F2797A3}" type="presParOf" srcId="{6A490840-C4B8-4406-A1C0-D05F45A1BB18}" destId="{23F037A8-0F62-45CF-B57F-D2C24B16E76D}" srcOrd="3" destOrd="0" presId="urn:microsoft.com/office/officeart/2018/2/layout/IconVerticalSolidList"/>
    <dgm:cxn modelId="{89E88885-CEBA-42E2-8E3D-A1036CE5719C}" type="presParOf" srcId="{A17A9744-D6D0-40FE-BA66-0D215B8B8B3A}" destId="{C4A2FD5D-7994-4C80-BC82-1C7F9797AF4D}" srcOrd="1" destOrd="0" presId="urn:microsoft.com/office/officeart/2018/2/layout/IconVerticalSolidList"/>
    <dgm:cxn modelId="{EA9CEF4C-ABF6-4225-AAF8-BF6BC0994021}" type="presParOf" srcId="{A17A9744-D6D0-40FE-BA66-0D215B8B8B3A}" destId="{D7295090-5EA5-4737-9550-69ED4738F272}" srcOrd="2" destOrd="0" presId="urn:microsoft.com/office/officeart/2018/2/layout/IconVerticalSolidList"/>
    <dgm:cxn modelId="{6EC34F61-7333-403D-AEE1-2E4A51DDBFBA}" type="presParOf" srcId="{D7295090-5EA5-4737-9550-69ED4738F272}" destId="{BC0008F6-4AEA-49F8-A7A7-9A6C7A1CAEC5}" srcOrd="0" destOrd="0" presId="urn:microsoft.com/office/officeart/2018/2/layout/IconVerticalSolidList"/>
    <dgm:cxn modelId="{D7BFF073-8732-4295-83DB-FB6AE65C63A3}" type="presParOf" srcId="{D7295090-5EA5-4737-9550-69ED4738F272}" destId="{DBDF4E85-42F3-41CD-8135-1F6CA1EB0F20}" srcOrd="1" destOrd="0" presId="urn:microsoft.com/office/officeart/2018/2/layout/IconVerticalSolidList"/>
    <dgm:cxn modelId="{650494AC-0616-4A03-82DF-D11BA8FF5D7A}" type="presParOf" srcId="{D7295090-5EA5-4737-9550-69ED4738F272}" destId="{4AEFB6EC-AD03-42F5-BC3D-90F9DFDEFA83}" srcOrd="2" destOrd="0" presId="urn:microsoft.com/office/officeart/2018/2/layout/IconVerticalSolidList"/>
    <dgm:cxn modelId="{E104898B-EDB6-4798-8B39-5B833564ED87}" type="presParOf" srcId="{D7295090-5EA5-4737-9550-69ED4738F272}" destId="{077F388F-1F90-491B-A3C7-1BEF403D14A0}" srcOrd="3" destOrd="0" presId="urn:microsoft.com/office/officeart/2018/2/layout/IconVerticalSolidList"/>
    <dgm:cxn modelId="{E39D099E-584A-4508-8EE7-8DE1BFA423A9}" type="presParOf" srcId="{A17A9744-D6D0-40FE-BA66-0D215B8B8B3A}" destId="{20CC8476-4571-4EA2-A22E-C2EB5A6BEDAF}" srcOrd="3" destOrd="0" presId="urn:microsoft.com/office/officeart/2018/2/layout/IconVerticalSolidList"/>
    <dgm:cxn modelId="{FDE19925-5A4F-458F-B5F9-93A40CEBF674}" type="presParOf" srcId="{A17A9744-D6D0-40FE-BA66-0D215B8B8B3A}" destId="{DC33C538-3FE3-4520-BE5F-9362D2597027}" srcOrd="4" destOrd="0" presId="urn:microsoft.com/office/officeart/2018/2/layout/IconVerticalSolidList"/>
    <dgm:cxn modelId="{6C39052C-8778-486E-AACF-846CAFA795CE}" type="presParOf" srcId="{DC33C538-3FE3-4520-BE5F-9362D2597027}" destId="{ED0C9423-43E5-4C9C-AC42-FC465439B815}" srcOrd="0" destOrd="0" presId="urn:microsoft.com/office/officeart/2018/2/layout/IconVerticalSolidList"/>
    <dgm:cxn modelId="{F4ADA4B9-2E5B-4223-9AE6-2D5F2B07E5DC}" type="presParOf" srcId="{DC33C538-3FE3-4520-BE5F-9362D2597027}" destId="{B3E6FE65-38E9-4FF7-8015-8DEF29F1E821}" srcOrd="1" destOrd="0" presId="urn:microsoft.com/office/officeart/2018/2/layout/IconVerticalSolidList"/>
    <dgm:cxn modelId="{3F248617-4074-4AA7-BA93-485A95D29843}" type="presParOf" srcId="{DC33C538-3FE3-4520-BE5F-9362D2597027}" destId="{DCC7E1E7-F7B9-4685-B3AB-CEC8B721A0C4}" srcOrd="2" destOrd="0" presId="urn:microsoft.com/office/officeart/2018/2/layout/IconVerticalSolidList"/>
    <dgm:cxn modelId="{1F0FAA96-5C70-4628-BB3D-27DF89420948}" type="presParOf" srcId="{DC33C538-3FE3-4520-BE5F-9362D2597027}" destId="{909BE210-F6EE-46FE-8BE3-7FA8B4283659}" srcOrd="3" destOrd="0" presId="urn:microsoft.com/office/officeart/2018/2/layout/IconVerticalSolidList"/>
    <dgm:cxn modelId="{D77C4707-D0EB-45CF-88E2-79F8548E8130}" type="presParOf" srcId="{A17A9744-D6D0-40FE-BA66-0D215B8B8B3A}" destId="{8688ACF2-5820-412C-830F-475B77E81336}" srcOrd="5" destOrd="0" presId="urn:microsoft.com/office/officeart/2018/2/layout/IconVerticalSolidList"/>
    <dgm:cxn modelId="{0AB015D9-9D7E-4E07-A125-9829DB8534E0}" type="presParOf" srcId="{A17A9744-D6D0-40FE-BA66-0D215B8B8B3A}" destId="{09461141-2CD4-494C-B441-63B45715208C}" srcOrd="6" destOrd="0" presId="urn:microsoft.com/office/officeart/2018/2/layout/IconVerticalSolidList"/>
    <dgm:cxn modelId="{739C0E20-B07F-4D6A-BF2C-CC660A3DFFE9}" type="presParOf" srcId="{09461141-2CD4-494C-B441-63B45715208C}" destId="{524B30E0-FD6A-4F73-8648-F2BA538D49CB}" srcOrd="0" destOrd="0" presId="urn:microsoft.com/office/officeart/2018/2/layout/IconVerticalSolidList"/>
    <dgm:cxn modelId="{999CDEF4-B408-423E-8824-52CA32430271}" type="presParOf" srcId="{09461141-2CD4-494C-B441-63B45715208C}" destId="{2F5D64EB-DC0A-436D-82EF-26B78267347B}" srcOrd="1" destOrd="0" presId="urn:microsoft.com/office/officeart/2018/2/layout/IconVerticalSolidList"/>
    <dgm:cxn modelId="{FA20499B-5010-49A9-BDFE-8642261D0C37}" type="presParOf" srcId="{09461141-2CD4-494C-B441-63B45715208C}" destId="{1DFD05AF-BC42-425F-B4DF-D542CC19B34C}" srcOrd="2" destOrd="0" presId="urn:microsoft.com/office/officeart/2018/2/layout/IconVerticalSolidList"/>
    <dgm:cxn modelId="{34CA7F58-C8D3-4C1A-8517-2A60CE72B001}" type="presParOf" srcId="{09461141-2CD4-494C-B441-63B45715208C}" destId="{0598A006-6C10-42E4-8169-06EAB15EA50B}" srcOrd="3" destOrd="0" presId="urn:microsoft.com/office/officeart/2018/2/layout/IconVerticalSolidList"/>
    <dgm:cxn modelId="{363B571E-5628-4D01-A649-738CA49B2591}" type="presParOf" srcId="{A17A9744-D6D0-40FE-BA66-0D215B8B8B3A}" destId="{33960068-7D9B-44DD-93DD-8BC1E38D6CB4}" srcOrd="7" destOrd="0" presId="urn:microsoft.com/office/officeart/2018/2/layout/IconVerticalSolidList"/>
    <dgm:cxn modelId="{7CE4B489-4DAA-4F86-BACE-D280E065F357}" type="presParOf" srcId="{A17A9744-D6D0-40FE-BA66-0D215B8B8B3A}" destId="{573C2E0F-8E55-43B1-9CAF-575E07383637}" srcOrd="8" destOrd="0" presId="urn:microsoft.com/office/officeart/2018/2/layout/IconVerticalSolidList"/>
    <dgm:cxn modelId="{76ACCC65-1C11-4ED1-A7B5-62B03EDC6DDC}" type="presParOf" srcId="{573C2E0F-8E55-43B1-9CAF-575E07383637}" destId="{0A6049DF-46A7-4529-B726-0A1FF9995872}" srcOrd="0" destOrd="0" presId="urn:microsoft.com/office/officeart/2018/2/layout/IconVerticalSolidList"/>
    <dgm:cxn modelId="{E0037B7F-F3EB-4A08-9931-CAF2318A5DA7}" type="presParOf" srcId="{573C2E0F-8E55-43B1-9CAF-575E07383637}" destId="{2A8F7915-5738-4A22-AADB-87E413172B8D}" srcOrd="1" destOrd="0" presId="urn:microsoft.com/office/officeart/2018/2/layout/IconVerticalSolidList"/>
    <dgm:cxn modelId="{AFAE362B-8011-405F-994E-E238896C070E}" type="presParOf" srcId="{573C2E0F-8E55-43B1-9CAF-575E07383637}" destId="{D6ABCC76-F522-4955-8F44-90659505AD91}" srcOrd="2" destOrd="0" presId="urn:microsoft.com/office/officeart/2018/2/layout/IconVerticalSolidList"/>
    <dgm:cxn modelId="{E5ED3477-C530-4979-A20B-B2E9C6BC40AA}" type="presParOf" srcId="{573C2E0F-8E55-43B1-9CAF-575E07383637}" destId="{3AC06D02-6E2D-46E5-9C59-7A4D128D9BE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D9388A4-E6B4-46F1-97D7-5399D710D19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049E1D5-8C39-4EE6-BF87-73D6AB71E76D}">
      <dgm:prSet custT="1"/>
      <dgm:spPr/>
      <dgm:t>
        <a:bodyPr/>
        <a:lstStyle/>
        <a:p>
          <a:r>
            <a:rPr lang="en" sz="4000" b="0" i="0"/>
            <a:t>Jakie zasoby mają największe znaczenie dla lokalnej tożsamości?</a:t>
          </a:r>
          <a:endParaRPr lang="en-US" sz="4000"/>
        </a:p>
      </dgm:t>
    </dgm:pt>
    <dgm:pt modelId="{51A7FF7C-4995-4AAB-A90F-FCDF8B6008AD}" type="parTrans" cxnId="{08135C74-7C17-429C-BB9F-BEF00885FE27}">
      <dgm:prSet/>
      <dgm:spPr/>
      <dgm:t>
        <a:bodyPr/>
        <a:lstStyle/>
        <a:p>
          <a:endParaRPr lang="en-US"/>
        </a:p>
      </dgm:t>
    </dgm:pt>
    <dgm:pt modelId="{EDE92DE2-D19C-48C5-AB51-B599EE4BA1F4}" type="sibTrans" cxnId="{08135C74-7C17-429C-BB9F-BEF00885FE27}">
      <dgm:prSet/>
      <dgm:spPr/>
      <dgm:t>
        <a:bodyPr/>
        <a:lstStyle/>
        <a:p>
          <a:endParaRPr lang="en-US"/>
        </a:p>
      </dgm:t>
    </dgm:pt>
    <dgm:pt modelId="{BCEE15D1-0A40-4330-AD63-66F440A7E8C4}">
      <dgm:prSet custT="1"/>
      <dgm:spPr/>
      <dgm:t>
        <a:bodyPr/>
        <a:lstStyle/>
        <a:p>
          <a:r>
            <a:rPr lang="en" sz="4000" b="0" i="0"/>
            <a:t>Które z nich są zagrożone utratą lub zapomnieniem? Dlaczego?</a:t>
          </a:r>
          <a:endParaRPr lang="en-US" sz="4000"/>
        </a:p>
      </dgm:t>
    </dgm:pt>
    <dgm:pt modelId="{4AEA8D9E-0C2A-4A92-99FC-28F1FA34D918}" type="parTrans" cxnId="{860E9466-F7EE-41B2-BA23-52664110A787}">
      <dgm:prSet/>
      <dgm:spPr/>
      <dgm:t>
        <a:bodyPr/>
        <a:lstStyle/>
        <a:p>
          <a:endParaRPr lang="en-US"/>
        </a:p>
      </dgm:t>
    </dgm:pt>
    <dgm:pt modelId="{8617E84C-83CC-4414-BC60-9B7F6A9856AF}" type="sibTrans" cxnId="{860E9466-F7EE-41B2-BA23-52664110A787}">
      <dgm:prSet/>
      <dgm:spPr/>
      <dgm:t>
        <a:bodyPr/>
        <a:lstStyle/>
        <a:p>
          <a:endParaRPr lang="en-US"/>
        </a:p>
      </dgm:t>
    </dgm:pt>
    <dgm:pt modelId="{4EF578EC-E363-4FA5-93FB-10412BB9D0A8}">
      <dgm:prSet custT="1"/>
      <dgm:spPr/>
      <dgm:t>
        <a:bodyPr/>
        <a:lstStyle/>
        <a:p>
          <a:r>
            <a:rPr lang="en" sz="4000" b="0" i="0"/>
            <a:t>Jakie są główne wyzwania związane z zachowaniem tych zasobów?</a:t>
          </a:r>
          <a:endParaRPr lang="en-US" sz="4000"/>
        </a:p>
      </dgm:t>
    </dgm:pt>
    <dgm:pt modelId="{93797DF6-3E08-49C2-B13D-C13D7B1EF851}" type="parTrans" cxnId="{07C72717-6E53-4302-A912-1D8E37D53DEF}">
      <dgm:prSet/>
      <dgm:spPr/>
      <dgm:t>
        <a:bodyPr/>
        <a:lstStyle/>
        <a:p>
          <a:endParaRPr lang="en-US"/>
        </a:p>
      </dgm:t>
    </dgm:pt>
    <dgm:pt modelId="{0C98076E-053D-4CC0-9ECA-915C7F967D8C}" type="sibTrans" cxnId="{07C72717-6E53-4302-A912-1D8E37D53DEF}">
      <dgm:prSet/>
      <dgm:spPr/>
      <dgm:t>
        <a:bodyPr/>
        <a:lstStyle/>
        <a:p>
          <a:endParaRPr lang="en-US"/>
        </a:p>
      </dgm:t>
    </dgm:pt>
    <dgm:pt modelId="{33696243-9147-4748-B181-94C7D5BC529D}">
      <dgm:prSet custT="1"/>
      <dgm:spPr/>
      <dgm:t>
        <a:bodyPr/>
        <a:lstStyle/>
        <a:p>
          <a:r>
            <a:rPr lang="en" sz="4000" b="0" i="0"/>
            <a:t> Jakie możliwości istnieją w zakresie edukacji, turystyki lub zaangażowania społeczności?</a:t>
          </a:r>
          <a:endParaRPr lang="en-US" sz="4000"/>
        </a:p>
      </dgm:t>
    </dgm:pt>
    <dgm:pt modelId="{DD5313D9-1D07-4EED-8A58-199DE2C8BD1D}" type="parTrans" cxnId="{49D67875-BABE-4170-AC01-2CBFC06CC572}">
      <dgm:prSet/>
      <dgm:spPr/>
      <dgm:t>
        <a:bodyPr/>
        <a:lstStyle/>
        <a:p>
          <a:endParaRPr lang="en-US"/>
        </a:p>
      </dgm:t>
    </dgm:pt>
    <dgm:pt modelId="{4A4463CB-1391-4D14-8C30-B3F5A75C39DF}" type="sibTrans" cxnId="{49D67875-BABE-4170-AC01-2CBFC06CC572}">
      <dgm:prSet/>
      <dgm:spPr/>
      <dgm:t>
        <a:bodyPr/>
        <a:lstStyle/>
        <a:p>
          <a:endParaRPr lang="en-US"/>
        </a:p>
      </dgm:t>
    </dgm:pt>
    <dgm:pt modelId="{4E1EA940-4D29-4AC0-AAE0-83EEB407ADCF}">
      <dgm:prSet custT="1"/>
      <dgm:spPr/>
      <dgm:t>
        <a:bodyPr/>
        <a:lstStyle/>
        <a:p>
          <a:r>
            <a:rPr lang="en" sz="4000" b="0" i="0"/>
            <a:t>W jaki sposób Państwa rola jako nauczycieli lub profesjonalistów może wspierać działania na rzecz zachowania dziedzictwa?</a:t>
          </a:r>
          <a:endParaRPr lang="en-US" sz="4000"/>
        </a:p>
      </dgm:t>
    </dgm:pt>
    <dgm:pt modelId="{853EC434-E7DE-4B01-8F54-14564D4C4227}" type="parTrans" cxnId="{0EB0C327-58F8-46C4-AD77-DB4A4463DF99}">
      <dgm:prSet/>
      <dgm:spPr/>
      <dgm:t>
        <a:bodyPr/>
        <a:lstStyle/>
        <a:p>
          <a:endParaRPr lang="en-US"/>
        </a:p>
      </dgm:t>
    </dgm:pt>
    <dgm:pt modelId="{531C0F75-8269-44D1-9443-38A1B882DE6D}" type="sibTrans" cxnId="{0EB0C327-58F8-46C4-AD77-DB4A4463DF99}">
      <dgm:prSet/>
      <dgm:spPr/>
      <dgm:t>
        <a:bodyPr/>
        <a:lstStyle/>
        <a:p>
          <a:endParaRPr lang="en-US"/>
        </a:p>
      </dgm:t>
    </dgm:pt>
    <dgm:pt modelId="{B60C5A3E-F58B-4315-83BD-EA459DBC1693}" type="pres">
      <dgm:prSet presAssocID="{ED9388A4-E6B4-46F1-97D7-5399D710D191}" presName="root" presStyleCnt="0">
        <dgm:presLayoutVars>
          <dgm:dir/>
          <dgm:resizeHandles val="exact"/>
        </dgm:presLayoutVars>
      </dgm:prSet>
      <dgm:spPr/>
    </dgm:pt>
    <dgm:pt modelId="{26B61836-AF0E-49DA-9A9D-8EA9951E6B8C}" type="pres">
      <dgm:prSet presAssocID="{1049E1D5-8C39-4EE6-BF87-73D6AB71E76D}" presName="compNode" presStyleCnt="0"/>
      <dgm:spPr/>
    </dgm:pt>
    <dgm:pt modelId="{DD3F5D2F-BBB9-4849-A439-D2A4F1D6118D}" type="pres">
      <dgm:prSet presAssocID="{1049E1D5-8C39-4EE6-BF87-73D6AB71E76D}" presName="bgRect" presStyleLbl="bgShp" presStyleIdx="0" presStyleCnt="5"/>
      <dgm:spPr/>
    </dgm:pt>
    <dgm:pt modelId="{33D3ECFC-82EE-40DD-BED5-21672EDA4F84}" type="pres">
      <dgm:prSet presAssocID="{1049E1D5-8C39-4EE6-BF87-73D6AB71E76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ployee Badge"/>
        </a:ext>
      </dgm:extLst>
    </dgm:pt>
    <dgm:pt modelId="{2A089B93-7A39-464E-9727-7D5D62011060}" type="pres">
      <dgm:prSet presAssocID="{1049E1D5-8C39-4EE6-BF87-73D6AB71E76D}" presName="spaceRect" presStyleCnt="0"/>
      <dgm:spPr/>
    </dgm:pt>
    <dgm:pt modelId="{830B35F8-9C0E-441B-BF28-DF98A2768A10}" type="pres">
      <dgm:prSet presAssocID="{1049E1D5-8C39-4EE6-BF87-73D6AB71E76D}" presName="parTx" presStyleLbl="revTx" presStyleIdx="0" presStyleCnt="5">
        <dgm:presLayoutVars>
          <dgm:chMax val="0"/>
          <dgm:chPref val="0"/>
        </dgm:presLayoutVars>
      </dgm:prSet>
      <dgm:spPr/>
    </dgm:pt>
    <dgm:pt modelId="{36846CF0-6DA6-440B-B64F-463F7538953D}" type="pres">
      <dgm:prSet presAssocID="{EDE92DE2-D19C-48C5-AB51-B599EE4BA1F4}" presName="sibTrans" presStyleCnt="0"/>
      <dgm:spPr/>
    </dgm:pt>
    <dgm:pt modelId="{33E8D63A-7C18-4786-B995-B02FC33778A9}" type="pres">
      <dgm:prSet presAssocID="{BCEE15D1-0A40-4330-AD63-66F440A7E8C4}" presName="compNode" presStyleCnt="0"/>
      <dgm:spPr/>
    </dgm:pt>
    <dgm:pt modelId="{A30E3A09-5B5C-46AB-8F31-27ED15AEB5DC}" type="pres">
      <dgm:prSet presAssocID="{BCEE15D1-0A40-4330-AD63-66F440A7E8C4}" presName="bgRect" presStyleLbl="bgShp" presStyleIdx="1" presStyleCnt="5"/>
      <dgm:spPr/>
    </dgm:pt>
    <dgm:pt modelId="{6B9F0D88-ACF3-4BAD-B0AD-1C27F454F561}" type="pres">
      <dgm:prSet presAssocID="{BCEE15D1-0A40-4330-AD63-66F440A7E8C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fused Person"/>
        </a:ext>
      </dgm:extLst>
    </dgm:pt>
    <dgm:pt modelId="{E43B0585-9961-48AB-B754-0792F3BDA85A}" type="pres">
      <dgm:prSet presAssocID="{BCEE15D1-0A40-4330-AD63-66F440A7E8C4}" presName="spaceRect" presStyleCnt="0"/>
      <dgm:spPr/>
    </dgm:pt>
    <dgm:pt modelId="{27662FD7-5AF5-4E5D-AE5D-C8B8B63CD958}" type="pres">
      <dgm:prSet presAssocID="{BCEE15D1-0A40-4330-AD63-66F440A7E8C4}" presName="parTx" presStyleLbl="revTx" presStyleIdx="1" presStyleCnt="5">
        <dgm:presLayoutVars>
          <dgm:chMax val="0"/>
          <dgm:chPref val="0"/>
        </dgm:presLayoutVars>
      </dgm:prSet>
      <dgm:spPr/>
    </dgm:pt>
    <dgm:pt modelId="{3E848005-88A0-4EAA-B564-EED547AC3D49}" type="pres">
      <dgm:prSet presAssocID="{8617E84C-83CC-4414-BC60-9B7F6A9856AF}" presName="sibTrans" presStyleCnt="0"/>
      <dgm:spPr/>
    </dgm:pt>
    <dgm:pt modelId="{807EB57F-33B2-4418-AE6B-C17A383A434C}" type="pres">
      <dgm:prSet presAssocID="{4EF578EC-E363-4FA5-93FB-10412BB9D0A8}" presName="compNode" presStyleCnt="0"/>
      <dgm:spPr/>
    </dgm:pt>
    <dgm:pt modelId="{28F173C2-3503-4E09-AA51-95D721558449}" type="pres">
      <dgm:prSet presAssocID="{4EF578EC-E363-4FA5-93FB-10412BB9D0A8}" presName="bgRect" presStyleLbl="bgShp" presStyleIdx="2" presStyleCnt="5"/>
      <dgm:spPr/>
    </dgm:pt>
    <dgm:pt modelId="{EDB47364-2DB0-41EE-950D-8A071F81A10D}" type="pres">
      <dgm:prSet presAssocID="{4EF578EC-E363-4FA5-93FB-10412BB9D0A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old bars"/>
        </a:ext>
      </dgm:extLst>
    </dgm:pt>
    <dgm:pt modelId="{DA795A90-7CEA-47E1-893B-3BAC9CF35E49}" type="pres">
      <dgm:prSet presAssocID="{4EF578EC-E363-4FA5-93FB-10412BB9D0A8}" presName="spaceRect" presStyleCnt="0"/>
      <dgm:spPr/>
    </dgm:pt>
    <dgm:pt modelId="{C6AE57C6-DE3E-4489-ADF3-5028467EA2C5}" type="pres">
      <dgm:prSet presAssocID="{4EF578EC-E363-4FA5-93FB-10412BB9D0A8}" presName="parTx" presStyleLbl="revTx" presStyleIdx="2" presStyleCnt="5">
        <dgm:presLayoutVars>
          <dgm:chMax val="0"/>
          <dgm:chPref val="0"/>
        </dgm:presLayoutVars>
      </dgm:prSet>
      <dgm:spPr/>
    </dgm:pt>
    <dgm:pt modelId="{A54A65EA-D908-47C5-A441-F43F76166F2D}" type="pres">
      <dgm:prSet presAssocID="{0C98076E-053D-4CC0-9ECA-915C7F967D8C}" presName="sibTrans" presStyleCnt="0"/>
      <dgm:spPr/>
    </dgm:pt>
    <dgm:pt modelId="{0EC8AC76-743F-4B94-8384-4286DC59AD5E}" type="pres">
      <dgm:prSet presAssocID="{33696243-9147-4748-B181-94C7D5BC529D}" presName="compNode" presStyleCnt="0"/>
      <dgm:spPr/>
    </dgm:pt>
    <dgm:pt modelId="{DF514A23-0112-445B-8681-83D4F4E017E7}" type="pres">
      <dgm:prSet presAssocID="{33696243-9147-4748-B181-94C7D5BC529D}" presName="bgRect" presStyleLbl="bgShp" presStyleIdx="3" presStyleCnt="5"/>
      <dgm:spPr/>
    </dgm:pt>
    <dgm:pt modelId="{F1EE698A-6A98-41DB-AA6F-7D13026975E4}" type="pres">
      <dgm:prSet presAssocID="{33696243-9147-4748-B181-94C7D5BC529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untain scene"/>
        </a:ext>
      </dgm:extLst>
    </dgm:pt>
    <dgm:pt modelId="{45B50191-DAB0-48C5-895C-72A9892F4B96}" type="pres">
      <dgm:prSet presAssocID="{33696243-9147-4748-B181-94C7D5BC529D}" presName="spaceRect" presStyleCnt="0"/>
      <dgm:spPr/>
    </dgm:pt>
    <dgm:pt modelId="{7616BBD6-81EA-42DD-A5AE-5DB56764862B}" type="pres">
      <dgm:prSet presAssocID="{33696243-9147-4748-B181-94C7D5BC529D}" presName="parTx" presStyleLbl="revTx" presStyleIdx="3" presStyleCnt="5">
        <dgm:presLayoutVars>
          <dgm:chMax val="0"/>
          <dgm:chPref val="0"/>
        </dgm:presLayoutVars>
      </dgm:prSet>
      <dgm:spPr/>
    </dgm:pt>
    <dgm:pt modelId="{2886FAF5-5930-4E2D-9AB6-03663BFCFC1F}" type="pres">
      <dgm:prSet presAssocID="{4A4463CB-1391-4D14-8C30-B3F5A75C39DF}" presName="sibTrans" presStyleCnt="0"/>
      <dgm:spPr/>
    </dgm:pt>
    <dgm:pt modelId="{18C139E2-4C9C-4E11-A066-912739AB6A03}" type="pres">
      <dgm:prSet presAssocID="{4E1EA940-4D29-4AC0-AAE0-83EEB407ADCF}" presName="compNode" presStyleCnt="0"/>
      <dgm:spPr/>
    </dgm:pt>
    <dgm:pt modelId="{0AFC64CF-AFAC-4196-9A54-12B3906417A7}" type="pres">
      <dgm:prSet presAssocID="{4E1EA940-4D29-4AC0-AAE0-83EEB407ADCF}" presName="bgRect" presStyleLbl="bgShp" presStyleIdx="4" presStyleCnt="5"/>
      <dgm:spPr/>
    </dgm:pt>
    <dgm:pt modelId="{802ADCA2-E9C0-494B-BA02-A316D37191D5}" type="pres">
      <dgm:prSet presAssocID="{4E1EA940-4D29-4AC0-AAE0-83EEB407ADC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0CC657B6-E9ED-47DE-9BF0-CE8393C3BAA8}" type="pres">
      <dgm:prSet presAssocID="{4E1EA940-4D29-4AC0-AAE0-83EEB407ADCF}" presName="spaceRect" presStyleCnt="0"/>
      <dgm:spPr/>
    </dgm:pt>
    <dgm:pt modelId="{798F0910-8B02-42A9-89AA-F2DBE14A1D37}" type="pres">
      <dgm:prSet presAssocID="{4E1EA940-4D29-4AC0-AAE0-83EEB407ADCF}" presName="parTx" presStyleLbl="revTx" presStyleIdx="4" presStyleCnt="5">
        <dgm:presLayoutVars>
          <dgm:chMax val="0"/>
          <dgm:chPref val="0"/>
        </dgm:presLayoutVars>
      </dgm:prSet>
      <dgm:spPr/>
    </dgm:pt>
  </dgm:ptLst>
  <dgm:cxnLst>
    <dgm:cxn modelId="{F131880B-6489-4520-B57B-099E0CEDE499}" type="presOf" srcId="{33696243-9147-4748-B181-94C7D5BC529D}" destId="{7616BBD6-81EA-42DD-A5AE-5DB56764862B}" srcOrd="0" destOrd="0" presId="urn:microsoft.com/office/officeart/2018/2/layout/IconVerticalSolidList"/>
    <dgm:cxn modelId="{07C72717-6E53-4302-A912-1D8E37D53DEF}" srcId="{ED9388A4-E6B4-46F1-97D7-5399D710D191}" destId="{4EF578EC-E363-4FA5-93FB-10412BB9D0A8}" srcOrd="2" destOrd="0" parTransId="{93797DF6-3E08-49C2-B13D-C13D7B1EF851}" sibTransId="{0C98076E-053D-4CC0-9ECA-915C7F967D8C}"/>
    <dgm:cxn modelId="{0EB0C327-58F8-46C4-AD77-DB4A4463DF99}" srcId="{ED9388A4-E6B4-46F1-97D7-5399D710D191}" destId="{4E1EA940-4D29-4AC0-AAE0-83EEB407ADCF}" srcOrd="4" destOrd="0" parTransId="{853EC434-E7DE-4B01-8F54-14564D4C4227}" sibTransId="{531C0F75-8269-44D1-9443-38A1B882DE6D}"/>
    <dgm:cxn modelId="{6B018A40-57C0-4B9A-A92A-D14BED213BEF}" type="presOf" srcId="{4E1EA940-4D29-4AC0-AAE0-83EEB407ADCF}" destId="{798F0910-8B02-42A9-89AA-F2DBE14A1D37}" srcOrd="0" destOrd="0" presId="urn:microsoft.com/office/officeart/2018/2/layout/IconVerticalSolidList"/>
    <dgm:cxn modelId="{860E9466-F7EE-41B2-BA23-52664110A787}" srcId="{ED9388A4-E6B4-46F1-97D7-5399D710D191}" destId="{BCEE15D1-0A40-4330-AD63-66F440A7E8C4}" srcOrd="1" destOrd="0" parTransId="{4AEA8D9E-0C2A-4A92-99FC-28F1FA34D918}" sibTransId="{8617E84C-83CC-4414-BC60-9B7F6A9856AF}"/>
    <dgm:cxn modelId="{08135C74-7C17-429C-BB9F-BEF00885FE27}" srcId="{ED9388A4-E6B4-46F1-97D7-5399D710D191}" destId="{1049E1D5-8C39-4EE6-BF87-73D6AB71E76D}" srcOrd="0" destOrd="0" parTransId="{51A7FF7C-4995-4AAB-A90F-FCDF8B6008AD}" sibTransId="{EDE92DE2-D19C-48C5-AB51-B599EE4BA1F4}"/>
    <dgm:cxn modelId="{49D67875-BABE-4170-AC01-2CBFC06CC572}" srcId="{ED9388A4-E6B4-46F1-97D7-5399D710D191}" destId="{33696243-9147-4748-B181-94C7D5BC529D}" srcOrd="3" destOrd="0" parTransId="{DD5313D9-1D07-4EED-8A58-199DE2C8BD1D}" sibTransId="{4A4463CB-1391-4D14-8C30-B3F5A75C39DF}"/>
    <dgm:cxn modelId="{05E177B3-0776-4AC2-8E82-BFBE86FBE9A9}" type="presOf" srcId="{4EF578EC-E363-4FA5-93FB-10412BB9D0A8}" destId="{C6AE57C6-DE3E-4489-ADF3-5028467EA2C5}" srcOrd="0" destOrd="0" presId="urn:microsoft.com/office/officeart/2018/2/layout/IconVerticalSolidList"/>
    <dgm:cxn modelId="{C4C4D0B5-B7E8-4BD2-B94D-032D107FF8C2}" type="presOf" srcId="{1049E1D5-8C39-4EE6-BF87-73D6AB71E76D}" destId="{830B35F8-9C0E-441B-BF28-DF98A2768A10}" srcOrd="0" destOrd="0" presId="urn:microsoft.com/office/officeart/2018/2/layout/IconVerticalSolidList"/>
    <dgm:cxn modelId="{354F01DC-D0AA-456C-8833-015612F70110}" type="presOf" srcId="{ED9388A4-E6B4-46F1-97D7-5399D710D191}" destId="{B60C5A3E-F58B-4315-83BD-EA459DBC1693}" srcOrd="0" destOrd="0" presId="urn:microsoft.com/office/officeart/2018/2/layout/IconVerticalSolidList"/>
    <dgm:cxn modelId="{FC3CCEF5-0DE4-45AA-B04C-41F08683A9E8}" type="presOf" srcId="{BCEE15D1-0A40-4330-AD63-66F440A7E8C4}" destId="{27662FD7-5AF5-4E5D-AE5D-C8B8B63CD958}" srcOrd="0" destOrd="0" presId="urn:microsoft.com/office/officeart/2018/2/layout/IconVerticalSolidList"/>
    <dgm:cxn modelId="{D3F46F17-C5AC-46A2-800A-765FF2D385AA}" type="presParOf" srcId="{B60C5A3E-F58B-4315-83BD-EA459DBC1693}" destId="{26B61836-AF0E-49DA-9A9D-8EA9951E6B8C}" srcOrd="0" destOrd="0" presId="urn:microsoft.com/office/officeart/2018/2/layout/IconVerticalSolidList"/>
    <dgm:cxn modelId="{757941CA-06B8-4434-A892-68D201E6D87C}" type="presParOf" srcId="{26B61836-AF0E-49DA-9A9D-8EA9951E6B8C}" destId="{DD3F5D2F-BBB9-4849-A439-D2A4F1D6118D}" srcOrd="0" destOrd="0" presId="urn:microsoft.com/office/officeart/2018/2/layout/IconVerticalSolidList"/>
    <dgm:cxn modelId="{5ADEAF29-833A-4A9B-87C2-26F3B9DA1EA1}" type="presParOf" srcId="{26B61836-AF0E-49DA-9A9D-8EA9951E6B8C}" destId="{33D3ECFC-82EE-40DD-BED5-21672EDA4F84}" srcOrd="1" destOrd="0" presId="urn:microsoft.com/office/officeart/2018/2/layout/IconVerticalSolidList"/>
    <dgm:cxn modelId="{7DB02D57-BD86-42A2-888D-A67D9E8ACDC4}" type="presParOf" srcId="{26B61836-AF0E-49DA-9A9D-8EA9951E6B8C}" destId="{2A089B93-7A39-464E-9727-7D5D62011060}" srcOrd="2" destOrd="0" presId="urn:microsoft.com/office/officeart/2018/2/layout/IconVerticalSolidList"/>
    <dgm:cxn modelId="{8BDC6FBC-455B-4014-A5A8-60C54814E743}" type="presParOf" srcId="{26B61836-AF0E-49DA-9A9D-8EA9951E6B8C}" destId="{830B35F8-9C0E-441B-BF28-DF98A2768A10}" srcOrd="3" destOrd="0" presId="urn:microsoft.com/office/officeart/2018/2/layout/IconVerticalSolidList"/>
    <dgm:cxn modelId="{3F856F45-2CCD-408F-B0BC-A2C25171095D}" type="presParOf" srcId="{B60C5A3E-F58B-4315-83BD-EA459DBC1693}" destId="{36846CF0-6DA6-440B-B64F-463F7538953D}" srcOrd="1" destOrd="0" presId="urn:microsoft.com/office/officeart/2018/2/layout/IconVerticalSolidList"/>
    <dgm:cxn modelId="{B1A30D27-464F-4C13-B5BE-EE0BD92A33A0}" type="presParOf" srcId="{B60C5A3E-F58B-4315-83BD-EA459DBC1693}" destId="{33E8D63A-7C18-4786-B995-B02FC33778A9}" srcOrd="2" destOrd="0" presId="urn:microsoft.com/office/officeart/2018/2/layout/IconVerticalSolidList"/>
    <dgm:cxn modelId="{65D87990-0680-4303-8DB5-FA9BF4043BBD}" type="presParOf" srcId="{33E8D63A-7C18-4786-B995-B02FC33778A9}" destId="{A30E3A09-5B5C-46AB-8F31-27ED15AEB5DC}" srcOrd="0" destOrd="0" presId="urn:microsoft.com/office/officeart/2018/2/layout/IconVerticalSolidList"/>
    <dgm:cxn modelId="{CDCD0ED1-5E89-4F01-8DC8-DA938B5869B2}" type="presParOf" srcId="{33E8D63A-7C18-4786-B995-B02FC33778A9}" destId="{6B9F0D88-ACF3-4BAD-B0AD-1C27F454F561}" srcOrd="1" destOrd="0" presId="urn:microsoft.com/office/officeart/2018/2/layout/IconVerticalSolidList"/>
    <dgm:cxn modelId="{129EDEA3-B420-46D9-B4F6-682200E879FC}" type="presParOf" srcId="{33E8D63A-7C18-4786-B995-B02FC33778A9}" destId="{E43B0585-9961-48AB-B754-0792F3BDA85A}" srcOrd="2" destOrd="0" presId="urn:microsoft.com/office/officeart/2018/2/layout/IconVerticalSolidList"/>
    <dgm:cxn modelId="{D316554A-57B0-40A8-9794-9CAD74368869}" type="presParOf" srcId="{33E8D63A-7C18-4786-B995-B02FC33778A9}" destId="{27662FD7-5AF5-4E5D-AE5D-C8B8B63CD958}" srcOrd="3" destOrd="0" presId="urn:microsoft.com/office/officeart/2018/2/layout/IconVerticalSolidList"/>
    <dgm:cxn modelId="{D7552D1F-C5E2-4571-BBD9-2C2DC4032604}" type="presParOf" srcId="{B60C5A3E-F58B-4315-83BD-EA459DBC1693}" destId="{3E848005-88A0-4EAA-B564-EED547AC3D49}" srcOrd="3" destOrd="0" presId="urn:microsoft.com/office/officeart/2018/2/layout/IconVerticalSolidList"/>
    <dgm:cxn modelId="{33AFDCB7-685C-4583-BCF3-B925A4D46B75}" type="presParOf" srcId="{B60C5A3E-F58B-4315-83BD-EA459DBC1693}" destId="{807EB57F-33B2-4418-AE6B-C17A383A434C}" srcOrd="4" destOrd="0" presId="urn:microsoft.com/office/officeart/2018/2/layout/IconVerticalSolidList"/>
    <dgm:cxn modelId="{4793AC30-0C43-4729-8AF8-D862A0E7D70A}" type="presParOf" srcId="{807EB57F-33B2-4418-AE6B-C17A383A434C}" destId="{28F173C2-3503-4E09-AA51-95D721558449}" srcOrd="0" destOrd="0" presId="urn:microsoft.com/office/officeart/2018/2/layout/IconVerticalSolidList"/>
    <dgm:cxn modelId="{E06EBECD-94CF-4188-8ED5-88D05BDBB40F}" type="presParOf" srcId="{807EB57F-33B2-4418-AE6B-C17A383A434C}" destId="{EDB47364-2DB0-41EE-950D-8A071F81A10D}" srcOrd="1" destOrd="0" presId="urn:microsoft.com/office/officeart/2018/2/layout/IconVerticalSolidList"/>
    <dgm:cxn modelId="{A211EBD9-4CB3-4B41-AFDA-BA613BA5EC76}" type="presParOf" srcId="{807EB57F-33B2-4418-AE6B-C17A383A434C}" destId="{DA795A90-7CEA-47E1-893B-3BAC9CF35E49}" srcOrd="2" destOrd="0" presId="urn:microsoft.com/office/officeart/2018/2/layout/IconVerticalSolidList"/>
    <dgm:cxn modelId="{2437E4FA-7C17-4B2B-A40C-D066335CFF4D}" type="presParOf" srcId="{807EB57F-33B2-4418-AE6B-C17A383A434C}" destId="{C6AE57C6-DE3E-4489-ADF3-5028467EA2C5}" srcOrd="3" destOrd="0" presId="urn:microsoft.com/office/officeart/2018/2/layout/IconVerticalSolidList"/>
    <dgm:cxn modelId="{11A77AA3-974C-40AF-90D3-33E60E54A1CD}" type="presParOf" srcId="{B60C5A3E-F58B-4315-83BD-EA459DBC1693}" destId="{A54A65EA-D908-47C5-A441-F43F76166F2D}" srcOrd="5" destOrd="0" presId="urn:microsoft.com/office/officeart/2018/2/layout/IconVerticalSolidList"/>
    <dgm:cxn modelId="{4B6BF2A0-FAA8-46D6-B3BE-5E14735A8984}" type="presParOf" srcId="{B60C5A3E-F58B-4315-83BD-EA459DBC1693}" destId="{0EC8AC76-743F-4B94-8384-4286DC59AD5E}" srcOrd="6" destOrd="0" presId="urn:microsoft.com/office/officeart/2018/2/layout/IconVerticalSolidList"/>
    <dgm:cxn modelId="{8CD8AE7C-75B8-41F9-8315-01A9236180E2}" type="presParOf" srcId="{0EC8AC76-743F-4B94-8384-4286DC59AD5E}" destId="{DF514A23-0112-445B-8681-83D4F4E017E7}" srcOrd="0" destOrd="0" presId="urn:microsoft.com/office/officeart/2018/2/layout/IconVerticalSolidList"/>
    <dgm:cxn modelId="{2ACC365C-585B-412A-BDB7-4C5982D7849B}" type="presParOf" srcId="{0EC8AC76-743F-4B94-8384-4286DC59AD5E}" destId="{F1EE698A-6A98-41DB-AA6F-7D13026975E4}" srcOrd="1" destOrd="0" presId="urn:microsoft.com/office/officeart/2018/2/layout/IconVerticalSolidList"/>
    <dgm:cxn modelId="{2D6DFDAF-9FED-4E38-9A82-9F8261BF0513}" type="presParOf" srcId="{0EC8AC76-743F-4B94-8384-4286DC59AD5E}" destId="{45B50191-DAB0-48C5-895C-72A9892F4B96}" srcOrd="2" destOrd="0" presId="urn:microsoft.com/office/officeart/2018/2/layout/IconVerticalSolidList"/>
    <dgm:cxn modelId="{8DA8068A-4D05-455A-94F1-9AEAD4039B6A}" type="presParOf" srcId="{0EC8AC76-743F-4B94-8384-4286DC59AD5E}" destId="{7616BBD6-81EA-42DD-A5AE-5DB56764862B}" srcOrd="3" destOrd="0" presId="urn:microsoft.com/office/officeart/2018/2/layout/IconVerticalSolidList"/>
    <dgm:cxn modelId="{3EE93BF4-423E-43C8-84B1-F8E5BAF891C9}" type="presParOf" srcId="{B60C5A3E-F58B-4315-83BD-EA459DBC1693}" destId="{2886FAF5-5930-4E2D-9AB6-03663BFCFC1F}" srcOrd="7" destOrd="0" presId="urn:microsoft.com/office/officeart/2018/2/layout/IconVerticalSolidList"/>
    <dgm:cxn modelId="{E541EA6E-0A58-443C-A717-1BD73FE4C997}" type="presParOf" srcId="{B60C5A3E-F58B-4315-83BD-EA459DBC1693}" destId="{18C139E2-4C9C-4E11-A066-912739AB6A03}" srcOrd="8" destOrd="0" presId="urn:microsoft.com/office/officeart/2018/2/layout/IconVerticalSolidList"/>
    <dgm:cxn modelId="{72197F6C-5B7F-4F6B-9A51-B99F9771C518}" type="presParOf" srcId="{18C139E2-4C9C-4E11-A066-912739AB6A03}" destId="{0AFC64CF-AFAC-4196-9A54-12B3906417A7}" srcOrd="0" destOrd="0" presId="urn:microsoft.com/office/officeart/2018/2/layout/IconVerticalSolidList"/>
    <dgm:cxn modelId="{8548CFAB-1444-4DBC-9942-41BEEC888F5B}" type="presParOf" srcId="{18C139E2-4C9C-4E11-A066-912739AB6A03}" destId="{802ADCA2-E9C0-494B-BA02-A316D37191D5}" srcOrd="1" destOrd="0" presId="urn:microsoft.com/office/officeart/2018/2/layout/IconVerticalSolidList"/>
    <dgm:cxn modelId="{54032D96-A842-4444-B5C4-7A131C2E1A6D}" type="presParOf" srcId="{18C139E2-4C9C-4E11-A066-912739AB6A03}" destId="{0CC657B6-E9ED-47DE-9BF0-CE8393C3BAA8}" srcOrd="2" destOrd="0" presId="urn:microsoft.com/office/officeart/2018/2/layout/IconVerticalSolidList"/>
    <dgm:cxn modelId="{6ECCF270-31D7-4863-9312-DF5802924063}" type="presParOf" srcId="{18C139E2-4C9C-4E11-A066-912739AB6A03}" destId="{798F0910-8B02-42A9-89AA-F2DBE14A1D3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ED95F-8DA4-49F6-86C5-E10DF9D9101B}">
      <dsp:nvSpPr>
        <dsp:cNvPr id="0" name=""/>
        <dsp:cNvSpPr/>
      </dsp:nvSpPr>
      <dsp:spPr>
        <a:xfrm>
          <a:off x="0" y="20369"/>
          <a:ext cx="11622256" cy="36855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 sz="4500" b="0" i="0" kern="1200"/>
            <a:t>Dziedzictwo kulturowe odnosi się do spuścizny fizycznych artefaktów i niematerialnych atrybutów odziedziczonych po poprzednich pokoleniach.</a:t>
          </a:r>
          <a:endParaRPr lang="en-US" sz="4500" kern="1200"/>
        </a:p>
      </dsp:txBody>
      <dsp:txXfrm>
        <a:off x="179911" y="200280"/>
        <a:ext cx="11262434" cy="3325678"/>
      </dsp:txXfrm>
    </dsp:sp>
    <dsp:sp modelId="{08BC6184-D715-4E65-8169-861286535DAC}">
      <dsp:nvSpPr>
        <dsp:cNvPr id="0" name=""/>
        <dsp:cNvSpPr/>
      </dsp:nvSpPr>
      <dsp:spPr>
        <a:xfrm>
          <a:off x="0" y="3835469"/>
          <a:ext cx="11622256" cy="3685500"/>
        </a:xfrm>
        <a:prstGeom prst="roundRect">
          <a:avLst/>
        </a:prstGeom>
        <a:solidFill>
          <a:schemeClr val="accent2">
            <a:hueOff val="-837"/>
            <a:satOff val="-148"/>
            <a:lumOff val="-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 sz="4500" b="0" i="0" kern="1200"/>
            <a:t>Jest ono pielęgnowane w teraźniejszości i zachowywane dla przyszłości.</a:t>
          </a:r>
          <a:endParaRPr lang="en-US" sz="4500" kern="1200"/>
        </a:p>
      </dsp:txBody>
      <dsp:txXfrm>
        <a:off x="179911" y="4015380"/>
        <a:ext cx="11262434" cy="3325678"/>
      </dsp:txXfrm>
    </dsp:sp>
    <dsp:sp modelId="{3C1FAFA0-C8E1-4920-AFF0-69DE2B9A5789}">
      <dsp:nvSpPr>
        <dsp:cNvPr id="0" name=""/>
        <dsp:cNvSpPr/>
      </dsp:nvSpPr>
      <dsp:spPr>
        <a:xfrm>
          <a:off x="0" y="7650569"/>
          <a:ext cx="11622256" cy="3685500"/>
        </a:xfrm>
        <a:prstGeom prst="roundRect">
          <a:avLst/>
        </a:prstGeom>
        <a:solidFill>
          <a:schemeClr val="accent2">
            <a:hueOff val="-1674"/>
            <a:satOff val="-29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 sz="4500" b="0" i="0" kern="1200"/>
            <a:t>Łączy ludzi z ich historią, tożsamością i wartościami.</a:t>
          </a:r>
          <a:endParaRPr lang="en-US" sz="4500" kern="1200"/>
        </a:p>
      </dsp:txBody>
      <dsp:txXfrm>
        <a:off x="179911" y="7830480"/>
        <a:ext cx="11262434" cy="33256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EF61F-C299-4D45-9ADF-53567D3FB3F9}">
      <dsp:nvSpPr>
        <dsp:cNvPr id="0" name=""/>
        <dsp:cNvSpPr/>
      </dsp:nvSpPr>
      <dsp:spPr>
        <a:xfrm>
          <a:off x="0" y="0"/>
          <a:ext cx="21031200" cy="205335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 sz="5400" b="0" i="0" kern="1200"/>
            <a:t>Dziedzictwo kulturowe dzieli się na:</a:t>
          </a:r>
          <a:endParaRPr lang="en-US" sz="5400" kern="1200"/>
        </a:p>
      </dsp:txBody>
      <dsp:txXfrm>
        <a:off x="100236" y="100236"/>
        <a:ext cx="20830728" cy="1852878"/>
      </dsp:txXfrm>
    </dsp:sp>
    <dsp:sp modelId="{CC59A4DD-2A12-47C5-9BE9-D8AA9DB459B5}">
      <dsp:nvSpPr>
        <dsp:cNvPr id="0" name=""/>
        <dsp:cNvSpPr/>
      </dsp:nvSpPr>
      <dsp:spPr>
        <a:xfrm>
          <a:off x="0" y="2220228"/>
          <a:ext cx="21031200" cy="2053350"/>
        </a:xfrm>
        <a:prstGeom prst="roundRect">
          <a:avLst/>
        </a:prstGeom>
        <a:solidFill>
          <a:schemeClr val="accent2">
            <a:hueOff val="-558"/>
            <a:satOff val="-99"/>
            <a:lumOff val="-6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 sz="5400" b="1" i="0" kern="1200"/>
            <a:t>Dziedzictwo materialne: przedmioty fizyczne i miejsca.</a:t>
          </a:r>
          <a:endParaRPr lang="en-US" sz="5400" b="1" kern="1200"/>
        </a:p>
      </dsp:txBody>
      <dsp:txXfrm>
        <a:off x="100236" y="2320464"/>
        <a:ext cx="20830728" cy="1852878"/>
      </dsp:txXfrm>
    </dsp:sp>
    <dsp:sp modelId="{9E60C22D-C0DD-4B13-9EB2-7400E7A97A3B}">
      <dsp:nvSpPr>
        <dsp:cNvPr id="0" name=""/>
        <dsp:cNvSpPr/>
      </dsp:nvSpPr>
      <dsp:spPr>
        <a:xfrm>
          <a:off x="0" y="4429098"/>
          <a:ext cx="21031200" cy="2053350"/>
        </a:xfrm>
        <a:prstGeom prst="roundRect">
          <a:avLst/>
        </a:prstGeom>
        <a:solidFill>
          <a:schemeClr val="accent2">
            <a:hueOff val="-1116"/>
            <a:satOff val="-198"/>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 sz="5400" b="1" i="0" kern="1200"/>
            <a:t>Dziedzictwo niematerialne: tradycje, praktyki i formy wyrazu.</a:t>
          </a:r>
          <a:endParaRPr lang="en-US" sz="5400" b="1" kern="1200"/>
        </a:p>
      </dsp:txBody>
      <dsp:txXfrm>
        <a:off x="100236" y="4529334"/>
        <a:ext cx="20830728" cy="1852878"/>
      </dsp:txXfrm>
    </dsp:sp>
    <dsp:sp modelId="{184BCB0B-9892-43A9-AE50-9BF46D127398}">
      <dsp:nvSpPr>
        <dsp:cNvPr id="0" name=""/>
        <dsp:cNvSpPr/>
      </dsp:nvSpPr>
      <dsp:spPr>
        <a:xfrm>
          <a:off x="0" y="6649326"/>
          <a:ext cx="21031200" cy="2053350"/>
        </a:xfrm>
        <a:prstGeom prst="roundRect">
          <a:avLst/>
        </a:prstGeom>
        <a:solidFill>
          <a:schemeClr val="accent2">
            <a:hueOff val="-1674"/>
            <a:satOff val="-29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 sz="5400" b="0" i="0" kern="1200"/>
            <a:t>Obie formy są niezbędne do zachowania tożsamości i różnorodności kulturowej.</a:t>
          </a:r>
          <a:endParaRPr lang="en-US" sz="5400" kern="1200"/>
        </a:p>
      </dsp:txBody>
      <dsp:txXfrm>
        <a:off x="100236" y="6749562"/>
        <a:ext cx="20830728" cy="1852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A61FE-98D6-4C2E-A41C-BF7855F4211B}">
      <dsp:nvSpPr>
        <dsp:cNvPr id="0" name=""/>
        <dsp:cNvSpPr/>
      </dsp:nvSpPr>
      <dsp:spPr>
        <a:xfrm>
          <a:off x="0"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DF4CE5-FC5C-400B-97CC-B8CEFCF0BED8}">
      <dsp:nvSpPr>
        <dsp:cNvPr id="0" name=""/>
        <dsp:cNvSpPr/>
      </dsp:nvSpPr>
      <dsp:spPr>
        <a:xfrm>
          <a:off x="648652"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 sz="4100" b="0" i="0" kern="1200"/>
            <a:t> Dziedzictwo wzmacnia poczucie tożsamości, przynależności i dumy.</a:t>
          </a:r>
          <a:endParaRPr lang="en-US" sz="4100" kern="1200"/>
        </a:p>
      </dsp:txBody>
      <dsp:txXfrm>
        <a:off x="757228" y="1773063"/>
        <a:ext cx="5620720" cy="3489897"/>
      </dsp:txXfrm>
    </dsp:sp>
    <dsp:sp modelId="{28F47EE3-FDDD-474B-B7EE-8F0D1454027B}">
      <dsp:nvSpPr>
        <dsp:cNvPr id="0" name=""/>
        <dsp:cNvSpPr/>
      </dsp:nvSpPr>
      <dsp:spPr>
        <a:xfrm>
          <a:off x="7135177"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00B43A-ECC1-463F-A904-424262DCEC46}">
      <dsp:nvSpPr>
        <dsp:cNvPr id="0" name=""/>
        <dsp:cNvSpPr/>
      </dsp:nvSpPr>
      <dsp:spPr>
        <a:xfrm>
          <a:off x="7783830"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 sz="4100" b="0" i="0" kern="1200"/>
            <a:t> Pomaga utrzymać więzi społeczne i ciągłość międzypokoleniową.</a:t>
          </a:r>
          <a:endParaRPr lang="en-US" sz="4100" kern="1200"/>
        </a:p>
      </dsp:txBody>
      <dsp:txXfrm>
        <a:off x="7892406" y="1773063"/>
        <a:ext cx="5620720" cy="3489897"/>
      </dsp:txXfrm>
    </dsp:sp>
    <dsp:sp modelId="{EFD324AB-CE0C-4320-B802-7DD3CA1C27F0}">
      <dsp:nvSpPr>
        <dsp:cNvPr id="0" name=""/>
        <dsp:cNvSpPr/>
      </dsp:nvSpPr>
      <dsp:spPr>
        <a:xfrm>
          <a:off x="14270355"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6C9E24-9A44-402C-89E4-0B448D5097BC}">
      <dsp:nvSpPr>
        <dsp:cNvPr id="0" name=""/>
        <dsp:cNvSpPr/>
      </dsp:nvSpPr>
      <dsp:spPr>
        <a:xfrm>
          <a:off x="14919007"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 sz="4100" b="0" i="0" kern="1200"/>
            <a:t>Różnorodność kulturowa jest źródłem spójności społecznej w pluralistycznych społeczeństwach.</a:t>
          </a:r>
          <a:endParaRPr lang="en-US" sz="4100" kern="1200"/>
        </a:p>
      </dsp:txBody>
      <dsp:txXfrm>
        <a:off x="15027583" y="1773063"/>
        <a:ext cx="5620720" cy="34898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4514C-EB3C-48E3-B2CE-D06CEF58C3AA}">
      <dsp:nvSpPr>
        <dsp:cNvPr id="0" name=""/>
        <dsp:cNvSpPr/>
      </dsp:nvSpPr>
      <dsp:spPr>
        <a:xfrm>
          <a:off x="0" y="3858"/>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C1D4BA-9183-438E-89ED-2E88B4752906}">
      <dsp:nvSpPr>
        <dsp:cNvPr id="0" name=""/>
        <dsp:cNvSpPr/>
      </dsp:nvSpPr>
      <dsp:spPr>
        <a:xfrm>
          <a:off x="591542" y="443848"/>
          <a:ext cx="1075531" cy="10755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02CE58-2EA6-4DFB-B878-151450F8B4B8}">
      <dsp:nvSpPr>
        <dsp:cNvPr id="0" name=""/>
        <dsp:cNvSpPr/>
      </dsp:nvSpPr>
      <dsp:spPr>
        <a:xfrm>
          <a:off x="2258616" y="3858"/>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en" sz="3600" b="0" i="0" kern="1200"/>
            <a:t>Homogenizacja kultur poprzez środki masowego przekazu i konsumpcjonizm.</a:t>
          </a:r>
          <a:endParaRPr lang="en-US" sz="3600" kern="1200"/>
        </a:p>
      </dsp:txBody>
      <dsp:txXfrm>
        <a:off x="2258616" y="3858"/>
        <a:ext cx="14820343" cy="1955512"/>
      </dsp:txXfrm>
    </dsp:sp>
    <dsp:sp modelId="{78389CC5-F959-44ED-B3BC-01EB64A93CF3}">
      <dsp:nvSpPr>
        <dsp:cNvPr id="0" name=""/>
        <dsp:cNvSpPr/>
      </dsp:nvSpPr>
      <dsp:spPr>
        <a:xfrm>
          <a:off x="0" y="2448248"/>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18B5BD-39B8-460C-A393-CCA03CF78AD6}">
      <dsp:nvSpPr>
        <dsp:cNvPr id="0" name=""/>
        <dsp:cNvSpPr/>
      </dsp:nvSpPr>
      <dsp:spPr>
        <a:xfrm>
          <a:off x="591542" y="2888238"/>
          <a:ext cx="1075531" cy="10755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2235DC-DB8A-4E6A-9177-F371CB9698FF}">
      <dsp:nvSpPr>
        <dsp:cNvPr id="0" name=""/>
        <dsp:cNvSpPr/>
      </dsp:nvSpPr>
      <dsp:spPr>
        <a:xfrm>
          <a:off x="2258616" y="2448248"/>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en" sz="3600" b="0" i="0" kern="1200"/>
            <a:t>Utrata tradycyjnych języków, rzemiosła i systemów wiedzy.</a:t>
          </a:r>
          <a:endParaRPr lang="en-US" sz="3600" kern="1200"/>
        </a:p>
      </dsp:txBody>
      <dsp:txXfrm>
        <a:off x="2258616" y="2448248"/>
        <a:ext cx="14820343" cy="1955512"/>
      </dsp:txXfrm>
    </dsp:sp>
    <dsp:sp modelId="{63ECD003-3148-4EE0-9C03-71D6FD741164}">
      <dsp:nvSpPr>
        <dsp:cNvPr id="0" name=""/>
        <dsp:cNvSpPr/>
      </dsp:nvSpPr>
      <dsp:spPr>
        <a:xfrm>
          <a:off x="0" y="4892639"/>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3084B-5FB0-458A-B049-BA53D95DFAA5}">
      <dsp:nvSpPr>
        <dsp:cNvPr id="0" name=""/>
        <dsp:cNvSpPr/>
      </dsp:nvSpPr>
      <dsp:spPr>
        <a:xfrm>
          <a:off x="591542" y="5332629"/>
          <a:ext cx="1075531" cy="10755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07EFC4-588B-49DA-ADE3-31E1455D806B}">
      <dsp:nvSpPr>
        <dsp:cNvPr id="0" name=""/>
        <dsp:cNvSpPr/>
      </dsp:nvSpPr>
      <dsp:spPr>
        <a:xfrm>
          <a:off x="2258616" y="4892639"/>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en" sz="3600" b="0" i="0" kern="1200"/>
            <a:t>Komercjalizacja i nadużywanie praktyk sakralnych lub tradycyjnych.</a:t>
          </a:r>
          <a:endParaRPr lang="en-US" sz="3600" kern="1200"/>
        </a:p>
      </dsp:txBody>
      <dsp:txXfrm>
        <a:off x="2258616" y="4892639"/>
        <a:ext cx="14820343" cy="1955512"/>
      </dsp:txXfrm>
    </dsp:sp>
    <dsp:sp modelId="{7A838CF3-85B4-4993-8810-026A4BC11141}">
      <dsp:nvSpPr>
        <dsp:cNvPr id="0" name=""/>
        <dsp:cNvSpPr/>
      </dsp:nvSpPr>
      <dsp:spPr>
        <a:xfrm>
          <a:off x="0" y="7337029"/>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65A82C-F02D-4085-BA8A-E5AEFB50C4CF}">
      <dsp:nvSpPr>
        <dsp:cNvPr id="0" name=""/>
        <dsp:cNvSpPr/>
      </dsp:nvSpPr>
      <dsp:spPr>
        <a:xfrm>
          <a:off x="591542" y="7777019"/>
          <a:ext cx="1075531" cy="10755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654B11-2437-42D9-A97A-A2E36FFAF73F}">
      <dsp:nvSpPr>
        <dsp:cNvPr id="0" name=""/>
        <dsp:cNvSpPr/>
      </dsp:nvSpPr>
      <dsp:spPr>
        <a:xfrm>
          <a:off x="2258616" y="7337029"/>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en" sz="3600" b="0" i="0" kern="1200"/>
            <a:t>Zagrożenia wynikające z niekontrolowanej turystyki i urbanizacji.</a:t>
          </a:r>
          <a:endParaRPr lang="en-US" sz="3600" kern="1200"/>
        </a:p>
      </dsp:txBody>
      <dsp:txXfrm>
        <a:off x="2258616" y="7337029"/>
        <a:ext cx="14820343" cy="19555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2F679-EDA0-435F-A93F-2CA9E6B54894}">
      <dsp:nvSpPr>
        <dsp:cNvPr id="0" name=""/>
        <dsp:cNvSpPr/>
      </dsp:nvSpPr>
      <dsp:spPr>
        <a:xfrm>
          <a:off x="2269" y="1805646"/>
          <a:ext cx="4840715" cy="290442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Zapewnia transfer wiedzy międzypokoleniowej.</a:t>
          </a:r>
          <a:endParaRPr lang="en-US" sz="3700" kern="1200"/>
        </a:p>
      </dsp:txBody>
      <dsp:txXfrm>
        <a:off x="87337" y="1890714"/>
        <a:ext cx="4670579" cy="2734293"/>
      </dsp:txXfrm>
    </dsp:sp>
    <dsp:sp modelId="{1B472CFD-867F-40F3-9E86-EEBA22C83459}">
      <dsp:nvSpPr>
        <dsp:cNvPr id="0" name=""/>
        <dsp:cNvSpPr/>
      </dsp:nvSpPr>
      <dsp:spPr>
        <a:xfrm>
          <a:off x="5268967" y="2657612"/>
          <a:ext cx="1026231" cy="120049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5268967" y="2897711"/>
        <a:ext cx="718362" cy="720299"/>
      </dsp:txXfrm>
    </dsp:sp>
    <dsp:sp modelId="{4A8462CC-2CC5-4AD5-AC6C-FB0BB0851ADD}">
      <dsp:nvSpPr>
        <dsp:cNvPr id="0" name=""/>
        <dsp:cNvSpPr/>
      </dsp:nvSpPr>
      <dsp:spPr>
        <a:xfrm>
          <a:off x="6779271" y="1805646"/>
          <a:ext cx="4840715" cy="290442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Wzmacnia odporność i ciągłość społeczności.</a:t>
          </a:r>
          <a:endParaRPr lang="en-US" sz="3700" kern="1200"/>
        </a:p>
      </dsp:txBody>
      <dsp:txXfrm>
        <a:off x="6864339" y="1890714"/>
        <a:ext cx="4670579" cy="2734293"/>
      </dsp:txXfrm>
    </dsp:sp>
    <dsp:sp modelId="{98A8DA56-8B23-4B9B-891C-CFE4557EEF4E}">
      <dsp:nvSpPr>
        <dsp:cNvPr id="0" name=""/>
        <dsp:cNvSpPr/>
      </dsp:nvSpPr>
      <dsp:spPr>
        <a:xfrm rot="5400000">
          <a:off x="8686512" y="5048926"/>
          <a:ext cx="1026231" cy="120049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5400000">
        <a:off x="8839479" y="5136059"/>
        <a:ext cx="720299" cy="718362"/>
      </dsp:txXfrm>
    </dsp:sp>
    <dsp:sp modelId="{399243FC-FEA0-40E4-B70D-D411C0F14918}">
      <dsp:nvSpPr>
        <dsp:cNvPr id="0" name=""/>
        <dsp:cNvSpPr/>
      </dsp:nvSpPr>
      <dsp:spPr>
        <a:xfrm>
          <a:off x="6779271" y="6646362"/>
          <a:ext cx="4840715" cy="290442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Wspiera turystykę kulturową i lokalną gospodarkę.</a:t>
          </a:r>
          <a:endParaRPr lang="en-US" sz="3700" kern="1200"/>
        </a:p>
      </dsp:txBody>
      <dsp:txXfrm>
        <a:off x="6864339" y="6731430"/>
        <a:ext cx="4670579" cy="2734293"/>
      </dsp:txXfrm>
    </dsp:sp>
    <dsp:sp modelId="{96D2C604-179F-4333-B19D-6023ACF74307}">
      <dsp:nvSpPr>
        <dsp:cNvPr id="0" name=""/>
        <dsp:cNvSpPr/>
      </dsp:nvSpPr>
      <dsp:spPr>
        <a:xfrm rot="10800000">
          <a:off x="5327056" y="7498327"/>
          <a:ext cx="1026231" cy="120049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rot="10800000">
        <a:off x="5634925" y="7738426"/>
        <a:ext cx="718362" cy="720299"/>
      </dsp:txXfrm>
    </dsp:sp>
    <dsp:sp modelId="{AE2A89C9-C964-4DD7-B1AD-5D5108BEA1B8}">
      <dsp:nvSpPr>
        <dsp:cNvPr id="0" name=""/>
        <dsp:cNvSpPr/>
      </dsp:nvSpPr>
      <dsp:spPr>
        <a:xfrm>
          <a:off x="2269" y="6646362"/>
          <a:ext cx="4840715" cy="290442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Promuje zrównoważony rozwój sprzyjający włączeniu społecznemu.</a:t>
          </a:r>
          <a:endParaRPr lang="en-US" sz="3700" kern="1200"/>
        </a:p>
      </dsp:txBody>
      <dsp:txXfrm>
        <a:off x="87337" y="6731430"/>
        <a:ext cx="4670579" cy="27342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6D640-779C-46E5-A61D-B3E4B9281FBE}">
      <dsp:nvSpPr>
        <dsp:cNvPr id="0" name=""/>
        <dsp:cNvSpPr/>
      </dsp:nvSpPr>
      <dsp:spPr>
        <a:xfrm>
          <a:off x="0"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92CED4-06C2-40F2-AA8D-A88397AB5AFE}">
      <dsp:nvSpPr>
        <dsp:cNvPr id="0" name=""/>
        <dsp:cNvSpPr/>
      </dsp:nvSpPr>
      <dsp:spPr>
        <a:xfrm>
          <a:off x="648652"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 UNESCO odgrywa kluczową rolę poprzez międzynarodowe konwencje i programy ochronne.</a:t>
          </a:r>
          <a:endParaRPr lang="en-US" sz="3700" kern="1200"/>
        </a:p>
      </dsp:txBody>
      <dsp:txXfrm>
        <a:off x="757228" y="1773063"/>
        <a:ext cx="5620720" cy="3489897"/>
      </dsp:txXfrm>
    </dsp:sp>
    <dsp:sp modelId="{4F6F71B3-D64E-42CA-9779-47CD9AF7D61D}">
      <dsp:nvSpPr>
        <dsp:cNvPr id="0" name=""/>
        <dsp:cNvSpPr/>
      </dsp:nvSpPr>
      <dsp:spPr>
        <a:xfrm>
          <a:off x="7135177"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001F17-FA3B-40DF-A9B4-0B1F5A862ADE}">
      <dsp:nvSpPr>
        <dsp:cNvPr id="0" name=""/>
        <dsp:cNvSpPr/>
      </dsp:nvSpPr>
      <dsp:spPr>
        <a:xfrm>
          <a:off x="7783830"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Globalne inicjatywy promują poszanowanie praw kulturowych i różnorodności.</a:t>
          </a:r>
          <a:endParaRPr lang="en-US" sz="3700" kern="1200"/>
        </a:p>
      </dsp:txBody>
      <dsp:txXfrm>
        <a:off x="7892406" y="1773063"/>
        <a:ext cx="5620720" cy="3489897"/>
      </dsp:txXfrm>
    </dsp:sp>
    <dsp:sp modelId="{DA34BB45-F898-45A2-B059-4BB3B03B93D7}">
      <dsp:nvSpPr>
        <dsp:cNvPr id="0" name=""/>
        <dsp:cNvSpPr/>
      </dsp:nvSpPr>
      <dsp:spPr>
        <a:xfrm>
          <a:off x="14270355"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54ED6C-466A-4B30-AE60-D4196446C980}">
      <dsp:nvSpPr>
        <dsp:cNvPr id="0" name=""/>
        <dsp:cNvSpPr/>
      </dsp:nvSpPr>
      <dsp:spPr>
        <a:xfrm>
          <a:off x="14919007"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 sz="3700" b="0" i="0" kern="1200"/>
            <a:t> Edukacja ma kluczowe znaczenie dla budowania świadomości i podejmowania działań na rzecz ochrony dziedzictwa kulturowego.</a:t>
          </a:r>
          <a:endParaRPr lang="en-US" sz="3700" kern="1200"/>
        </a:p>
      </dsp:txBody>
      <dsp:txXfrm>
        <a:off x="15027583" y="1773063"/>
        <a:ext cx="5620720" cy="34898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FC6C7-6480-4F8F-88C6-DC3DE3A05BC4}">
      <dsp:nvSpPr>
        <dsp:cNvPr id="0" name=""/>
        <dsp:cNvSpPr/>
      </dsp:nvSpPr>
      <dsp:spPr>
        <a:xfrm>
          <a:off x="0" y="854938"/>
          <a:ext cx="11622256" cy="2316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 sz="4400" b="0" i="0" kern="1200"/>
            <a:t>Projekt finansowany przez UE, którego celem jest szkolenie specjalistów ds. dziedzictwa kulturowego z różnych dziedzin.</a:t>
          </a:r>
          <a:endParaRPr lang="en-US" sz="4400" kern="1200"/>
        </a:p>
      </dsp:txBody>
      <dsp:txXfrm>
        <a:off x="113087" y="968025"/>
        <a:ext cx="11396082" cy="2090426"/>
      </dsp:txXfrm>
    </dsp:sp>
    <dsp:sp modelId="{C6A159F3-97E3-4368-80F0-B5425374D2BD}">
      <dsp:nvSpPr>
        <dsp:cNvPr id="0" name=""/>
        <dsp:cNvSpPr/>
      </dsp:nvSpPr>
      <dsp:spPr>
        <a:xfrm>
          <a:off x="0" y="3298258"/>
          <a:ext cx="11622256" cy="2316600"/>
        </a:xfrm>
        <a:prstGeom prst="roundRect">
          <a:avLst/>
        </a:prstGeom>
        <a:solidFill>
          <a:schemeClr val="accent2">
            <a:hueOff val="-558"/>
            <a:satOff val="-99"/>
            <a:lumOff val="-6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 sz="4400" b="0" i="0" kern="1200"/>
            <a:t>Koncentruje się na skutecznej komunikacji, zrównoważonym rozwoju i zaangażowaniu interesariuszy.</a:t>
          </a:r>
          <a:endParaRPr lang="en-US" sz="4400" kern="1200"/>
        </a:p>
      </dsp:txBody>
      <dsp:txXfrm>
        <a:off x="113087" y="3411345"/>
        <a:ext cx="11396082" cy="2090426"/>
      </dsp:txXfrm>
    </dsp:sp>
    <dsp:sp modelId="{7430C3A0-6750-4E2A-9482-EE0AF293663C}">
      <dsp:nvSpPr>
        <dsp:cNvPr id="0" name=""/>
        <dsp:cNvSpPr/>
      </dsp:nvSpPr>
      <dsp:spPr>
        <a:xfrm>
          <a:off x="0" y="5741579"/>
          <a:ext cx="11622256" cy="2316600"/>
        </a:xfrm>
        <a:prstGeom prst="roundRect">
          <a:avLst/>
        </a:prstGeom>
        <a:solidFill>
          <a:schemeClr val="accent2">
            <a:hueOff val="-1116"/>
            <a:satOff val="-198"/>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 sz="4400" b="0" i="0" kern="1200"/>
            <a:t>Moduły obejmują scenariusze z życia wzięte, ćwiczenia i rozwiązywanie konfliktów kulturowych.</a:t>
          </a:r>
          <a:endParaRPr lang="en-US" sz="4400" kern="1200"/>
        </a:p>
      </dsp:txBody>
      <dsp:txXfrm>
        <a:off x="113087" y="5854666"/>
        <a:ext cx="11396082" cy="2090426"/>
      </dsp:txXfrm>
    </dsp:sp>
    <dsp:sp modelId="{41CB188D-9D35-4DEA-81C5-D33842E76E7F}">
      <dsp:nvSpPr>
        <dsp:cNvPr id="0" name=""/>
        <dsp:cNvSpPr/>
      </dsp:nvSpPr>
      <dsp:spPr>
        <a:xfrm>
          <a:off x="0" y="8184899"/>
          <a:ext cx="11622256" cy="2316600"/>
        </a:xfrm>
        <a:prstGeom prst="roundRect">
          <a:avLst/>
        </a:prstGeom>
        <a:solidFill>
          <a:schemeClr val="accent2">
            <a:hueOff val="-1674"/>
            <a:satOff val="-29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 sz="4400" b="0" i="0" kern="1200"/>
            <a:t>Opracowany we współpracy z instytucjami zajmującymi się dziedzictwem kulturowym i organizacjami kulturalnymi.</a:t>
          </a:r>
          <a:endParaRPr lang="en-US" sz="4400" kern="1200"/>
        </a:p>
      </dsp:txBody>
      <dsp:txXfrm>
        <a:off x="113087" y="8297986"/>
        <a:ext cx="11396082" cy="20904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F39A5-59DB-4DF9-97F7-A6A850BB6080}">
      <dsp:nvSpPr>
        <dsp:cNvPr id="0" name=""/>
        <dsp:cNvSpPr/>
      </dsp:nvSpPr>
      <dsp:spPr>
        <a:xfrm>
          <a:off x="719414" y="106746"/>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F64130-F521-443E-8F3C-1565C9334916}">
      <dsp:nvSpPr>
        <dsp:cNvPr id="0" name=""/>
        <dsp:cNvSpPr/>
      </dsp:nvSpPr>
      <dsp:spPr>
        <a:xfrm>
          <a:off x="1256483" y="643815"/>
          <a:ext cx="1483333" cy="14833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536930-E8D4-47C6-B089-F7F5F6CF7DB0}">
      <dsp:nvSpPr>
        <dsp:cNvPr id="0" name=""/>
        <dsp:cNvSpPr/>
      </dsp:nvSpPr>
      <dsp:spPr>
        <a:xfrm>
          <a:off x="3824916" y="106746"/>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en" sz="4400" b="0" i="0" kern="1200"/>
            <a:t>Jaka jest jedna nowa rzecz, której się dzisiaj nauczyłeś?</a:t>
          </a:r>
          <a:endParaRPr lang="en-US" sz="4400" kern="1200"/>
        </a:p>
      </dsp:txBody>
      <dsp:txXfrm>
        <a:off x="3824916" y="106746"/>
        <a:ext cx="6028327" cy="2557472"/>
      </dsp:txXfrm>
    </dsp:sp>
    <dsp:sp modelId="{6DA209C0-4155-4128-A16E-78FEF5BA7D0B}">
      <dsp:nvSpPr>
        <dsp:cNvPr id="0" name=""/>
        <dsp:cNvSpPr/>
      </dsp:nvSpPr>
      <dsp:spPr>
        <a:xfrm>
          <a:off x="10903635" y="106746"/>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BE69DC-420A-45D2-8BDA-4B543BB5F628}">
      <dsp:nvSpPr>
        <dsp:cNvPr id="0" name=""/>
        <dsp:cNvSpPr/>
      </dsp:nvSpPr>
      <dsp:spPr>
        <a:xfrm>
          <a:off x="11440704" y="643815"/>
          <a:ext cx="1483333" cy="14833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D6D0DF-8EF0-4E4B-9255-63D4D4D4CB04}">
      <dsp:nvSpPr>
        <dsp:cNvPr id="0" name=""/>
        <dsp:cNvSpPr/>
      </dsp:nvSpPr>
      <dsp:spPr>
        <a:xfrm>
          <a:off x="14009137" y="106746"/>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en" sz="4400" b="0" i="0" kern="1200"/>
            <a:t> Jak wykorzystasz te koncepcje w swojej pracy nauczyciela lub społeczności?</a:t>
          </a:r>
          <a:endParaRPr lang="en-US" sz="4400" kern="1200"/>
        </a:p>
      </dsp:txBody>
      <dsp:txXfrm>
        <a:off x="14009137" y="106746"/>
        <a:ext cx="6028327" cy="2557472"/>
      </dsp:txXfrm>
    </dsp:sp>
    <dsp:sp modelId="{39886848-4060-4680-9B8C-2A75FEE381AF}">
      <dsp:nvSpPr>
        <dsp:cNvPr id="0" name=""/>
        <dsp:cNvSpPr/>
      </dsp:nvSpPr>
      <dsp:spPr>
        <a:xfrm>
          <a:off x="719414" y="3755585"/>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082CA3-7B69-4A17-8FA4-9DF741BC80AF}">
      <dsp:nvSpPr>
        <dsp:cNvPr id="0" name=""/>
        <dsp:cNvSpPr/>
      </dsp:nvSpPr>
      <dsp:spPr>
        <a:xfrm>
          <a:off x="1256483" y="4292654"/>
          <a:ext cx="1483333" cy="14833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3B4F1B-39DE-4C05-B466-13F5CE689A87}">
      <dsp:nvSpPr>
        <dsp:cNvPr id="0" name=""/>
        <dsp:cNvSpPr/>
      </dsp:nvSpPr>
      <dsp:spPr>
        <a:xfrm>
          <a:off x="3824916" y="3755585"/>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en" sz="4400" b="0" i="0" kern="1200"/>
            <a:t>Podziel się przykładami lub osobistymi refleksjami związanymi z dziedzictwem kulturowym.</a:t>
          </a:r>
          <a:endParaRPr lang="en-US" sz="4400" kern="1200"/>
        </a:p>
      </dsp:txBody>
      <dsp:txXfrm>
        <a:off x="3824916" y="3755585"/>
        <a:ext cx="6028327" cy="2557472"/>
      </dsp:txXfrm>
    </dsp:sp>
    <dsp:sp modelId="{F8C75DAB-1AAD-4529-A06E-86F8D7B547E6}">
      <dsp:nvSpPr>
        <dsp:cNvPr id="0" name=""/>
        <dsp:cNvSpPr/>
      </dsp:nvSpPr>
      <dsp:spPr>
        <a:xfrm>
          <a:off x="10903635" y="3755585"/>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157AC2-AEBA-4298-81E9-097EA9837C0A}">
      <dsp:nvSpPr>
        <dsp:cNvPr id="0" name=""/>
        <dsp:cNvSpPr/>
      </dsp:nvSpPr>
      <dsp:spPr>
        <a:xfrm>
          <a:off x="11440704" y="4292654"/>
          <a:ext cx="1483333" cy="14833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12F53B-EA95-435C-9843-23EFBB2ED374}">
      <dsp:nvSpPr>
        <dsp:cNvPr id="0" name=""/>
        <dsp:cNvSpPr/>
      </dsp:nvSpPr>
      <dsp:spPr>
        <a:xfrm>
          <a:off x="14009137" y="3755585"/>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en" sz="4400" b="0" i="0" kern="1200"/>
            <a:t> Masz jakieś pomysły na przyszłe zajęcia lub działania?</a:t>
          </a:r>
          <a:endParaRPr lang="en-US" sz="4400" kern="1200"/>
        </a:p>
      </dsp:txBody>
      <dsp:txXfrm>
        <a:off x="14009137" y="3755585"/>
        <a:ext cx="6028327" cy="25574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130E8-1DEA-449D-89ED-0FAEE2EF1BD4}">
      <dsp:nvSpPr>
        <dsp:cNvPr id="0" name=""/>
        <dsp:cNvSpPr/>
      </dsp:nvSpPr>
      <dsp:spPr>
        <a:xfrm>
          <a:off x="0" y="1283384"/>
          <a:ext cx="21031200" cy="236932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6BE6B2-BCE2-4FC5-954A-064863BCA19D}">
      <dsp:nvSpPr>
        <dsp:cNvPr id="0" name=""/>
        <dsp:cNvSpPr/>
      </dsp:nvSpPr>
      <dsp:spPr>
        <a:xfrm>
          <a:off x="716720" y="1816482"/>
          <a:ext cx="1303129" cy="13031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C3EDE2-7273-4F95-BF58-14C46F605422}">
      <dsp:nvSpPr>
        <dsp:cNvPr id="0" name=""/>
        <dsp:cNvSpPr/>
      </dsp:nvSpPr>
      <dsp:spPr>
        <a:xfrm>
          <a:off x="2736571" y="1283384"/>
          <a:ext cx="18294628" cy="2369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754" tIns="250754" rIns="250754" bIns="250754" numCol="1" spcCol="1270" anchor="ctr" anchorCtr="0">
          <a:noAutofit/>
        </a:bodyPr>
        <a:lstStyle/>
        <a:p>
          <a:pPr marL="0" lvl="0" indent="0" algn="l" defTabSz="1778000">
            <a:lnSpc>
              <a:spcPct val="90000"/>
            </a:lnSpc>
            <a:spcBef>
              <a:spcPct val="0"/>
            </a:spcBef>
            <a:spcAft>
              <a:spcPct val="35000"/>
            </a:spcAft>
            <a:buNone/>
          </a:pPr>
          <a:r>
            <a:rPr lang="en" sz="4000" b="0" i="0" kern="1200"/>
            <a:t>Jakie masz pytania dotyczące dziedzictwa kulturowego lub dzisiejszej sesji?</a:t>
          </a:r>
          <a:endParaRPr lang="en-US" sz="4000" kern="1200"/>
        </a:p>
      </dsp:txBody>
      <dsp:txXfrm>
        <a:off x="2736571" y="1283384"/>
        <a:ext cx="18294628" cy="2369325"/>
      </dsp:txXfrm>
    </dsp:sp>
    <dsp:sp modelId="{92A86560-1B14-4B6E-ADDF-8B4054170B27}">
      <dsp:nvSpPr>
        <dsp:cNvPr id="0" name=""/>
        <dsp:cNvSpPr/>
      </dsp:nvSpPr>
      <dsp:spPr>
        <a:xfrm>
          <a:off x="0" y="4245041"/>
          <a:ext cx="21031200" cy="236932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425D36-B24C-48DA-A565-401CC27AD878}">
      <dsp:nvSpPr>
        <dsp:cNvPr id="0" name=""/>
        <dsp:cNvSpPr/>
      </dsp:nvSpPr>
      <dsp:spPr>
        <a:xfrm>
          <a:off x="716720" y="4778139"/>
          <a:ext cx="1303129" cy="13031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96DA12-EF04-42FB-88B7-C9EA87144EEE}">
      <dsp:nvSpPr>
        <dsp:cNvPr id="0" name=""/>
        <dsp:cNvSpPr/>
      </dsp:nvSpPr>
      <dsp:spPr>
        <a:xfrm>
          <a:off x="2736571" y="4245041"/>
          <a:ext cx="18294628" cy="2369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754" tIns="250754" rIns="250754" bIns="250754" numCol="1" spcCol="1270" anchor="ctr" anchorCtr="0">
          <a:noAutofit/>
        </a:bodyPr>
        <a:lstStyle/>
        <a:p>
          <a:pPr marL="0" lvl="0" indent="0" algn="l" defTabSz="1778000">
            <a:lnSpc>
              <a:spcPct val="90000"/>
            </a:lnSpc>
            <a:spcBef>
              <a:spcPct val="0"/>
            </a:spcBef>
            <a:spcAft>
              <a:spcPct val="35000"/>
            </a:spcAft>
            <a:buNone/>
          </a:pPr>
          <a:r>
            <a:rPr lang="en" sz="4000" b="0" i="0" kern="1200"/>
            <a:t>Czy są jakieś obszary, które chcielibyście zgłębić lub które wymagają wyjaśnienia?</a:t>
          </a:r>
          <a:endParaRPr lang="en-US" sz="4000" kern="1200"/>
        </a:p>
      </dsp:txBody>
      <dsp:txXfrm>
        <a:off x="2736571" y="4245041"/>
        <a:ext cx="18294628" cy="23693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F7407-52E3-48D0-B3B8-8A9D472FC7C4}">
      <dsp:nvSpPr>
        <dsp:cNvPr id="0" name=""/>
        <dsp:cNvSpPr/>
      </dsp:nvSpPr>
      <dsp:spPr>
        <a:xfrm>
          <a:off x="182189" y="2770214"/>
          <a:ext cx="2845181" cy="284518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997FA0-6CCB-4210-8252-228BD6885A8F}">
      <dsp:nvSpPr>
        <dsp:cNvPr id="0" name=""/>
        <dsp:cNvSpPr/>
      </dsp:nvSpPr>
      <dsp:spPr>
        <a:xfrm>
          <a:off x="779677" y="3367702"/>
          <a:ext cx="1650205" cy="16502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D411E2C-35C2-4480-B744-802CF84EEB3E}">
      <dsp:nvSpPr>
        <dsp:cNvPr id="0" name=""/>
        <dsp:cNvSpPr/>
      </dsp:nvSpPr>
      <dsp:spPr>
        <a:xfrm>
          <a:off x="3637052" y="2770214"/>
          <a:ext cx="6706498" cy="284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778000">
            <a:lnSpc>
              <a:spcPct val="100000"/>
            </a:lnSpc>
            <a:spcBef>
              <a:spcPct val="0"/>
            </a:spcBef>
            <a:spcAft>
              <a:spcPct val="35000"/>
            </a:spcAft>
            <a:buNone/>
          </a:pPr>
          <a:r>
            <a:rPr lang="en" sz="4000" b="0" i="0" kern="1200" dirty="0"/>
            <a:t>Cel: Identyfikacja i analiza zasobów kulturowych w lokalnych społecznościach.</a:t>
          </a:r>
          <a:endParaRPr lang="en-US" sz="4000" kern="1200" dirty="0"/>
        </a:p>
      </dsp:txBody>
      <dsp:txXfrm>
        <a:off x="3637052" y="2770214"/>
        <a:ext cx="6706498" cy="2845181"/>
      </dsp:txXfrm>
    </dsp:sp>
    <dsp:sp modelId="{38BB4C99-6DB2-4318-B557-A0C69B723EAC}">
      <dsp:nvSpPr>
        <dsp:cNvPr id="0" name=""/>
        <dsp:cNvSpPr/>
      </dsp:nvSpPr>
      <dsp:spPr>
        <a:xfrm>
          <a:off x="11512107" y="2770214"/>
          <a:ext cx="2845181" cy="284518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C37864-7A58-475F-B04C-9BFD5FC50007}">
      <dsp:nvSpPr>
        <dsp:cNvPr id="0" name=""/>
        <dsp:cNvSpPr/>
      </dsp:nvSpPr>
      <dsp:spPr>
        <a:xfrm>
          <a:off x="12109595" y="3367702"/>
          <a:ext cx="1650205" cy="16502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499B41-8BCD-4D6D-BF8A-739FF85924BD}">
      <dsp:nvSpPr>
        <dsp:cNvPr id="0" name=""/>
        <dsp:cNvSpPr/>
      </dsp:nvSpPr>
      <dsp:spPr>
        <a:xfrm>
          <a:off x="14966970" y="2770214"/>
          <a:ext cx="6706498" cy="284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778000">
            <a:lnSpc>
              <a:spcPct val="100000"/>
            </a:lnSpc>
            <a:spcBef>
              <a:spcPct val="0"/>
            </a:spcBef>
            <a:spcAft>
              <a:spcPct val="35000"/>
            </a:spcAft>
            <a:buNone/>
          </a:pPr>
          <a:r>
            <a:rPr lang="en" sz="4000" b="0" i="0" kern="1200"/>
            <a:t>Format: Mapowanie i dyskusja w grupach.</a:t>
          </a:r>
          <a:endParaRPr lang="en-US" sz="4000" kern="1200"/>
        </a:p>
      </dsp:txBody>
      <dsp:txXfrm>
        <a:off x="14966970" y="2770214"/>
        <a:ext cx="6706498" cy="284518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961BA-3BFA-449F-9E06-0A2C9ADEF228}">
      <dsp:nvSpPr>
        <dsp:cNvPr id="0" name=""/>
        <dsp:cNvSpPr/>
      </dsp:nvSpPr>
      <dsp:spPr>
        <a:xfrm flipV="1">
          <a:off x="0" y="70105"/>
          <a:ext cx="21599453" cy="20071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0810AE-018F-407E-B1B3-03797CE6FA08}">
      <dsp:nvSpPr>
        <dsp:cNvPr id="0" name=""/>
        <dsp:cNvSpPr/>
      </dsp:nvSpPr>
      <dsp:spPr>
        <a:xfrm>
          <a:off x="365390" y="741506"/>
          <a:ext cx="664996" cy="6643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F037A8-0F62-45CF-B57F-D2C24B16E76D}">
      <dsp:nvSpPr>
        <dsp:cNvPr id="0" name=""/>
        <dsp:cNvSpPr/>
      </dsp:nvSpPr>
      <dsp:spPr>
        <a:xfrm>
          <a:off x="1395778" y="469728"/>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en" sz="3600" b="0" i="0" kern="1200"/>
            <a:t>1. Utwórzcie małe grupy (3–5 osób).</a:t>
          </a:r>
          <a:endParaRPr lang="en-US" sz="3600" kern="1200"/>
        </a:p>
      </dsp:txBody>
      <dsp:txXfrm>
        <a:off x="1395778" y="469728"/>
        <a:ext cx="20161398" cy="1283397"/>
      </dsp:txXfrm>
    </dsp:sp>
    <dsp:sp modelId="{BC0008F6-4AEA-49F8-A7A7-9A6C7A1CAEC5}">
      <dsp:nvSpPr>
        <dsp:cNvPr id="0" name=""/>
        <dsp:cNvSpPr/>
      </dsp:nvSpPr>
      <dsp:spPr>
        <a:xfrm>
          <a:off x="0" y="2398104"/>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DF4E85-42F3-41CD-8135-1F6CA1EB0F20}">
      <dsp:nvSpPr>
        <dsp:cNvPr id="0" name=""/>
        <dsp:cNvSpPr/>
      </dsp:nvSpPr>
      <dsp:spPr>
        <a:xfrm>
          <a:off x="365390" y="2669882"/>
          <a:ext cx="664996" cy="6643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7F388F-1F90-491B-A3C7-1BEF403D14A0}">
      <dsp:nvSpPr>
        <dsp:cNvPr id="0" name=""/>
        <dsp:cNvSpPr/>
      </dsp:nvSpPr>
      <dsp:spPr>
        <a:xfrm>
          <a:off x="1395778" y="2398104"/>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en" sz="3600" b="0" i="0" kern="1200" dirty="0"/>
            <a:t>2. Wybierz</a:t>
          </a:r>
          <a:r>
            <a:rPr lang="pl-PL" sz="3600" b="0" i="0" kern="1200" dirty="0" err="1"/>
            <a:t>cie</a:t>
          </a:r>
          <a:r>
            <a:rPr lang="en" sz="3600" b="0" i="0" kern="1200" dirty="0"/>
            <a:t> konkretną miejscowość lub społeczność.</a:t>
          </a:r>
          <a:endParaRPr lang="en-US" sz="3600" kern="1200" dirty="0"/>
        </a:p>
      </dsp:txBody>
      <dsp:txXfrm>
        <a:off x="1395778" y="2398104"/>
        <a:ext cx="20161398" cy="1283397"/>
      </dsp:txXfrm>
    </dsp:sp>
    <dsp:sp modelId="{ED0C9423-43E5-4C9C-AC42-FC465439B815}">
      <dsp:nvSpPr>
        <dsp:cNvPr id="0" name=""/>
        <dsp:cNvSpPr/>
      </dsp:nvSpPr>
      <dsp:spPr>
        <a:xfrm>
          <a:off x="0" y="4002351"/>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E6FE65-38E9-4FF7-8015-8DEF29F1E821}">
      <dsp:nvSpPr>
        <dsp:cNvPr id="0" name=""/>
        <dsp:cNvSpPr/>
      </dsp:nvSpPr>
      <dsp:spPr>
        <a:xfrm>
          <a:off x="365390" y="4274129"/>
          <a:ext cx="664996" cy="6643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9BE210-F6EE-46FE-8BE3-7FA8B4283659}">
      <dsp:nvSpPr>
        <dsp:cNvPr id="0" name=""/>
        <dsp:cNvSpPr/>
      </dsp:nvSpPr>
      <dsp:spPr>
        <a:xfrm>
          <a:off x="1395778" y="4002351"/>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en" sz="3600" b="0" i="0" kern="1200"/>
            <a:t>3. Zidentyfikujcie dobra kultury (materialne i niematerialne): </a:t>
          </a:r>
          <a:r>
            <a:rPr lang="en" sz="3600" kern="1200">
              <a:latin typeface="Arial"/>
            </a:rPr>
            <a:t>zabytki, miejsca, festiwale, rzemiosło, tradycje ustne itp.</a:t>
          </a:r>
        </a:p>
      </dsp:txBody>
      <dsp:txXfrm>
        <a:off x="1395778" y="4002351"/>
        <a:ext cx="20161398" cy="1283397"/>
      </dsp:txXfrm>
    </dsp:sp>
    <dsp:sp modelId="{524B30E0-FD6A-4F73-8648-F2BA538D49CB}">
      <dsp:nvSpPr>
        <dsp:cNvPr id="0" name=""/>
        <dsp:cNvSpPr/>
      </dsp:nvSpPr>
      <dsp:spPr>
        <a:xfrm>
          <a:off x="0" y="5606598"/>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5D64EB-DC0A-436D-82EF-26B78267347B}">
      <dsp:nvSpPr>
        <dsp:cNvPr id="0" name=""/>
        <dsp:cNvSpPr/>
      </dsp:nvSpPr>
      <dsp:spPr>
        <a:xfrm>
          <a:off x="365390" y="5878377"/>
          <a:ext cx="664996" cy="6643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98A006-6C10-42E4-8169-06EAB15EA50B}">
      <dsp:nvSpPr>
        <dsp:cNvPr id="0" name=""/>
        <dsp:cNvSpPr/>
      </dsp:nvSpPr>
      <dsp:spPr>
        <a:xfrm>
          <a:off x="1395778" y="5606598"/>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en" sz="3600" b="0" i="0" kern="1200"/>
            <a:t>4. Narysujcie prostą „mapę dziedzictwa” na papierze lub w formie cyfrowej.</a:t>
          </a:r>
          <a:endParaRPr lang="en-US" sz="3600" kern="1200"/>
        </a:p>
      </dsp:txBody>
      <dsp:txXfrm>
        <a:off x="1395778" y="5606598"/>
        <a:ext cx="20161398" cy="1283397"/>
      </dsp:txXfrm>
    </dsp:sp>
    <dsp:sp modelId="{0A6049DF-46A7-4529-B726-0A1FF9995872}">
      <dsp:nvSpPr>
        <dsp:cNvPr id="0" name=""/>
        <dsp:cNvSpPr/>
      </dsp:nvSpPr>
      <dsp:spPr>
        <a:xfrm>
          <a:off x="0" y="7210846"/>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8F7915-5738-4A22-AADB-87E413172B8D}">
      <dsp:nvSpPr>
        <dsp:cNvPr id="0" name=""/>
        <dsp:cNvSpPr/>
      </dsp:nvSpPr>
      <dsp:spPr>
        <a:xfrm>
          <a:off x="365390" y="7482624"/>
          <a:ext cx="664996" cy="6643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C06D02-6E2D-46E5-9C59-7A4D128D9BEB}">
      <dsp:nvSpPr>
        <dsp:cNvPr id="0" name=""/>
        <dsp:cNvSpPr/>
      </dsp:nvSpPr>
      <dsp:spPr>
        <a:xfrm>
          <a:off x="1395778" y="7210846"/>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en" sz="3600" b="0" i="0" kern="1200" dirty="0"/>
            <a:t>5. Podkreśl</a:t>
          </a:r>
          <a:r>
            <a:rPr lang="pl-PL" sz="3600" b="0" i="0" kern="1200" dirty="0" err="1"/>
            <a:t>cie</a:t>
          </a:r>
          <a:r>
            <a:rPr lang="en" sz="3600" b="0" i="0" kern="1200" dirty="0"/>
            <a:t> zasoby zagrożone i potrzeby w zakresie ochrony.</a:t>
          </a:r>
          <a:endParaRPr lang="en-US" sz="3600" kern="1200" dirty="0"/>
        </a:p>
      </dsp:txBody>
      <dsp:txXfrm>
        <a:off x="1395778" y="7210846"/>
        <a:ext cx="20161398" cy="128339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F5D2F-BBB9-4849-A439-D2A4F1D6118D}">
      <dsp:nvSpPr>
        <dsp:cNvPr id="0" name=""/>
        <dsp:cNvSpPr/>
      </dsp:nvSpPr>
      <dsp:spPr>
        <a:xfrm>
          <a:off x="0" y="7423"/>
          <a:ext cx="21958851" cy="15811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D3ECFC-82EE-40DD-BED5-21672EDA4F84}">
      <dsp:nvSpPr>
        <dsp:cNvPr id="0" name=""/>
        <dsp:cNvSpPr/>
      </dsp:nvSpPr>
      <dsp:spPr>
        <a:xfrm>
          <a:off x="478301" y="363184"/>
          <a:ext cx="869638" cy="8696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0B35F8-9C0E-441B-BF28-DF98A2768A10}">
      <dsp:nvSpPr>
        <dsp:cNvPr id="0" name=""/>
        <dsp:cNvSpPr/>
      </dsp:nvSpPr>
      <dsp:spPr>
        <a:xfrm>
          <a:off x="1826240" y="7423"/>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en" sz="4000" b="0" i="0" kern="1200"/>
            <a:t>Jakie zasoby mają największe znaczenie dla lokalnej tożsamości?</a:t>
          </a:r>
          <a:endParaRPr lang="en-US" sz="4000" kern="1200"/>
        </a:p>
      </dsp:txBody>
      <dsp:txXfrm>
        <a:off x="1826240" y="7423"/>
        <a:ext cx="20132611" cy="1581160"/>
      </dsp:txXfrm>
    </dsp:sp>
    <dsp:sp modelId="{A30E3A09-5B5C-46AB-8F31-27ED15AEB5DC}">
      <dsp:nvSpPr>
        <dsp:cNvPr id="0" name=""/>
        <dsp:cNvSpPr/>
      </dsp:nvSpPr>
      <dsp:spPr>
        <a:xfrm>
          <a:off x="0" y="1983873"/>
          <a:ext cx="21958851" cy="158116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9F0D88-ACF3-4BAD-B0AD-1C27F454F561}">
      <dsp:nvSpPr>
        <dsp:cNvPr id="0" name=""/>
        <dsp:cNvSpPr/>
      </dsp:nvSpPr>
      <dsp:spPr>
        <a:xfrm>
          <a:off x="478301" y="2339634"/>
          <a:ext cx="869638" cy="8696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662FD7-5AF5-4E5D-AE5D-C8B8B63CD958}">
      <dsp:nvSpPr>
        <dsp:cNvPr id="0" name=""/>
        <dsp:cNvSpPr/>
      </dsp:nvSpPr>
      <dsp:spPr>
        <a:xfrm>
          <a:off x="1826240" y="1983873"/>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en" sz="4000" b="0" i="0" kern="1200"/>
            <a:t>Które z nich są zagrożone utratą lub zapomnieniem? Dlaczego?</a:t>
          </a:r>
          <a:endParaRPr lang="en-US" sz="4000" kern="1200"/>
        </a:p>
      </dsp:txBody>
      <dsp:txXfrm>
        <a:off x="1826240" y="1983873"/>
        <a:ext cx="20132611" cy="1581160"/>
      </dsp:txXfrm>
    </dsp:sp>
    <dsp:sp modelId="{28F173C2-3503-4E09-AA51-95D721558449}">
      <dsp:nvSpPr>
        <dsp:cNvPr id="0" name=""/>
        <dsp:cNvSpPr/>
      </dsp:nvSpPr>
      <dsp:spPr>
        <a:xfrm>
          <a:off x="0" y="3960324"/>
          <a:ext cx="21958851" cy="158116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B47364-2DB0-41EE-950D-8A071F81A10D}">
      <dsp:nvSpPr>
        <dsp:cNvPr id="0" name=""/>
        <dsp:cNvSpPr/>
      </dsp:nvSpPr>
      <dsp:spPr>
        <a:xfrm>
          <a:off x="478301" y="4316085"/>
          <a:ext cx="869638" cy="8696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AE57C6-DE3E-4489-ADF3-5028467EA2C5}">
      <dsp:nvSpPr>
        <dsp:cNvPr id="0" name=""/>
        <dsp:cNvSpPr/>
      </dsp:nvSpPr>
      <dsp:spPr>
        <a:xfrm>
          <a:off x="1826240" y="3960324"/>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en" sz="4000" b="0" i="0" kern="1200"/>
            <a:t>Jakie są główne wyzwania związane z zachowaniem tych zasobów?</a:t>
          </a:r>
          <a:endParaRPr lang="en-US" sz="4000" kern="1200"/>
        </a:p>
      </dsp:txBody>
      <dsp:txXfrm>
        <a:off x="1826240" y="3960324"/>
        <a:ext cx="20132611" cy="1581160"/>
      </dsp:txXfrm>
    </dsp:sp>
    <dsp:sp modelId="{DF514A23-0112-445B-8681-83D4F4E017E7}">
      <dsp:nvSpPr>
        <dsp:cNvPr id="0" name=""/>
        <dsp:cNvSpPr/>
      </dsp:nvSpPr>
      <dsp:spPr>
        <a:xfrm>
          <a:off x="0" y="5936774"/>
          <a:ext cx="21958851" cy="158116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EE698A-6A98-41DB-AA6F-7D13026975E4}">
      <dsp:nvSpPr>
        <dsp:cNvPr id="0" name=""/>
        <dsp:cNvSpPr/>
      </dsp:nvSpPr>
      <dsp:spPr>
        <a:xfrm>
          <a:off x="478301" y="6292535"/>
          <a:ext cx="869638" cy="86963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16BBD6-81EA-42DD-A5AE-5DB56764862B}">
      <dsp:nvSpPr>
        <dsp:cNvPr id="0" name=""/>
        <dsp:cNvSpPr/>
      </dsp:nvSpPr>
      <dsp:spPr>
        <a:xfrm>
          <a:off x="1826240" y="5936774"/>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en" sz="4000" b="0" i="0" kern="1200"/>
            <a:t> Jakie możliwości istnieją w zakresie edukacji, turystyki lub zaangażowania społeczności?</a:t>
          </a:r>
          <a:endParaRPr lang="en-US" sz="4000" kern="1200"/>
        </a:p>
      </dsp:txBody>
      <dsp:txXfrm>
        <a:off x="1826240" y="5936774"/>
        <a:ext cx="20132611" cy="1581160"/>
      </dsp:txXfrm>
    </dsp:sp>
    <dsp:sp modelId="{0AFC64CF-AFAC-4196-9A54-12B3906417A7}">
      <dsp:nvSpPr>
        <dsp:cNvPr id="0" name=""/>
        <dsp:cNvSpPr/>
      </dsp:nvSpPr>
      <dsp:spPr>
        <a:xfrm>
          <a:off x="0" y="7913225"/>
          <a:ext cx="21958851" cy="158116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2ADCA2-E9C0-494B-BA02-A316D37191D5}">
      <dsp:nvSpPr>
        <dsp:cNvPr id="0" name=""/>
        <dsp:cNvSpPr/>
      </dsp:nvSpPr>
      <dsp:spPr>
        <a:xfrm>
          <a:off x="478301" y="8268986"/>
          <a:ext cx="869638" cy="86963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8F0910-8B02-42A9-89AA-F2DBE14A1D37}">
      <dsp:nvSpPr>
        <dsp:cNvPr id="0" name=""/>
        <dsp:cNvSpPr/>
      </dsp:nvSpPr>
      <dsp:spPr>
        <a:xfrm>
          <a:off x="1826240" y="7913225"/>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en" sz="4000" b="0" i="0" kern="1200"/>
            <a:t>W jaki sposób Państwa rola jako nauczycieli lub profesjonalistów może wspierać działania na rzecz zachowania dziedzictwa?</a:t>
          </a:r>
          <a:endParaRPr lang="en-US" sz="4000" kern="1200"/>
        </a:p>
      </dsp:txBody>
      <dsp:txXfrm>
        <a:off x="1826240" y="7913225"/>
        <a:ext cx="20132611" cy="15811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1D94B659-978C-B31F-4844-B8E6CE431A62}"/>
            </a:ext>
          </a:extLst>
        </p:cNvPr>
        <p:cNvGrpSpPr/>
        <p:nvPr/>
      </p:nvGrpSpPr>
      <p:grpSpPr>
        <a:xfrm>
          <a:off x="0" y="0"/>
          <a:ext cx="0" cy="0"/>
          <a:chOff x="0" y="0"/>
          <a:chExt cx="0" cy="0"/>
        </a:xfrm>
      </p:grpSpPr>
      <p:sp>
        <p:nvSpPr>
          <p:cNvPr id="82" name="Google Shape;82;p1:notes">
            <a:extLst>
              <a:ext uri="{FF2B5EF4-FFF2-40B4-BE49-F238E27FC236}">
                <a16:creationId xmlns:a16="http://schemas.microsoft.com/office/drawing/2014/main" id="{E9D7286F-11BF-DB21-208C-FD5EF1BEEF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a:extLst>
              <a:ext uri="{FF2B5EF4-FFF2-40B4-BE49-F238E27FC236}">
                <a16:creationId xmlns:a16="http://schemas.microsoft.com/office/drawing/2014/main" id="{7FB6A1EB-2317-7DA1-C8C0-44D43B4D93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6815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0" y="685800"/>
            <a:ext cx="6096000" cy="3429000"/>
          </a:xfrm>
        </p:spPr>
      </p:sp>
      <p:sp>
        <p:nvSpPr>
          <p:cNvPr id="3" name="Symbol zastępczy notatek 2"/>
          <p:cNvSpPr>
            <a:spLocks noGrp="1"/>
          </p:cNvSpPr>
          <p:nvPr>
            <p:ph type="body" idx="1"/>
          </p:nvPr>
        </p:nvSpPr>
        <p:spPr/>
        <p:txBody>
          <a:bodyPr/>
          <a:lstStyle/>
          <a:p>
            <a:pPr indent="0">
              <a:buNone/>
            </a:pPr>
            <a:r>
              <a:rPr lang="en"/>
              <a:t>ICOMOS, czyli Międzynarodowa Rada Ochrony Zabytków i Miejsc, odgrywa kluczową rolę w ochronie dziedzictwa kulturowego. Poprzez ustalanie standardów konserwacji i promowanie współpracy międzynarodowej wspiera zrównoważony rozwój turystyki kulturowej, która szanuje i chroni lokalne tradycje oraz zabytki. Organizacja pomaga zachować autentyczność dziedzictwa, co ma fundamentalne znaczenie dla atrakcyjności turystycznej i tożsamości kulturowej społeczności.</a:t>
            </a:r>
          </a:p>
        </p:txBody>
      </p:sp>
    </p:spTree>
    <p:extLst>
      <p:ext uri="{BB962C8B-B14F-4D97-AF65-F5344CB8AC3E}">
        <p14:creationId xmlns:p14="http://schemas.microsoft.com/office/powerpoint/2010/main" val="205190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9D419-8033-E30F-2C2A-0164738FE23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66485B9-C806-EC92-3B32-17151BF679F1}"/>
              </a:ext>
            </a:extLst>
          </p:cNvPr>
          <p:cNvSpPr>
            <a:spLocks noGrp="1" noRot="1" noChangeAspect="1"/>
          </p:cNvSpPr>
          <p:nvPr>
            <p:ph type="sldImg"/>
          </p:nvPr>
        </p:nvSpPr>
        <p:spPr>
          <a:xfrm>
            <a:off x="381000" y="685800"/>
            <a:ext cx="6096000" cy="3429000"/>
          </a:xfrm>
        </p:spPr>
      </p:sp>
      <p:sp>
        <p:nvSpPr>
          <p:cNvPr id="3" name="Symbol zastępczy notatek 2">
            <a:extLst>
              <a:ext uri="{FF2B5EF4-FFF2-40B4-BE49-F238E27FC236}">
                <a16:creationId xmlns:a16="http://schemas.microsoft.com/office/drawing/2014/main" id="{5419EA7A-0E46-09D3-DF7C-3D577A5C645C}"/>
              </a:ext>
            </a:extLst>
          </p:cNvPr>
          <p:cNvSpPr>
            <a:spLocks noGrp="1"/>
          </p:cNvSpPr>
          <p:nvPr>
            <p:ph type="body" idx="1"/>
          </p:nvPr>
        </p:nvSpPr>
        <p:spPr/>
        <p:txBody>
          <a:bodyPr/>
          <a:lstStyle/>
          <a:p>
            <a:pPr indent="0">
              <a:buNone/>
            </a:pPr>
            <a:r>
              <a:rPr lang="en"/>
              <a:t>ICOMOS, czyli Międzynarodowa Rada Ochrony Zabytków i Miejsc, odgrywa kluczową rolę w ochronie dziedzictwa kulturowego. Poprzez ustalanie standardów konserwacji i promowanie współpracy międzynarodowej wspiera zrównoważony rozwój turystyki kulturowej, która szanuje i chroni lokalne tradycje oraz zabytki. Organizacja pomaga zachować autentyczność dziedzictwa, co ma fundamentalne znaczenie dla atrakcyjności turystycznej i tożsamości kulturowej społeczności.</a:t>
            </a:r>
          </a:p>
        </p:txBody>
      </p:sp>
    </p:spTree>
    <p:extLst>
      <p:ext uri="{BB962C8B-B14F-4D97-AF65-F5344CB8AC3E}">
        <p14:creationId xmlns:p14="http://schemas.microsoft.com/office/powerpoint/2010/main" val="2713602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
        <p:nvSpPr>
          <p:cNvPr id="13" name="Google Shape;13;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4" name="Google Shape;14;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6" name="Google Shape;16;p1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17" name="Google Shape;17;p1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8"/>
        <p:cNvGrpSpPr/>
        <p:nvPr/>
      </p:nvGrpSpPr>
      <p:grpSpPr>
        <a:xfrm>
          <a:off x="0" y="0"/>
          <a:ext cx="0" cy="0"/>
          <a:chOff x="0" y="0"/>
          <a:chExt cx="0" cy="0"/>
        </a:xfrm>
      </p:grpSpPr>
      <p:sp>
        <p:nvSpPr>
          <p:cNvPr id="19" name="Google Shape;19;p1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extLst>
      <p:ext uri="{BB962C8B-B14F-4D97-AF65-F5344CB8AC3E}">
        <p14:creationId xmlns:p14="http://schemas.microsoft.com/office/powerpoint/2010/main" val="43423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31"/>
        <p:cNvGrpSpPr/>
        <p:nvPr/>
      </p:nvGrpSpPr>
      <p:grpSpPr>
        <a:xfrm>
          <a:off x="0" y="0"/>
          <a:ext cx="0" cy="0"/>
          <a:chOff x="0" y="0"/>
          <a:chExt cx="0" cy="0"/>
        </a:xfrm>
      </p:grpSpPr>
      <p:sp>
        <p:nvSpPr>
          <p:cNvPr id="32" name="Google Shape;32;p19"/>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19"/>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35" name="Google Shape;35;p1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6" name="Google Shape;36;p1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7" name="Google Shape;37;p1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9728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8"/>
        <p:cNvGrpSpPr/>
        <p:nvPr/>
      </p:nvGrpSpPr>
      <p:grpSpPr>
        <a:xfrm>
          <a:off x="0" y="0"/>
          <a:ext cx="0" cy="0"/>
          <a:chOff x="0" y="0"/>
          <a:chExt cx="0" cy="0"/>
        </a:xfrm>
      </p:grpSpPr>
      <p:sp>
        <p:nvSpPr>
          <p:cNvPr id="39" name="Google Shape;39;p20"/>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0" name="Google Shape;40;p20"/>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1" name="Google Shape;41;p20"/>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20"/>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4" name="Google Shape;44;p2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5" name="Google Shape;45;p2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279312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sp>
        <p:nvSpPr>
          <p:cNvPr id="25" name="Google Shape;25;p1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6" name="Google Shape;26;p1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1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8" name="Google Shape;28;p1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 name="Google Shape;29;p1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1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43080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28"/>
        <p:cNvGrpSpPr/>
        <p:nvPr/>
      </p:nvGrpSpPr>
      <p:grpSpPr>
        <a:xfrm>
          <a:off x="0" y="0"/>
          <a:ext cx="0" cy="0"/>
          <a:chOff x="0" y="0"/>
          <a:chExt cx="0" cy="0"/>
        </a:xfrm>
      </p:grpSpPr>
      <p:sp>
        <p:nvSpPr>
          <p:cNvPr id="29" name="Google Shape;29;p4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extLst>
      <p:ext uri="{BB962C8B-B14F-4D97-AF65-F5344CB8AC3E}">
        <p14:creationId xmlns:p14="http://schemas.microsoft.com/office/powerpoint/2010/main" val="3853521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 id="2147483662" r:id="rId5"/>
    <p:sldLayoutId id="2147483663" r:id="rId6"/>
    <p:sldLayoutId id="2147483664" r:id="rId7"/>
    <p:sldLayoutId id="2147483665" r:id="rId8"/>
    <p:sldLayoutId id="214748366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hyperlink" Target="https://ich.unesco.org/en/resources-teaching-and-learni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hyperlink" Target="https://openarchive.icomos.org/id/eprint/3367/?utm_source=chatgpt.com" TargetMode="External"/><Relationship Id="rId2" Type="http://schemas.openxmlformats.org/officeDocument/2006/relationships/hyperlink" Target="https://www.icomos.org/charters-and-doctrinal-tex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unwto.org/news/un-tourism-opens-call-for-best-tourism-villages-2025?utm_source=chatgpt.com" TargetMode="External"/><Relationship Id="rId3" Type="http://schemas.openxmlformats.org/officeDocument/2006/relationships/hyperlink" Target="https://dos.fl.gov/cultural/info-and-opportunities/resources-by-topic/cultural-tourism-toolkit/what-is-cultural-tourism-basic-information/" TargetMode="External"/><Relationship Id="rId7" Type="http://schemas.openxmlformats.org/officeDocument/2006/relationships/hyperlink" Target="https://www.unwto.org/news/un-tourism-announces-best-tourism-villages-2024-55-rural-communities-shaping-the-future-of-sustainable-travel?utm_source=chatgpt.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ebunwto.s3.eu-west-1.amazonaws.com/imported_images/38174/item_3.6_new_publications.pdf" TargetMode="External"/><Relationship Id="rId5" Type="http://schemas.openxmlformats.org/officeDocument/2006/relationships/hyperlink" Target="https://webunwto.s3.eu-west-1.amazonaws.com/s3fs-public/2019-12/Kyoto-Declaration_FINAL_13122019.pdf" TargetMode="External"/><Relationship Id="rId4" Type="http://schemas.openxmlformats.org/officeDocument/2006/relationships/hyperlink" Target="https://pre-webunwto.s3.eu-west-1.amazonaws.com/s3fs-public/2020-02/21%20a22_10_i_b_report_on_the_international_year_of_sustainable_tourism_for_development_2017_fr.pd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qBi6tuvpPjI" TargetMode="External"/><Relationship Id="rId2" Type="http://schemas.openxmlformats.org/officeDocument/2006/relationships/hyperlink" Target="https://www.europarc.org/library/videos/a-sustainable-journey-the-film-on-sustainable-tourism/" TargetMode="External"/><Relationship Id="rId1" Type="http://schemas.openxmlformats.org/officeDocument/2006/relationships/slideLayout" Target="../slideLayouts/slideLayout2.xml"/><Relationship Id="rId5" Type="http://schemas.openxmlformats.org/officeDocument/2006/relationships/hyperlink" Target="https://www.youtube.com/watch?v=6xQF3zEBVUw" TargetMode="External"/><Relationship Id="rId4" Type="http://schemas.openxmlformats.org/officeDocument/2006/relationships/hyperlink" Target="https://www.youtube.com/watch?v=vZfUQ9EIZVg"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2.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2.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8" Type="http://schemas.openxmlformats.org/officeDocument/2006/relationships/hyperlink" Target="https://www.youtube.com/watch?v=7Z_aAuCKV3o" TargetMode="External"/><Relationship Id="rId3" Type="http://schemas.openxmlformats.org/officeDocument/2006/relationships/hyperlink" Target="https://timesofindia.indiatimes.com/city/bengaluru/how-a-diplomatic-chat-in-karnataka-sparked-documentary-on-forgotten-italian-explorers/articleshow/122031720.cms?utm_source=chatgpt.com" TargetMode="External"/><Relationship Id="rId7" Type="http://schemas.openxmlformats.org/officeDocument/2006/relationships/hyperlink" Target="https://www.lmtonline.com/local/article/texas-tribes-history-traditions-documentary-film-20303475.php?utm_source=chatgpt.com"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reelmind.ai/blog/ai-for-cultural-video-heritage-preservation?utm_source=chatgpt.com" TargetMode="External"/><Relationship Id="rId5" Type="http://schemas.openxmlformats.org/officeDocument/2006/relationships/hyperlink" Target="https://www.youtube.com/watch?v=1HWYG9UbiC8" TargetMode="External"/><Relationship Id="rId4" Type="http://schemas.openxmlformats.org/officeDocument/2006/relationships/hyperlink" Target="https://en.wikipedia.org/wiki/Dahomey_%28film%29?utm_source=chatgpt.com" TargetMode="External"/><Relationship Id="rId9" Type="http://schemas.openxmlformats.org/officeDocument/2006/relationships/hyperlink" Target="https://www.youtube.com/watch?v=7Z_aAuCKV3o&amp;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fontScale="90000"/>
          </a:bodyPr>
          <a:lstStyle/>
          <a:p>
            <a:pPr lvl="0"/>
            <a:r>
              <a:rPr lang="pl-PL" b="1" dirty="0"/>
              <a:t>4. </a:t>
            </a:r>
            <a:r>
              <a:rPr lang="en" b="1" dirty="0"/>
              <a:t>Ochrona dziedzictwa kulturowego i dziedzictwa narodowego</a:t>
            </a:r>
            <a:r>
              <a:rPr lang="en" dirty="0"/>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6FF41FF8-8BC5-7893-B14F-874FB94BFC89}"/>
            </a:ext>
          </a:extLst>
        </p:cNvPr>
        <p:cNvGrpSpPr/>
        <p:nvPr/>
      </p:nvGrpSpPr>
      <p:grpSpPr>
        <a:xfrm>
          <a:off x="0" y="0"/>
          <a:ext cx="0" cy="0"/>
          <a:chOff x="0" y="0"/>
          <a:chExt cx="0" cy="0"/>
        </a:xfrm>
      </p:grpSpPr>
      <p:sp>
        <p:nvSpPr>
          <p:cNvPr id="85" name="Google Shape;85;p1">
            <a:extLst>
              <a:ext uri="{FF2B5EF4-FFF2-40B4-BE49-F238E27FC236}">
                <a16:creationId xmlns:a16="http://schemas.microsoft.com/office/drawing/2014/main" id="{4F21E224-C6F3-6072-3950-E457C3AC7420}"/>
              </a:ext>
            </a:extLst>
          </p:cNvPr>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en" b="1" err="1"/>
              <a:t>Wprowadzenie do modułu</a:t>
            </a:r>
            <a:endParaRPr/>
          </a:p>
        </p:txBody>
      </p:sp>
    </p:spTree>
    <p:extLst>
      <p:ext uri="{BB962C8B-B14F-4D97-AF65-F5344CB8AC3E}">
        <p14:creationId xmlns:p14="http://schemas.microsoft.com/office/powerpoint/2010/main" val="425388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FB0DD2F1-4E26-E809-319D-EBD99D3C7187}"/>
              </a:ext>
            </a:extLst>
          </p:cNvPr>
          <p:cNvSpPr>
            <a:spLocks noGrp="1"/>
          </p:cNvSpPr>
          <p:nvPr>
            <p:ph type="body" idx="1"/>
          </p:nvPr>
        </p:nvSpPr>
        <p:spPr>
          <a:xfrm>
            <a:off x="761999" y="3545633"/>
            <a:ext cx="22866350" cy="7258050"/>
          </a:xfrm>
        </p:spPr>
        <p:txBody>
          <a:bodyPr>
            <a:noAutofit/>
          </a:bodyPr>
          <a:lstStyle/>
          <a:p>
            <a:pPr marL="228600" indent="0"/>
            <a:r>
              <a:rPr lang="en" sz="3600" kern="1200" dirty="0">
                <a:solidFill>
                  <a:schemeClr val="tx1"/>
                </a:solidFill>
                <a:latin typeface="+mn-lt"/>
                <a:ea typeface="+mn-ea"/>
                <a:cs typeface="+mn-cs"/>
              </a:rPr>
              <a:t>Moduł zawiera kompleksowy przegląd zagadnień związanych z ochroną dziedzictwa kulturowego i zarządzaniem nim w kontekście zrównoważonej turystyki. Turystyka, jako zjawisko globalne, ma głęboki wpływ na krajobrazy kulturowe, tradycje i dziedzictwo niematerialne. Chociaż stwarza ona możliwości wymiany kulturowej i wzrostu gospodarczego, niekontrolowana turystyka może prowadzić do komercjalizacji kultury, utraty autentyczności i erozji wartości dziedzictwa.</a:t>
            </a:r>
            <a:endParaRPr lang="pl-PL" sz="3600" kern="1200" dirty="0">
              <a:solidFill>
                <a:schemeClr val="tx1"/>
              </a:solidFill>
              <a:latin typeface="+mn-lt"/>
              <a:ea typeface="+mn-ea"/>
              <a:cs typeface="+mn-cs"/>
            </a:endParaRPr>
          </a:p>
          <a:p>
            <a:pPr marL="228600" indent="0" algn="just"/>
            <a:r>
              <a:rPr lang="en" sz="3600" kern="1200" dirty="0">
                <a:solidFill>
                  <a:schemeClr val="tx1"/>
                </a:solidFill>
                <a:latin typeface="+mn-lt"/>
                <a:ea typeface="+mn-ea"/>
                <a:cs typeface="+mn-cs"/>
              </a:rPr>
              <a:t>Moduł bada znaczenie zachowania tożsamości kulturowej i ochrony dziedzictwa jako integralnych elementów zrównoważonego rozwoju. Opierając się na ramach UNESCO, ICOMOS i UNWTO, analizuje strategie ochrony zarówno materialnych, jak i niematerialnych dóbr kultury, </a:t>
            </a:r>
            <a:r>
              <a:rPr lang="pl-PL" sz="3600" kern="1200" dirty="0">
                <a:solidFill>
                  <a:schemeClr val="tx1"/>
                </a:solidFill>
                <a:latin typeface="+mn-lt"/>
                <a:ea typeface="+mn-ea"/>
                <a:cs typeface="+mn-cs"/>
              </a:rPr>
              <a:t>gwarantując</a:t>
            </a:r>
            <a:r>
              <a:rPr lang="en" sz="3600" kern="1200" dirty="0">
                <a:solidFill>
                  <a:schemeClr val="tx1"/>
                </a:solidFill>
                <a:latin typeface="+mn-lt"/>
                <a:ea typeface="+mn-ea"/>
                <a:cs typeface="+mn-cs"/>
              </a:rPr>
              <a:t> jednocześnie, że lokalne społeczności pozostają aktywnymi strażnikami swoich tradycji. </a:t>
            </a:r>
            <a:endParaRPr lang="pl-PL" sz="3600" kern="1200" dirty="0">
              <a:solidFill>
                <a:schemeClr val="tx1"/>
              </a:solidFill>
              <a:latin typeface="+mn-lt"/>
              <a:ea typeface="+mn-ea"/>
              <a:cs typeface="+mn-cs"/>
            </a:endParaRPr>
          </a:p>
          <a:p>
            <a:pPr marL="228600" indent="0" algn="just"/>
            <a:r>
              <a:rPr lang="en" sz="3600" kern="1200" dirty="0">
                <a:solidFill>
                  <a:schemeClr val="tx1"/>
                </a:solidFill>
                <a:latin typeface="+mn-lt"/>
                <a:ea typeface="+mn-ea"/>
                <a:cs typeface="+mn-cs"/>
              </a:rPr>
              <a:t>Uczestnicy zapoznają się z kluczowymi pojęciami, takimi jak integralność kulturowa, autentyczność i ochrona dziedzictwa, rozumiejąc ich rolę w utrzymaniu równowagi między rozwojem turystyki a zrównoważonym rozwojem kultury. Ponadto moduł podkreśla wzajemne powiązania między ochroną kultury a dobrobytem społecznym, kładąc nacisk na udział społeczności, sprawiedliwy podział korzyści i poszanowanie różnorodności kulturowej. Dzięki perspektywom teoretycznym, studiom przypadków i praktycznym przykładom uczestnicy zdobędą dogłębną wiedzę na temat tego, jak można chronić i celebrować dziedzictwo kulturowe w ramach odpowiedzialnych i regeneracyjnych modeli turystyki.</a:t>
            </a:r>
            <a:endParaRPr lang="pl-PL" sz="3600" kern="1200" dirty="0">
              <a:solidFill>
                <a:schemeClr val="tx1"/>
              </a:solidFill>
              <a:latin typeface="+mn-lt"/>
              <a:ea typeface="+mn-ea"/>
              <a:cs typeface="+mn-cs"/>
            </a:endParaRPr>
          </a:p>
        </p:txBody>
      </p:sp>
      <p:sp>
        <p:nvSpPr>
          <p:cNvPr id="3" name="Tytuł 2">
            <a:extLst>
              <a:ext uri="{FF2B5EF4-FFF2-40B4-BE49-F238E27FC236}">
                <a16:creationId xmlns:a16="http://schemas.microsoft.com/office/drawing/2014/main" id="{F72A60B7-9F60-B6CB-9D2D-172F68E61D1E}"/>
              </a:ext>
            </a:extLst>
          </p:cNvPr>
          <p:cNvSpPr>
            <a:spLocks noGrp="1"/>
          </p:cNvSpPr>
          <p:nvPr>
            <p:ph type="title"/>
          </p:nvPr>
        </p:nvSpPr>
        <p:spPr/>
        <p:txBody>
          <a:bodyPr/>
          <a:lstStyle/>
          <a:p>
            <a:r>
              <a:rPr lang="en" err="1"/>
              <a:t>Wprowadzenie do modułu</a:t>
            </a:r>
          </a:p>
        </p:txBody>
      </p:sp>
    </p:spTree>
    <p:extLst>
      <p:ext uri="{BB962C8B-B14F-4D97-AF65-F5344CB8AC3E}">
        <p14:creationId xmlns:p14="http://schemas.microsoft.com/office/powerpoint/2010/main" val="344010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680857"/>
            <a:ext cx="15128874" cy="4748893"/>
          </a:xfrm>
        </p:spPr>
        <p:txBody>
          <a:bodyPr>
            <a:normAutofit fontScale="90000"/>
          </a:bodyPr>
          <a:lstStyle/>
          <a:p>
            <a:pPr>
              <a:lnSpc>
                <a:spcPct val="150000"/>
              </a:lnSpc>
            </a:pPr>
            <a:r>
              <a:rPr lang="en" dirty="0"/>
              <a:t>Dziedzictwo kulturowe: definicja i rodzaje</a:t>
            </a:r>
          </a:p>
        </p:txBody>
      </p:sp>
      <p:pic>
        <p:nvPicPr>
          <p:cNvPr id="4" name="Picture 3" descr="European flag emblem and multilingual disclaimer - European ...">
            <a:extLst>
              <a:ext uri="{FF2B5EF4-FFF2-40B4-BE49-F238E27FC236}">
                <a16:creationId xmlns:a16="http://schemas.microsoft.com/office/drawing/2014/main" id="{55C9296E-1DA9-2AD3-2734-90E83C5D6641}"/>
              </a:ext>
            </a:extLst>
          </p:cNvPr>
          <p:cNvPicPr>
            <a:picLocks noChangeAspect="1"/>
          </p:cNvPicPr>
          <p:nvPr/>
        </p:nvPicPr>
        <p:blipFill>
          <a:blip r:embed="rId2"/>
          <a:stretch>
            <a:fillRect/>
          </a:stretch>
        </p:blipFill>
        <p:spPr>
          <a:xfrm>
            <a:off x="768599" y="11940061"/>
            <a:ext cx="3482106" cy="7280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03C6EC14-C816-3104-2C44-65185AE51A02}"/>
              </a:ext>
            </a:extLst>
          </p:cNvPr>
          <p:cNvSpPr>
            <a:spLocks noGrp="1"/>
          </p:cNvSpPr>
          <p:nvPr>
            <p:ph type="title"/>
          </p:nvPr>
        </p:nvSpPr>
        <p:spPr>
          <a:xfrm>
            <a:off x="825106" y="1524001"/>
            <a:ext cx="5734444" cy="4659086"/>
          </a:xfrm>
        </p:spPr>
        <p:txBody>
          <a:bodyPr>
            <a:normAutofit/>
          </a:bodyPr>
          <a:lstStyle/>
          <a:p>
            <a:r>
              <a:rPr lang="en" kern="1200" dirty="0">
                <a:solidFill>
                  <a:schemeClr val="tx1"/>
                </a:solidFill>
              </a:rPr>
              <a:t>Czym jest dziedzictwo kulturowe?</a:t>
            </a:r>
            <a:br>
              <a:rPr lang="en-US" kern="1200" dirty="0">
                <a:solidFill>
                  <a:schemeClr val="tx1"/>
                </a:solidFill>
              </a:rPr>
            </a:br>
            <a:endParaRPr lang="pl-PL" dirty="0"/>
          </a:p>
        </p:txBody>
      </p:sp>
      <p:sp>
        <p:nvSpPr>
          <p:cNvPr id="4" name="Title 2">
            <a:extLst>
              <a:ext uri="{FF2B5EF4-FFF2-40B4-BE49-F238E27FC236}">
                <a16:creationId xmlns:a16="http://schemas.microsoft.com/office/drawing/2014/main" id="{EA148543-B48D-CFE3-3428-2A908AE04BA5}"/>
              </a:ext>
            </a:extLst>
          </p:cNvPr>
          <p:cNvSpPr txBox="1">
            <a:spLocks/>
          </p:cNvSpPr>
          <p:nvPr/>
        </p:nvSpPr>
        <p:spPr>
          <a:xfrm>
            <a:off x="1676400" y="1347540"/>
            <a:ext cx="6440658" cy="4054454"/>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8000"/>
              <a:buFont typeface="Arial"/>
              <a:buNone/>
              <a:defRPr sz="80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spcBef>
                <a:spcPct val="0"/>
              </a:spcBef>
            </a:pPr>
            <a:endParaRPr lang="en-US" sz="9200" kern="1200">
              <a:solidFill>
                <a:schemeClr val="tx1"/>
              </a:solidFill>
              <a:latin typeface="+mj-lt"/>
              <a:ea typeface="+mj-ea"/>
              <a:cs typeface="+mj-cs"/>
            </a:endParaRPr>
          </a:p>
        </p:txBody>
      </p:sp>
      <p:graphicFrame>
        <p:nvGraphicFramePr>
          <p:cNvPr id="5" name="Text Placeholder 1">
            <a:extLst>
              <a:ext uri="{FF2B5EF4-FFF2-40B4-BE49-F238E27FC236}">
                <a16:creationId xmlns:a16="http://schemas.microsoft.com/office/drawing/2014/main" id="{7B0950F2-F349-F2FF-EDCF-5E9F4537B9D0}"/>
              </a:ext>
            </a:extLst>
          </p:cNvPr>
          <p:cNvGraphicFramePr/>
          <p:nvPr>
            <p:extLst>
              <p:ext uri="{D42A27DB-BD31-4B8C-83A1-F6EECF244321}">
                <p14:modId xmlns:p14="http://schemas.microsoft.com/office/powerpoint/2010/main" val="3949012423"/>
              </p:ext>
            </p:extLst>
          </p:nvPr>
        </p:nvGraphicFramePr>
        <p:xfrm>
          <a:off x="11085344" y="1083212"/>
          <a:ext cx="11622256" cy="1135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867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676400" y="1113990"/>
            <a:ext cx="21031200" cy="2267386"/>
          </a:xfrm>
        </p:spPr>
        <p:txBody>
          <a:bodyPr vert="horz" lIns="91440" tIns="45720" rIns="91440" bIns="45720" rtlCol="0" anchor="ctr">
            <a:normAutofit/>
          </a:bodyPr>
          <a:lstStyle/>
          <a:p>
            <a:pPr>
              <a:spcBef>
                <a:spcPct val="0"/>
              </a:spcBef>
            </a:pPr>
            <a:r>
              <a:rPr lang="en" sz="10400" kern="1200">
                <a:solidFill>
                  <a:schemeClr val="tx1"/>
                </a:solidFill>
                <a:latin typeface="+mj-lt"/>
                <a:ea typeface="+mj-ea"/>
                <a:cs typeface="+mj-cs"/>
              </a:rPr>
              <a:t>Rodzaje dziedzictwa kulturowego</a:t>
            </a:r>
          </a:p>
        </p:txBody>
      </p:sp>
      <p:graphicFrame>
        <p:nvGraphicFramePr>
          <p:cNvPr id="26" name="Text Placeholder 1">
            <a:extLst>
              <a:ext uri="{FF2B5EF4-FFF2-40B4-BE49-F238E27FC236}">
                <a16:creationId xmlns:a16="http://schemas.microsoft.com/office/drawing/2014/main" id="{181856B1-DB6E-EC10-D22E-A162D12097F8}"/>
              </a:ext>
            </a:extLst>
          </p:cNvPr>
          <p:cNvGraphicFramePr/>
          <p:nvPr>
            <p:extLst>
              <p:ext uri="{D42A27DB-BD31-4B8C-83A1-F6EECF244321}">
                <p14:modId xmlns:p14="http://schemas.microsoft.com/office/powerpoint/2010/main" val="4002802577"/>
              </p:ext>
            </p:extLst>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Picture 13" descr="European flag emblem and multilingual disclaimer - European ...">
            <a:extLst>
              <a:ext uri="{FF2B5EF4-FFF2-40B4-BE49-F238E27FC236}">
                <a16:creationId xmlns:a16="http://schemas.microsoft.com/office/drawing/2014/main" id="{6DF0A4A2-7AE9-ED4C-03EC-7222ABCF4959}"/>
              </a:ext>
            </a:extLst>
          </p:cNvPr>
          <p:cNvPicPr>
            <a:picLocks noChangeAspect="1"/>
          </p:cNvPicPr>
          <p:nvPr/>
        </p:nvPicPr>
        <p:blipFill>
          <a:blip r:embed="rId7"/>
          <a:stretch>
            <a:fillRect/>
          </a:stretch>
        </p:blipFill>
        <p:spPr>
          <a:xfrm>
            <a:off x="829611" y="12565439"/>
            <a:ext cx="3482106" cy="728007"/>
          </a:xfrm>
          <a:prstGeom prst="rect">
            <a:avLst/>
          </a:prstGeom>
        </p:spPr>
      </p:pic>
      <p:pic>
        <p:nvPicPr>
          <p:cNvPr id="16" name="Picture 15" descr="European flag emblem and multilingual disclaimer - European ...">
            <a:extLst>
              <a:ext uri="{FF2B5EF4-FFF2-40B4-BE49-F238E27FC236}">
                <a16:creationId xmlns:a16="http://schemas.microsoft.com/office/drawing/2014/main" id="{362F69A7-B503-C10D-3D77-2009AF822D84}"/>
              </a:ext>
            </a:extLst>
          </p:cNvPr>
          <p:cNvPicPr>
            <a:picLocks noChangeAspect="1"/>
          </p:cNvPicPr>
          <p:nvPr/>
        </p:nvPicPr>
        <p:blipFill>
          <a:blip r:embed="rId7"/>
          <a:stretch>
            <a:fillRect/>
          </a:stretch>
        </p:blipFill>
        <p:spPr>
          <a:xfrm>
            <a:off x="-39816" y="15814352"/>
            <a:ext cx="3482106" cy="7280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A988C83F-0D7B-9972-3881-12197436144D}"/>
              </a:ext>
            </a:extLst>
          </p:cNvPr>
          <p:cNvSpPr>
            <a:spLocks noGrp="1"/>
          </p:cNvSpPr>
          <p:nvPr>
            <p:ph type="title"/>
          </p:nvPr>
        </p:nvSpPr>
        <p:spPr/>
        <p:txBody>
          <a:bodyPr/>
          <a:lstStyle/>
          <a:p>
            <a:r>
              <a:rPr lang="en" err="1"/>
              <a:t>Dziedzictwo kulturowe materialne</a:t>
            </a:r>
            <a:endParaRPr lang="pl-PL"/>
          </a:p>
        </p:txBody>
      </p:sp>
      <p:sp>
        <p:nvSpPr>
          <p:cNvPr id="4" name="Title 2">
            <a:extLst>
              <a:ext uri="{FF2B5EF4-FFF2-40B4-BE49-F238E27FC236}">
                <a16:creationId xmlns:a16="http://schemas.microsoft.com/office/drawing/2014/main" id="{89C13A79-82E0-5102-BC0D-7FEE179E533E}"/>
              </a:ext>
            </a:extLst>
          </p:cNvPr>
          <p:cNvSpPr txBox="1">
            <a:spLocks/>
          </p:cNvSpPr>
          <p:nvPr/>
        </p:nvSpPr>
        <p:spPr>
          <a:xfrm>
            <a:off x="1286930" y="7010398"/>
            <a:ext cx="9618136" cy="5216286"/>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8000"/>
              <a:buFont typeface="Arial"/>
              <a:buNone/>
              <a:defRPr sz="80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spcBef>
                <a:spcPct val="0"/>
              </a:spcBef>
            </a:pPr>
            <a:r>
              <a:rPr lang="en" kern="1200">
                <a:solidFill>
                  <a:schemeClr val="tx1"/>
                </a:solidFill>
                <a:latin typeface="+mj-lt"/>
                <a:ea typeface="+mj-ea"/>
                <a:cs typeface="+mj-cs"/>
              </a:rPr>
              <a:t>Dziedzictwo kulturowe materialne</a:t>
            </a:r>
          </a:p>
        </p:txBody>
      </p:sp>
      <p:pic>
        <p:nvPicPr>
          <p:cNvPr id="5" name="Graphic 6" descr="City">
            <a:extLst>
              <a:ext uri="{FF2B5EF4-FFF2-40B4-BE49-F238E27FC236}">
                <a16:creationId xmlns:a16="http://schemas.microsoft.com/office/drawing/2014/main" id="{6C9B36D3-F993-CD4B-D0E2-ECBF1F3B350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1598" y="5038726"/>
            <a:ext cx="1828800" cy="1828800"/>
          </a:xfrm>
          <a:prstGeom prst="rect">
            <a:avLst/>
          </a:prstGeom>
        </p:spPr>
      </p:pic>
      <p:sp>
        <p:nvSpPr>
          <p:cNvPr id="6" name="Text Placeholder 1">
            <a:extLst>
              <a:ext uri="{FF2B5EF4-FFF2-40B4-BE49-F238E27FC236}">
                <a16:creationId xmlns:a16="http://schemas.microsoft.com/office/drawing/2014/main" id="{4DC19444-EB18-9502-D32E-A2ED3B4723C4}"/>
              </a:ext>
            </a:extLst>
          </p:cNvPr>
          <p:cNvSpPr txBox="1">
            <a:spLocks/>
          </p:cNvSpPr>
          <p:nvPr/>
        </p:nvSpPr>
        <p:spPr>
          <a:xfrm>
            <a:off x="11849100" y="3149600"/>
            <a:ext cx="11501966" cy="8940800"/>
          </a:xfrm>
          <a:prstGeom prst="rect">
            <a:avLst/>
          </a:prstGeom>
          <a:noFill/>
          <a:ln>
            <a:noFill/>
          </a:ln>
        </p:spPr>
        <p:txBody>
          <a:bodyPr spcFirstLastPara="1" vert="horz" wrap="square" lIns="91440" tIns="45720" rIns="91440" bIns="45720" rtlCol="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228600" indent="0"/>
            <a:r>
              <a:rPr lang="en" sz="3600" kern="1200">
                <a:solidFill>
                  <a:schemeClr val="tx1"/>
                </a:solidFill>
                <a:latin typeface="+mn-lt"/>
                <a:ea typeface="+mn-ea"/>
                <a:cs typeface="+mn-cs"/>
              </a:rPr>
              <a:t>Obejmuje fizyczne artefakty i miejsca o wartości kulturowej.</a:t>
            </a:r>
            <a:endParaRPr lang="en-US">
              <a:solidFill>
                <a:schemeClr val="tx1"/>
              </a:solidFill>
              <a:ea typeface="+mn-ea"/>
              <a:cs typeface="+mn-cs"/>
            </a:endParaRPr>
          </a:p>
          <a:p>
            <a:pPr marL="228600" indent="0"/>
            <a:endParaRPr lang="en-US" sz="3600" kern="1200">
              <a:solidFill>
                <a:schemeClr val="tx1"/>
              </a:solidFill>
              <a:latin typeface="+mn-lt"/>
              <a:ea typeface="+mn-ea"/>
              <a:cs typeface="+mn-cs"/>
            </a:endParaRPr>
          </a:p>
          <a:p>
            <a:pPr marL="228600" indent="0"/>
            <a:r>
              <a:rPr lang="en" sz="3600" kern="1200">
                <a:solidFill>
                  <a:schemeClr val="accent1"/>
                </a:solidFill>
                <a:latin typeface="+mn-lt"/>
                <a:ea typeface="+mn-ea"/>
                <a:cs typeface="+mn-cs"/>
              </a:rPr>
              <a:t>Przykłady:</a:t>
            </a:r>
            <a:endParaRPr lang="en-US" sz="3600" kern="1200">
              <a:solidFill>
                <a:schemeClr val="accent1"/>
              </a:solidFill>
              <a:latin typeface="+mn-lt"/>
              <a:ea typeface="+mn-ea"/>
            </a:endParaRPr>
          </a:p>
          <a:p>
            <a:pPr marL="228600" indent="0"/>
            <a:r>
              <a:rPr lang="en" sz="3600" b="1" kern="1200">
                <a:solidFill>
                  <a:schemeClr val="accent1"/>
                </a:solidFill>
                <a:latin typeface="+mn-lt"/>
                <a:ea typeface="+mn-ea"/>
                <a:cs typeface="+mn-cs"/>
              </a:rPr>
              <a:t>Pomniki i zabytkowe budynki</a:t>
            </a:r>
            <a:endParaRPr lang="en-US" sz="3600" b="1" kern="1200">
              <a:solidFill>
                <a:schemeClr val="accent1"/>
              </a:solidFill>
              <a:latin typeface="+mn-lt"/>
              <a:ea typeface="+mn-ea"/>
            </a:endParaRPr>
          </a:p>
          <a:p>
            <a:pPr marL="228600" indent="0"/>
            <a:r>
              <a:rPr lang="en" sz="3600" b="1" kern="1200">
                <a:solidFill>
                  <a:schemeClr val="accent1"/>
                </a:solidFill>
                <a:latin typeface="+mn-lt"/>
                <a:ea typeface="+mn-ea"/>
                <a:cs typeface="+mn-cs"/>
              </a:rPr>
              <a:t>Muzea i kolekcje</a:t>
            </a:r>
            <a:endParaRPr lang="en-US" sz="3600" b="1" kern="1200">
              <a:solidFill>
                <a:schemeClr val="accent1"/>
              </a:solidFill>
              <a:latin typeface="+mn-lt"/>
              <a:ea typeface="+mn-ea"/>
            </a:endParaRPr>
          </a:p>
          <a:p>
            <a:pPr marL="228600" indent="0"/>
            <a:r>
              <a:rPr lang="en" sz="3600" b="1" kern="1200">
                <a:solidFill>
                  <a:schemeClr val="accent1"/>
                </a:solidFill>
                <a:latin typeface="+mn-lt"/>
                <a:ea typeface="+mn-ea"/>
                <a:cs typeface="+mn-cs"/>
              </a:rPr>
              <a:t>Stanowiska archeologiczne i krajobrazy kulturowe</a:t>
            </a:r>
            <a:endParaRPr lang="en-US" sz="3600" b="1" kern="1200">
              <a:solidFill>
                <a:schemeClr val="accent1"/>
              </a:solidFill>
              <a:latin typeface="+mn-lt"/>
              <a:ea typeface="+mn-ea"/>
            </a:endParaRPr>
          </a:p>
          <a:p>
            <a:pPr marL="228600" indent="0"/>
            <a:endParaRPr lang="en-US" sz="3600" kern="1200">
              <a:solidFill>
                <a:schemeClr val="accent1"/>
              </a:solidFill>
              <a:latin typeface="+mn-lt"/>
              <a:ea typeface="+mn-ea"/>
              <a:cs typeface="+mn-cs"/>
            </a:endParaRPr>
          </a:p>
          <a:p>
            <a:pPr marL="228600" indent="0"/>
            <a:r>
              <a:rPr lang="en" sz="3600" kern="1200">
                <a:solidFill>
                  <a:schemeClr val="tx1"/>
                </a:solidFill>
                <a:latin typeface="+mn-lt"/>
                <a:ea typeface="+mn-ea"/>
                <a:cs typeface="+mn-cs"/>
              </a:rPr>
              <a:t>Cel: Stanowią materialne świadectwo minionych cywilizacji i sztuki.</a:t>
            </a:r>
            <a:endParaRPr lang="en-US" sz="3600" kern="1200">
              <a:solidFill>
                <a:schemeClr val="tx1"/>
              </a:solidFill>
              <a:latin typeface="+mn-lt"/>
              <a:ea typeface="+mn-ea"/>
            </a:endParaRPr>
          </a:p>
        </p:txBody>
      </p:sp>
    </p:spTree>
    <p:extLst>
      <p:ext uri="{BB962C8B-B14F-4D97-AF65-F5344CB8AC3E}">
        <p14:creationId xmlns:p14="http://schemas.microsoft.com/office/powerpoint/2010/main" val="3479431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D2899BC-C46F-DF1C-002E-3424ADAFAD6D}"/>
              </a:ext>
            </a:extLst>
          </p:cNvPr>
          <p:cNvSpPr>
            <a:spLocks noGrp="1"/>
          </p:cNvSpPr>
          <p:nvPr>
            <p:ph type="title"/>
          </p:nvPr>
        </p:nvSpPr>
        <p:spPr/>
        <p:txBody>
          <a:bodyPr/>
          <a:lstStyle/>
          <a:p>
            <a:r>
              <a:rPr lang="en" err="1"/>
              <a:t>Niematerialne dziedzictwo kulturowe</a:t>
            </a:r>
            <a:endParaRPr lang="pl-PL"/>
          </a:p>
        </p:txBody>
      </p:sp>
      <p:sp>
        <p:nvSpPr>
          <p:cNvPr id="4" name="Title 2">
            <a:extLst>
              <a:ext uri="{FF2B5EF4-FFF2-40B4-BE49-F238E27FC236}">
                <a16:creationId xmlns:a16="http://schemas.microsoft.com/office/drawing/2014/main" id="{5E384C69-EB18-4995-959C-99B3B12390D6}"/>
              </a:ext>
            </a:extLst>
          </p:cNvPr>
          <p:cNvSpPr txBox="1">
            <a:spLocks/>
          </p:cNvSpPr>
          <p:nvPr/>
        </p:nvSpPr>
        <p:spPr>
          <a:xfrm>
            <a:off x="1286930" y="7010398"/>
            <a:ext cx="9618136" cy="5216286"/>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8000"/>
              <a:buFont typeface="Arial"/>
              <a:buNone/>
              <a:defRPr sz="80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spcBef>
                <a:spcPct val="0"/>
              </a:spcBef>
            </a:pPr>
            <a:r>
              <a:rPr lang="en" kern="1200">
                <a:solidFill>
                  <a:schemeClr val="tx1"/>
                </a:solidFill>
                <a:latin typeface="+mj-lt"/>
                <a:ea typeface="+mj-ea"/>
                <a:cs typeface="+mj-cs"/>
              </a:rPr>
              <a:t>Niematerialne dziedzictwo kulturowe</a:t>
            </a:r>
          </a:p>
        </p:txBody>
      </p:sp>
      <p:pic>
        <p:nvPicPr>
          <p:cNvPr id="5" name="Graphic 6" descr="Family">
            <a:extLst>
              <a:ext uri="{FF2B5EF4-FFF2-40B4-BE49-F238E27FC236}">
                <a16:creationId xmlns:a16="http://schemas.microsoft.com/office/drawing/2014/main" id="{7ADC92CC-8F29-EBD2-F77F-9CC515E2C1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1598" y="5038726"/>
            <a:ext cx="1828800" cy="1828800"/>
          </a:xfrm>
          <a:prstGeom prst="rect">
            <a:avLst/>
          </a:prstGeom>
        </p:spPr>
      </p:pic>
      <p:sp>
        <p:nvSpPr>
          <p:cNvPr id="6" name="Text Placeholder 1">
            <a:extLst>
              <a:ext uri="{FF2B5EF4-FFF2-40B4-BE49-F238E27FC236}">
                <a16:creationId xmlns:a16="http://schemas.microsoft.com/office/drawing/2014/main" id="{7CD1812A-790C-75F5-E5B0-BF9FEC5F15B5}"/>
              </a:ext>
            </a:extLst>
          </p:cNvPr>
          <p:cNvSpPr txBox="1">
            <a:spLocks/>
          </p:cNvSpPr>
          <p:nvPr/>
        </p:nvSpPr>
        <p:spPr>
          <a:xfrm>
            <a:off x="12014200" y="3975100"/>
            <a:ext cx="11336866" cy="8115300"/>
          </a:xfrm>
          <a:prstGeom prst="rect">
            <a:avLst/>
          </a:prstGeom>
          <a:noFill/>
          <a:ln>
            <a:noFill/>
          </a:ln>
        </p:spPr>
        <p:txBody>
          <a:bodyPr spcFirstLastPara="1" vert="horz" wrap="square" lIns="91440" tIns="45720" rIns="91440" bIns="45720" rtlCol="0" anchor="ctr" anchorCtr="0">
            <a:normAutofit lnSpcReduction="1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228600" indent="0"/>
            <a:r>
              <a:rPr lang="en" sz="3600" kern="1200" dirty="0">
                <a:solidFill>
                  <a:schemeClr val="tx1"/>
                </a:solidFill>
                <a:latin typeface="+mn-lt"/>
                <a:ea typeface="+mn-ea"/>
                <a:cs typeface="+mn-cs"/>
              </a:rPr>
              <a:t>Odnosi się do niematerialnych tradycji i wiedzy przekazywanej z pokolenia na pokolenie.</a:t>
            </a:r>
            <a:endParaRPr lang="en-US" dirty="0">
              <a:solidFill>
                <a:schemeClr val="tx1"/>
              </a:solidFill>
              <a:ea typeface="+mn-ea"/>
              <a:cs typeface="+mn-cs"/>
            </a:endParaRPr>
          </a:p>
          <a:p>
            <a:pPr marL="228600" indent="0"/>
            <a:endParaRPr lang="en-US" sz="3600" kern="1200" dirty="0">
              <a:solidFill>
                <a:schemeClr val="tx1"/>
              </a:solidFill>
              <a:latin typeface="+mn-lt"/>
              <a:ea typeface="+mn-ea"/>
              <a:cs typeface="+mn-cs"/>
            </a:endParaRPr>
          </a:p>
          <a:p>
            <a:pPr marL="228600" indent="0"/>
            <a:r>
              <a:rPr lang="en" sz="3600" kern="1200" dirty="0">
                <a:solidFill>
                  <a:schemeClr val="accent1"/>
                </a:solidFill>
                <a:latin typeface="+mn-lt"/>
                <a:ea typeface="+mn-ea"/>
                <a:cs typeface="+mn-cs"/>
              </a:rPr>
              <a:t>Przykłady:</a:t>
            </a:r>
            <a:endParaRPr lang="en-US" sz="3600" kern="1200" dirty="0">
              <a:solidFill>
                <a:schemeClr val="accent1"/>
              </a:solidFill>
              <a:latin typeface="+mn-lt"/>
              <a:ea typeface="+mn-ea"/>
            </a:endParaRPr>
          </a:p>
          <a:p>
            <a:pPr marL="228600" indent="0"/>
            <a:r>
              <a:rPr lang="en" sz="3600" b="1" kern="1200" dirty="0">
                <a:solidFill>
                  <a:schemeClr val="accent1"/>
                </a:solidFill>
                <a:latin typeface="+mn-lt"/>
                <a:ea typeface="+mn-ea"/>
                <a:cs typeface="+mn-cs"/>
              </a:rPr>
              <a:t>Tradycje ustne i opowiadanie historii</a:t>
            </a:r>
            <a:endParaRPr lang="en-US" sz="3600" b="1" kern="1200" dirty="0">
              <a:solidFill>
                <a:schemeClr val="accent1"/>
              </a:solidFill>
              <a:latin typeface="+mn-lt"/>
              <a:ea typeface="+mn-ea"/>
            </a:endParaRPr>
          </a:p>
          <a:p>
            <a:pPr marL="228600" indent="0"/>
            <a:r>
              <a:rPr lang="en" sz="3600" b="1" kern="1200" dirty="0">
                <a:solidFill>
                  <a:schemeClr val="accent1"/>
                </a:solidFill>
                <a:latin typeface="+mn-lt"/>
                <a:ea typeface="+mn-ea"/>
                <a:cs typeface="+mn-cs"/>
              </a:rPr>
              <a:t>Muzyka, taniec i teatr</a:t>
            </a:r>
            <a:endParaRPr lang="en-US" sz="3600" b="1" kern="1200" dirty="0">
              <a:solidFill>
                <a:schemeClr val="accent1"/>
              </a:solidFill>
              <a:latin typeface="+mn-lt"/>
              <a:ea typeface="+mn-ea"/>
            </a:endParaRPr>
          </a:p>
          <a:p>
            <a:pPr marL="228600" indent="0"/>
            <a:r>
              <a:rPr lang="en" sz="3600" b="1" kern="1200" dirty="0">
                <a:solidFill>
                  <a:schemeClr val="accent1"/>
                </a:solidFill>
                <a:latin typeface="+mn-lt"/>
                <a:ea typeface="+mn-ea"/>
                <a:cs typeface="+mn-cs"/>
              </a:rPr>
              <a:t>Festiwale, rytuały i zwyczaje</a:t>
            </a:r>
            <a:endParaRPr lang="en-US" sz="3600" b="1" kern="1200" dirty="0">
              <a:solidFill>
                <a:schemeClr val="accent1"/>
              </a:solidFill>
              <a:latin typeface="+mn-lt"/>
              <a:ea typeface="+mn-ea"/>
            </a:endParaRPr>
          </a:p>
          <a:p>
            <a:pPr marL="228600" indent="0"/>
            <a:r>
              <a:rPr lang="en" sz="3600" b="1" kern="1200" dirty="0">
                <a:solidFill>
                  <a:schemeClr val="accent1"/>
                </a:solidFill>
                <a:latin typeface="+mn-lt"/>
                <a:ea typeface="+mn-ea"/>
                <a:cs typeface="+mn-cs"/>
              </a:rPr>
              <a:t>Tradycyjne rzemiosło i wiedza rdzennych mieszkańców</a:t>
            </a:r>
            <a:endParaRPr lang="en-US" sz="3600" b="1" kern="1200" dirty="0">
              <a:solidFill>
                <a:schemeClr val="accent1"/>
              </a:solidFill>
              <a:latin typeface="+mn-lt"/>
              <a:ea typeface="+mn-ea"/>
            </a:endParaRPr>
          </a:p>
          <a:p>
            <a:pPr marL="228600" indent="0"/>
            <a:endParaRPr lang="en-US" sz="3600" kern="1200" dirty="0">
              <a:solidFill>
                <a:schemeClr val="accent1"/>
              </a:solidFill>
              <a:latin typeface="+mn-lt"/>
              <a:ea typeface="+mn-ea"/>
              <a:cs typeface="+mn-cs"/>
            </a:endParaRPr>
          </a:p>
          <a:p>
            <a:pPr marL="228600" indent="0"/>
            <a:r>
              <a:rPr lang="en" sz="3600" kern="1200" dirty="0">
                <a:solidFill>
                  <a:schemeClr val="tx1"/>
                </a:solidFill>
                <a:latin typeface="+mn-lt"/>
                <a:ea typeface="+mn-ea"/>
                <a:cs typeface="+mn-cs"/>
              </a:rPr>
              <a:t>Cel: Wspieranie tożsamości, wspólnoty i ciągłości form wyrazu kulturowego.</a:t>
            </a:r>
            <a:endParaRPr lang="en-US" sz="3600" kern="1200" dirty="0">
              <a:solidFill>
                <a:schemeClr val="tx1"/>
              </a:solidFill>
              <a:latin typeface="+mn-lt"/>
              <a:ea typeface="+mn-ea"/>
            </a:endParaRPr>
          </a:p>
        </p:txBody>
      </p:sp>
    </p:spTree>
    <p:extLst>
      <p:ext uri="{BB962C8B-B14F-4D97-AF65-F5344CB8AC3E}">
        <p14:creationId xmlns:p14="http://schemas.microsoft.com/office/powerpoint/2010/main" val="362252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43480" y="4049199"/>
            <a:ext cx="22866350" cy="7258050"/>
          </a:xfrm>
        </p:spPr>
        <p:txBody>
          <a:bodyPr/>
          <a:lstStyle/>
          <a:p>
            <a:r>
              <a:rPr lang="en" dirty="0"/>
              <a:t>UNESCO definiuje dziedzictwo niematerialne jako:</a:t>
            </a:r>
          </a:p>
          <a:p>
            <a:r>
              <a:rPr lang="en" b="1" dirty="0">
                <a:solidFill>
                  <a:schemeClr val="accent1"/>
                </a:solidFill>
              </a:rPr>
              <a:t>„Praktyki, przedstawienia, formy wyrazu, wiedz</a:t>
            </a:r>
            <a:r>
              <a:rPr lang="pl-PL" b="1" dirty="0">
                <a:solidFill>
                  <a:schemeClr val="accent1"/>
                </a:solidFill>
              </a:rPr>
              <a:t>ę</a:t>
            </a:r>
            <a:r>
              <a:rPr lang="en" b="1" dirty="0">
                <a:solidFill>
                  <a:schemeClr val="accent1"/>
                </a:solidFill>
              </a:rPr>
              <a:t>, umiejętności, a także związane z nimi instrumenty, przedmioty, artefakty i przestrzenie kulturowe, które społeczności uznają za część swojego dziedzictwa kulturowego”.</a:t>
            </a:r>
          </a:p>
          <a:p>
            <a:r>
              <a:rPr lang="en" dirty="0"/>
              <a:t>— Konwencja UNESCO z 2003 r. w sprawie ochrony niematerialnego dziedzictwa kulturowego</a:t>
            </a:r>
          </a:p>
        </p:txBody>
      </p:sp>
      <p:sp>
        <p:nvSpPr>
          <p:cNvPr id="3" name="Title 2"/>
          <p:cNvSpPr>
            <a:spLocks noGrp="1"/>
          </p:cNvSpPr>
          <p:nvPr>
            <p:ph type="title"/>
          </p:nvPr>
        </p:nvSpPr>
        <p:spPr>
          <a:xfrm>
            <a:off x="749829" y="1803918"/>
            <a:ext cx="22860001" cy="2021633"/>
          </a:xfrm>
        </p:spPr>
        <p:txBody>
          <a:bodyPr/>
          <a:lstStyle/>
          <a:p>
            <a:r>
              <a:rPr lang="en" b="1"/>
              <a:t>Perspektywa UNESCO</a:t>
            </a:r>
            <a:endParaRPr lang="en-US" b="1"/>
          </a:p>
        </p:txBody>
      </p:sp>
    </p:spTree>
    <p:extLst>
      <p:ext uri="{BB962C8B-B14F-4D97-AF65-F5344CB8AC3E}">
        <p14:creationId xmlns:p14="http://schemas.microsoft.com/office/powerpoint/2010/main" val="2022919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4E21-79A1-765B-40EA-13454BC70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6BD-41E9-5E10-B559-48D91B84662E}"/>
              </a:ext>
            </a:extLst>
          </p:cNvPr>
          <p:cNvSpPr>
            <a:spLocks noGrp="1"/>
          </p:cNvSpPr>
          <p:nvPr>
            <p:ph type="title"/>
          </p:nvPr>
        </p:nvSpPr>
        <p:spPr>
          <a:xfrm>
            <a:off x="762001" y="4680857"/>
            <a:ext cx="18252140" cy="4748893"/>
          </a:xfrm>
        </p:spPr>
        <p:txBody>
          <a:bodyPr>
            <a:noAutofit/>
          </a:bodyPr>
          <a:lstStyle/>
          <a:p>
            <a:pPr>
              <a:lnSpc>
                <a:spcPct val="150000"/>
              </a:lnSpc>
            </a:pPr>
            <a:r>
              <a:rPr lang="en" sz="7200" b="1" dirty="0"/>
              <a:t>Ochrona dziedzictwa kulturowego w zglobalizowanym świecie</a:t>
            </a:r>
            <a:br>
              <a:rPr lang="pl-PL" sz="7200" b="1" dirty="0"/>
            </a:br>
            <a:r>
              <a:rPr lang="en" sz="7200" b="1" dirty="0"/>
              <a:t>Dlaczego ma to znaczenie w XXI</a:t>
            </a:r>
            <a:r>
              <a:rPr lang="pl-PL" sz="7200" b="1" dirty="0"/>
              <a:t> </a:t>
            </a:r>
            <a:r>
              <a:rPr lang="en" sz="7200" b="1" dirty="0"/>
              <a:t>wieku</a:t>
            </a:r>
            <a:endParaRPr lang="en-US" sz="7200" b="1" dirty="0"/>
          </a:p>
        </p:txBody>
      </p:sp>
      <p:pic>
        <p:nvPicPr>
          <p:cNvPr id="4" name="Picture 3" descr="European flag emblem and multilingual disclaimer - European ...">
            <a:extLst>
              <a:ext uri="{FF2B5EF4-FFF2-40B4-BE49-F238E27FC236}">
                <a16:creationId xmlns:a16="http://schemas.microsoft.com/office/drawing/2014/main" id="{DEB42F4C-3652-7E7F-13FF-997B1D3C92D0}"/>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4223958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912ABCB6-CF98-334E-3B06-2745CABB7169}"/>
              </a:ext>
            </a:extLst>
          </p:cNvPr>
          <p:cNvSpPr>
            <a:spLocks noGrp="1"/>
          </p:cNvSpPr>
          <p:nvPr>
            <p:ph type="title"/>
          </p:nvPr>
        </p:nvSpPr>
        <p:spPr/>
        <p:txBody>
          <a:bodyPr>
            <a:normAutofit fontScale="90000"/>
          </a:bodyPr>
          <a:lstStyle/>
          <a:p>
            <a:r>
              <a:rPr lang="en" dirty="0"/>
              <a:t>Tożsamość kulturowa i spójność społeczna</a:t>
            </a:r>
            <a:br>
              <a:rPr lang="pl-PL" dirty="0"/>
            </a:br>
            <a:endParaRPr lang="pl-PL" dirty="0"/>
          </a:p>
        </p:txBody>
      </p:sp>
      <p:graphicFrame>
        <p:nvGraphicFramePr>
          <p:cNvPr id="5" name="Text Placeholder 1">
            <a:extLst>
              <a:ext uri="{FF2B5EF4-FFF2-40B4-BE49-F238E27FC236}">
                <a16:creationId xmlns:a16="http://schemas.microsoft.com/office/drawing/2014/main" id="{BD07806D-7EFD-B8B7-B8AD-0DCF9DB32DCF}"/>
              </a:ext>
            </a:extLst>
          </p:cNvPr>
          <p:cNvGraphicFramePr/>
          <p:nvPr>
            <p:extLst>
              <p:ext uri="{D42A27DB-BD31-4B8C-83A1-F6EECF244321}">
                <p14:modId xmlns:p14="http://schemas.microsoft.com/office/powerpoint/2010/main" val="2362990731"/>
              </p:ext>
            </p:extLst>
          </p:nvPr>
        </p:nvGraphicFramePr>
        <p:xfrm>
          <a:off x="1813559" y="3888738"/>
          <a:ext cx="20756880" cy="6419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4807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F4F0ACB6-9EA8-0AC7-0FBD-AF8471ED4E1E}"/>
              </a:ext>
            </a:extLst>
          </p:cNvPr>
          <p:cNvSpPr>
            <a:spLocks noGrp="1"/>
          </p:cNvSpPr>
          <p:nvPr>
            <p:ph type="title"/>
          </p:nvPr>
        </p:nvSpPr>
        <p:spPr/>
        <p:txBody>
          <a:bodyPr>
            <a:normAutofit fontScale="90000"/>
          </a:bodyPr>
          <a:lstStyle/>
          <a:p>
            <a:r>
              <a:rPr lang="en" dirty="0"/>
              <a:t>Ryzyko związane z globalizacją</a:t>
            </a:r>
            <a:br>
              <a:rPr lang="pl-PL" dirty="0"/>
            </a:br>
            <a:endParaRPr lang="pl-PL" dirty="0"/>
          </a:p>
        </p:txBody>
      </p:sp>
      <p:graphicFrame>
        <p:nvGraphicFramePr>
          <p:cNvPr id="5" name="Text Placeholder 1">
            <a:extLst>
              <a:ext uri="{FF2B5EF4-FFF2-40B4-BE49-F238E27FC236}">
                <a16:creationId xmlns:a16="http://schemas.microsoft.com/office/drawing/2014/main" id="{7EFDE01F-3F8D-775A-8241-14785F464478}"/>
              </a:ext>
            </a:extLst>
          </p:cNvPr>
          <p:cNvGraphicFramePr/>
          <p:nvPr>
            <p:extLst>
              <p:ext uri="{D42A27DB-BD31-4B8C-83A1-F6EECF244321}">
                <p14:modId xmlns:p14="http://schemas.microsoft.com/office/powerpoint/2010/main" val="3064254759"/>
              </p:ext>
            </p:extLst>
          </p:nvPr>
        </p:nvGraphicFramePr>
        <p:xfrm>
          <a:off x="3652519" y="3098800"/>
          <a:ext cx="17078960" cy="929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786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10C46C8A-7CE3-29C2-0122-4D9D2206F40C}"/>
              </a:ext>
            </a:extLst>
          </p:cNvPr>
          <p:cNvSpPr>
            <a:spLocks noGrp="1"/>
          </p:cNvSpPr>
          <p:nvPr>
            <p:ph type="title"/>
          </p:nvPr>
        </p:nvSpPr>
        <p:spPr>
          <a:xfrm>
            <a:off x="762000" y="3069772"/>
            <a:ext cx="9332912" cy="3374571"/>
          </a:xfrm>
        </p:spPr>
        <p:txBody>
          <a:bodyPr>
            <a:normAutofit/>
          </a:bodyPr>
          <a:lstStyle/>
          <a:p>
            <a:r>
              <a:rPr lang="en" sz="7200" dirty="0"/>
              <a:t>Argumenty za konserwacją</a:t>
            </a:r>
            <a:br>
              <a:rPr lang="en-US" sz="7200" dirty="0"/>
            </a:br>
            <a:endParaRPr lang="pl-PL" sz="7200" dirty="0"/>
          </a:p>
        </p:txBody>
      </p:sp>
      <p:graphicFrame>
        <p:nvGraphicFramePr>
          <p:cNvPr id="5" name="Text Placeholder 1">
            <a:extLst>
              <a:ext uri="{FF2B5EF4-FFF2-40B4-BE49-F238E27FC236}">
                <a16:creationId xmlns:a16="http://schemas.microsoft.com/office/drawing/2014/main" id="{9318D73D-F91F-3F9F-8908-414631290770}"/>
              </a:ext>
            </a:extLst>
          </p:cNvPr>
          <p:cNvGraphicFramePr/>
          <p:nvPr>
            <p:extLst>
              <p:ext uri="{D42A27DB-BD31-4B8C-83A1-F6EECF244321}">
                <p14:modId xmlns:p14="http://schemas.microsoft.com/office/powerpoint/2010/main" val="3002639827"/>
              </p:ext>
            </p:extLst>
          </p:nvPr>
        </p:nvGraphicFramePr>
        <p:xfrm>
          <a:off x="11085344" y="1083212"/>
          <a:ext cx="11622256" cy="1135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173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43C6-7DDD-B7C4-CE13-4D8E37B09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47142-71E5-CF66-807A-610A5AE03C23}"/>
              </a:ext>
            </a:extLst>
          </p:cNvPr>
          <p:cNvSpPr>
            <a:spLocks noGrp="1"/>
          </p:cNvSpPr>
          <p:nvPr>
            <p:ph type="title"/>
          </p:nvPr>
        </p:nvSpPr>
        <p:spPr>
          <a:xfrm>
            <a:off x="762001" y="4680857"/>
            <a:ext cx="15128874" cy="4748893"/>
          </a:xfrm>
        </p:spPr>
        <p:txBody>
          <a:bodyPr>
            <a:noAutofit/>
          </a:bodyPr>
          <a:lstStyle/>
          <a:p>
            <a:pPr>
              <a:lnSpc>
                <a:spcPct val="150000"/>
              </a:lnSpc>
            </a:pPr>
            <a:r>
              <a:rPr lang="en" sz="7200" b="1" dirty="0"/>
              <a:t>Polityka publiczna i dobre praktyki</a:t>
            </a:r>
            <a:endParaRPr lang="en-US" sz="7200" b="1" dirty="0"/>
          </a:p>
        </p:txBody>
      </p:sp>
      <p:pic>
        <p:nvPicPr>
          <p:cNvPr id="4" name="Picture 3" descr="European flag emblem and multilingual disclaimer - European ...">
            <a:extLst>
              <a:ext uri="{FF2B5EF4-FFF2-40B4-BE49-F238E27FC236}">
                <a16:creationId xmlns:a16="http://schemas.microsoft.com/office/drawing/2014/main" id="{AA8D9975-0E8E-42C0-32F7-A216B7A956D8}"/>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2223099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35F2DF6F-AA12-2567-B544-3A72AF33048C}"/>
              </a:ext>
            </a:extLst>
          </p:cNvPr>
          <p:cNvSpPr>
            <a:spLocks noGrp="1"/>
          </p:cNvSpPr>
          <p:nvPr>
            <p:ph type="title"/>
          </p:nvPr>
        </p:nvSpPr>
        <p:spPr>
          <a:xfrm>
            <a:off x="761999" y="1524001"/>
            <a:ext cx="14107887" cy="1371600"/>
          </a:xfrm>
        </p:spPr>
        <p:txBody>
          <a:bodyPr>
            <a:normAutofit fontScale="90000"/>
          </a:bodyPr>
          <a:lstStyle/>
          <a:p>
            <a:r>
              <a:rPr lang="en" dirty="0"/>
              <a:t>UNESCO i globalne zobowiązania</a:t>
            </a:r>
            <a:br>
              <a:rPr lang="en-US" dirty="0"/>
            </a:br>
            <a:endParaRPr lang="pl-PL" dirty="0"/>
          </a:p>
        </p:txBody>
      </p:sp>
      <p:graphicFrame>
        <p:nvGraphicFramePr>
          <p:cNvPr id="5" name="Text Placeholder 1">
            <a:extLst>
              <a:ext uri="{FF2B5EF4-FFF2-40B4-BE49-F238E27FC236}">
                <a16:creationId xmlns:a16="http://schemas.microsoft.com/office/drawing/2014/main" id="{472CAB9D-74F2-F0D4-A53A-973B45A5D25F}"/>
              </a:ext>
            </a:extLst>
          </p:cNvPr>
          <p:cNvGraphicFramePr/>
          <p:nvPr>
            <p:extLst>
              <p:ext uri="{D42A27DB-BD31-4B8C-83A1-F6EECF244321}">
                <p14:modId xmlns:p14="http://schemas.microsoft.com/office/powerpoint/2010/main" val="193134824"/>
              </p:ext>
            </p:extLst>
          </p:nvPr>
        </p:nvGraphicFramePr>
        <p:xfrm>
          <a:off x="1813560" y="3988523"/>
          <a:ext cx="20756880" cy="6419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2770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5650" y="4438650"/>
            <a:ext cx="21062950" cy="7258050"/>
          </a:xfrm>
        </p:spPr>
        <p:txBody>
          <a:bodyPr>
            <a:normAutofit/>
          </a:bodyPr>
          <a:lstStyle/>
          <a:p>
            <a:pPr marL="800100" indent="-571500">
              <a:buFont typeface="Arial" panose="020B0604020202020204" pitchFamily="34" charset="0"/>
              <a:buChar char="•"/>
            </a:pPr>
            <a:r>
              <a:rPr lang="en" sz="4000" b="1">
                <a:solidFill>
                  <a:schemeClr val="accent1"/>
                </a:solidFill>
              </a:rPr>
              <a:t>Włącza </a:t>
            </a:r>
            <a:r>
              <a:rPr lang="en" sz="4000"/>
              <a:t>lokalne dziedzictwo kulturowe do edukacji formalnej i nieformalnej.</a:t>
            </a:r>
            <a:endParaRPr lang="en-US" sz="4000"/>
          </a:p>
          <a:p>
            <a:pPr marL="800100" indent="-571500">
              <a:buFont typeface="Arial" panose="020B0604020202020204" pitchFamily="34" charset="0"/>
              <a:buChar char="•"/>
            </a:pPr>
            <a:r>
              <a:rPr lang="en" sz="4000" b="1">
                <a:solidFill>
                  <a:schemeClr val="accent1"/>
                </a:solidFill>
              </a:rPr>
              <a:t>Zachęca </a:t>
            </a:r>
            <a:r>
              <a:rPr lang="en" sz="4000"/>
              <a:t>uczniów do angażowania się w swoje tradycje i społeczności.</a:t>
            </a:r>
          </a:p>
          <a:p>
            <a:pPr marL="800100" indent="-571500">
              <a:buFont typeface="Arial" panose="020B0604020202020204" pitchFamily="34" charset="0"/>
              <a:buChar char="•"/>
            </a:pPr>
            <a:r>
              <a:rPr lang="en" sz="4000" b="1">
                <a:solidFill>
                  <a:schemeClr val="accent1"/>
                </a:solidFill>
              </a:rPr>
              <a:t>Wzmacnia </a:t>
            </a:r>
            <a:r>
              <a:rPr lang="en" sz="4000"/>
              <a:t>szacunek dla różnorodności kulturowej i tożsamości.</a:t>
            </a:r>
          </a:p>
          <a:p>
            <a:pPr marL="800100" indent="-571500">
              <a:buFont typeface="Arial" panose="020B0604020202020204" pitchFamily="34" charset="0"/>
              <a:buChar char="•"/>
            </a:pPr>
            <a:r>
              <a:rPr lang="en" sz="4000" b="1">
                <a:solidFill>
                  <a:schemeClr val="accent1"/>
                </a:solidFill>
              </a:rPr>
              <a:t>Promuje </a:t>
            </a:r>
            <a:r>
              <a:rPr lang="en" sz="4000"/>
              <a:t>międzypokoleniowe przekazywanie wiedzy i praktyk.</a:t>
            </a:r>
          </a:p>
          <a:p>
            <a:endParaRPr lang="en-US" sz="4000"/>
          </a:p>
          <a:p>
            <a:r>
              <a:rPr lang="en" sz="2800"/>
              <a:t>Zestaw narzędzi zawiera przewodniki dla nauczycieli, scenariusze lekcji i przykłady z życia wzięte.</a:t>
            </a:r>
          </a:p>
          <a:p>
            <a:r>
              <a:rPr lang="en" sz="2800"/>
              <a:t>Zasoby UNESCO:</a:t>
            </a:r>
            <a:r>
              <a:rPr lang="en" sz="2800">
                <a:solidFill>
                  <a:schemeClr val="accent1"/>
                </a:solidFill>
                <a:hlinkClick r:id="rId2">
                  <a:extLst>
                    <a:ext uri="{A12FA001-AC4F-418D-AE19-62706E023703}">
                      <ahyp:hlinkClr xmlns:ahyp="http://schemas.microsoft.com/office/drawing/2018/hyperlinkcolor" val="tx"/>
                    </a:ext>
                  </a:extLst>
                </a:hlinkClick>
              </a:rPr>
              <a:t> https://ich.unesco.org/en/resources-teaching-and-learning</a:t>
            </a:r>
            <a:r>
              <a:rPr lang="en" sz="2800">
                <a:solidFill>
                  <a:schemeClr val="accent1"/>
                </a:solidFill>
              </a:rPr>
              <a:t> </a:t>
            </a:r>
            <a:endParaRPr sz="2800">
              <a:solidFill>
                <a:schemeClr val="accent1"/>
              </a:solidFill>
            </a:endParaRPr>
          </a:p>
        </p:txBody>
      </p:sp>
      <p:sp>
        <p:nvSpPr>
          <p:cNvPr id="3" name="Title 2"/>
          <p:cNvSpPr>
            <a:spLocks noGrp="1"/>
          </p:cNvSpPr>
          <p:nvPr>
            <p:ph type="title"/>
          </p:nvPr>
        </p:nvSpPr>
        <p:spPr>
          <a:xfrm>
            <a:off x="754197" y="2417768"/>
            <a:ext cx="22860001" cy="2021633"/>
          </a:xfrm>
        </p:spPr>
        <p:txBody>
          <a:bodyPr/>
          <a:lstStyle/>
          <a:p>
            <a:r>
              <a:rPr lang="en"/>
              <a:t>UNESCO: Żywe dziedzictwo w edukacji</a:t>
            </a:r>
          </a:p>
        </p:txBody>
      </p:sp>
    </p:spTree>
    <p:extLst>
      <p:ext uri="{BB962C8B-B14F-4D97-AF65-F5344CB8AC3E}">
        <p14:creationId xmlns:p14="http://schemas.microsoft.com/office/powerpoint/2010/main" val="2372934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40B2D33E-D8D6-085B-42D4-C868BFE21851}"/>
              </a:ext>
            </a:extLst>
          </p:cNvPr>
          <p:cNvSpPr>
            <a:spLocks noGrp="1"/>
          </p:cNvSpPr>
          <p:nvPr>
            <p:ph type="title"/>
          </p:nvPr>
        </p:nvSpPr>
        <p:spPr>
          <a:xfrm>
            <a:off x="761999" y="2519082"/>
            <a:ext cx="8704730" cy="6969104"/>
          </a:xfrm>
        </p:spPr>
        <p:txBody>
          <a:bodyPr>
            <a:normAutofit/>
          </a:bodyPr>
          <a:lstStyle/>
          <a:p>
            <a:r>
              <a:rPr lang="en" kern="1200" dirty="0">
                <a:solidFill>
                  <a:schemeClr val="tx1"/>
                </a:solidFill>
              </a:rPr>
              <a:t>HERITAGE-PRO: Interdyscyplina</a:t>
            </a:r>
            <a:r>
              <a:rPr lang="pl-PL" kern="1200" dirty="0">
                <a:solidFill>
                  <a:schemeClr val="tx1"/>
                </a:solidFill>
              </a:rPr>
              <a:t>r</a:t>
            </a:r>
            <a:r>
              <a:rPr lang="en" kern="1200" dirty="0">
                <a:solidFill>
                  <a:schemeClr val="tx1"/>
                </a:solidFill>
              </a:rPr>
              <a:t>ne zarządzanie dziedzictwem kulturowym</a:t>
            </a:r>
            <a:br>
              <a:rPr lang="en-US" kern="1200" dirty="0">
                <a:solidFill>
                  <a:schemeClr val="tx1"/>
                </a:solidFill>
              </a:rPr>
            </a:br>
            <a:endParaRPr lang="pl-PL" dirty="0">
              <a:solidFill>
                <a:schemeClr val="tx1"/>
              </a:solidFill>
            </a:endParaRPr>
          </a:p>
        </p:txBody>
      </p:sp>
      <p:graphicFrame>
        <p:nvGraphicFramePr>
          <p:cNvPr id="5" name="Text Placeholder 1">
            <a:extLst>
              <a:ext uri="{FF2B5EF4-FFF2-40B4-BE49-F238E27FC236}">
                <a16:creationId xmlns:a16="http://schemas.microsoft.com/office/drawing/2014/main" id="{8AABC46C-D35A-5D26-B7ED-A3F9B59ABACF}"/>
              </a:ext>
            </a:extLst>
          </p:cNvPr>
          <p:cNvGraphicFramePr/>
          <p:nvPr/>
        </p:nvGraphicFramePr>
        <p:xfrm>
          <a:off x="11085344" y="1083212"/>
          <a:ext cx="11622256" cy="1135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0740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782CC-76BA-D2C5-EF5F-AAF97680AA3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697EA90-B84B-59A9-1971-C2CE88AAE233}"/>
              </a:ext>
            </a:extLst>
          </p:cNvPr>
          <p:cNvSpPr>
            <a:spLocks noGrp="1"/>
          </p:cNvSpPr>
          <p:nvPr>
            <p:ph type="body" idx="1"/>
          </p:nvPr>
        </p:nvSpPr>
        <p:spPr>
          <a:xfrm>
            <a:off x="728756" y="3385064"/>
            <a:ext cx="21062950" cy="1683854"/>
          </a:xfrm>
        </p:spPr>
        <p:txBody>
          <a:bodyPr>
            <a:noAutofit/>
          </a:bodyPr>
          <a:lstStyle/>
          <a:p>
            <a:pPr marL="228600" indent="0" algn="just"/>
            <a:r>
              <a:rPr lang="en" sz="3600" dirty="0">
                <a:solidFill>
                  <a:schemeClr val="tx1"/>
                </a:solidFill>
              </a:rPr>
              <a:t>Międzynarodowa Rada Ochrony Zabytków i Miejsc Historycznych (ICOMOS) jest główną organizacją pozarządową zajmującą się opracowywaniem globalnych standardów identyfikacji, konserwacji i zarządzania dziedzictwem kulturowym. Jej wpływ jest widoczny w szeregu tekstów doktrynalnych – kartach, zasadach i wytycznych – które łącznie definiują, czym jest dziedzictwo kulturowe i jak należy je chronić.</a:t>
            </a:r>
            <a:endParaRPr sz="3600" dirty="0">
              <a:solidFill>
                <a:schemeClr val="tx1"/>
              </a:solidFill>
            </a:endParaRPr>
          </a:p>
        </p:txBody>
      </p:sp>
      <p:sp>
        <p:nvSpPr>
          <p:cNvPr id="3" name="Title 2">
            <a:extLst>
              <a:ext uri="{FF2B5EF4-FFF2-40B4-BE49-F238E27FC236}">
                <a16:creationId xmlns:a16="http://schemas.microsoft.com/office/drawing/2014/main" id="{E644DC6E-11DF-0E8E-ADC6-5DE1B6BEE51F}"/>
              </a:ext>
            </a:extLst>
          </p:cNvPr>
          <p:cNvSpPr>
            <a:spLocks noGrp="1"/>
          </p:cNvSpPr>
          <p:nvPr>
            <p:ph type="title"/>
          </p:nvPr>
        </p:nvSpPr>
        <p:spPr>
          <a:xfrm>
            <a:off x="1045745" y="1808168"/>
            <a:ext cx="22860001" cy="2021633"/>
          </a:xfrm>
        </p:spPr>
        <p:txBody>
          <a:bodyPr/>
          <a:lstStyle/>
          <a:p>
            <a:r>
              <a:rPr lang="en" dirty="0"/>
              <a:t>Dziedzictwo kulturowe w ramach ICOMOS</a:t>
            </a:r>
            <a:endParaRPr dirty="0"/>
          </a:p>
        </p:txBody>
      </p:sp>
      <p:graphicFrame>
        <p:nvGraphicFramePr>
          <p:cNvPr id="4" name="Tabela 3">
            <a:extLst>
              <a:ext uri="{FF2B5EF4-FFF2-40B4-BE49-F238E27FC236}">
                <a16:creationId xmlns:a16="http://schemas.microsoft.com/office/drawing/2014/main" id="{B53420E5-8169-0766-ACFE-92E51CE551E0}"/>
              </a:ext>
            </a:extLst>
          </p:cNvPr>
          <p:cNvGraphicFramePr>
            <a:graphicFrameLocks noGrp="1"/>
          </p:cNvGraphicFramePr>
          <p:nvPr>
            <p:extLst>
              <p:ext uri="{D42A27DB-BD31-4B8C-83A1-F6EECF244321}">
                <p14:modId xmlns:p14="http://schemas.microsoft.com/office/powerpoint/2010/main" val="2137543747"/>
              </p:ext>
            </p:extLst>
          </p:nvPr>
        </p:nvGraphicFramePr>
        <p:xfrm>
          <a:off x="2703443" y="6308035"/>
          <a:ext cx="17519373" cy="5327373"/>
        </p:xfrm>
        <a:graphic>
          <a:graphicData uri="http://schemas.openxmlformats.org/drawingml/2006/table">
            <a:tbl>
              <a:tblPr>
                <a:tableStyleId>{775DCB02-9BB8-47FD-8907-85C794F793BA}</a:tableStyleId>
              </a:tblPr>
              <a:tblGrid>
                <a:gridCol w="5839791">
                  <a:extLst>
                    <a:ext uri="{9D8B030D-6E8A-4147-A177-3AD203B41FA5}">
                      <a16:colId xmlns:a16="http://schemas.microsoft.com/office/drawing/2014/main" val="1330007987"/>
                    </a:ext>
                  </a:extLst>
                </a:gridCol>
                <a:gridCol w="5839791">
                  <a:extLst>
                    <a:ext uri="{9D8B030D-6E8A-4147-A177-3AD203B41FA5}">
                      <a16:colId xmlns:a16="http://schemas.microsoft.com/office/drawing/2014/main" val="1981460913"/>
                    </a:ext>
                  </a:extLst>
                </a:gridCol>
                <a:gridCol w="5839791">
                  <a:extLst>
                    <a:ext uri="{9D8B030D-6E8A-4147-A177-3AD203B41FA5}">
                      <a16:colId xmlns:a16="http://schemas.microsoft.com/office/drawing/2014/main" val="2431456546"/>
                    </a:ext>
                  </a:extLst>
                </a:gridCol>
              </a:tblGrid>
              <a:tr h="626749">
                <a:tc>
                  <a:txBody>
                    <a:bodyPr/>
                    <a:lstStyle/>
                    <a:p>
                      <a:pPr algn="ctr">
                        <a:buNone/>
                      </a:pPr>
                      <a:r>
                        <a:rPr lang="en" sz="2000" b="1" err="1"/>
                        <a:t>Dziedzictwo</a:t>
                      </a:r>
                      <a:endParaRPr lang="pl-PL" sz="2000" b="1"/>
                    </a:p>
                  </a:txBody>
                  <a:tcPr anchor="ctr"/>
                </a:tc>
                <a:tc>
                  <a:txBody>
                    <a:bodyPr/>
                    <a:lstStyle/>
                    <a:p>
                      <a:pPr algn="ctr">
                        <a:buNone/>
                      </a:pPr>
                      <a:r>
                        <a:rPr lang="en" sz="2000" b="1" err="1"/>
                        <a:t>Kluczowe sformułowania ICOMOS</a:t>
                      </a:r>
                      <a:endParaRPr lang="pl-PL" sz="2000" b="1"/>
                    </a:p>
                  </a:txBody>
                  <a:tcPr anchor="ctr"/>
                </a:tc>
                <a:tc>
                  <a:txBody>
                    <a:bodyPr/>
                    <a:lstStyle/>
                    <a:p>
                      <a:pPr algn="ctr">
                        <a:buNone/>
                      </a:pPr>
                      <a:r>
                        <a:rPr lang="en" sz="2000" b="1" err="1"/>
                        <a:t>Reprezentatywny tekst doktrynalny</a:t>
                      </a:r>
                      <a:endParaRPr lang="pl-PL" sz="2000" b="1"/>
                    </a:p>
                  </a:txBody>
                  <a:tcPr anchor="ctr"/>
                </a:tc>
                <a:extLst>
                  <a:ext uri="{0D108BD9-81ED-4DB2-BD59-A6C34878D82A}">
                    <a16:rowId xmlns:a16="http://schemas.microsoft.com/office/drawing/2014/main" val="3437337904"/>
                  </a:ext>
                </a:extLst>
              </a:tr>
              <a:tr h="1065475">
                <a:tc>
                  <a:txBody>
                    <a:bodyPr/>
                    <a:lstStyle/>
                    <a:p>
                      <a:pPr>
                        <a:buNone/>
                      </a:pPr>
                      <a:r>
                        <a:rPr lang="en" sz="2000" b="1"/>
                        <a:t>Zabytki, zespoły budynków i miejsca</a:t>
                      </a:r>
                      <a:endParaRPr lang="en-US" sz="2000"/>
                    </a:p>
                  </a:txBody>
                  <a:tcPr anchor="ctr"/>
                </a:tc>
                <a:tc>
                  <a:txBody>
                    <a:bodyPr/>
                    <a:lstStyle/>
                    <a:p>
                      <a:pPr>
                        <a:buNone/>
                      </a:pPr>
                      <a:r>
                        <a:rPr lang="en" sz="2000"/>
                        <a:t>„... zabytki, zespoły budynków i miejsca o wartości dziedzictwa kulturowego, stanowiące środowisko historyczne lub zabudowane”.</a:t>
                      </a:r>
                    </a:p>
                  </a:txBody>
                  <a:tcPr anchor="ctr"/>
                </a:tc>
                <a:tc>
                  <a:txBody>
                    <a:bodyPr/>
                    <a:lstStyle/>
                    <a:p>
                      <a:pPr>
                        <a:buNone/>
                      </a:pPr>
                      <a:r>
                        <a:rPr lang="en" sz="2000" dirty="0"/>
                        <a:t>Karta Wenecka, 1964 r. (tekst podstawowy) (</a:t>
                      </a:r>
                      <a:r>
                        <a:rPr lang="en" sz="2000" dirty="0">
                          <a:hlinkClick r:id="rId2" tooltip="Charters and doctrinal texts - ICOMOS"/>
                        </a:rPr>
                        <a:t>icomos.org</a:t>
                      </a:r>
                      <a:r>
                        <a:rPr lang="en" sz="2000" dirty="0"/>
                        <a:t>)</a:t>
                      </a:r>
                    </a:p>
                  </a:txBody>
                  <a:tcPr anchor="ctr"/>
                </a:tc>
                <a:extLst>
                  <a:ext uri="{0D108BD9-81ED-4DB2-BD59-A6C34878D82A}">
                    <a16:rowId xmlns:a16="http://schemas.microsoft.com/office/drawing/2014/main" val="1350707434"/>
                  </a:ext>
                </a:extLst>
              </a:tr>
              <a:tr h="1504199">
                <a:tc>
                  <a:txBody>
                    <a:bodyPr/>
                    <a:lstStyle/>
                    <a:p>
                      <a:pPr>
                        <a:buNone/>
                      </a:pPr>
                      <a:r>
                        <a:rPr lang="en" sz="2000" b="1"/>
                        <a:t>Niewidzialne dziedzictwo kulturowe</a:t>
                      </a:r>
                      <a:endParaRPr lang="pl-PL" sz="2000"/>
                    </a:p>
                  </a:txBody>
                  <a:tcPr anchor="ctr"/>
                </a:tc>
                <a:tc>
                  <a:txBody>
                    <a:bodyPr/>
                    <a:lstStyle/>
                    <a:p>
                      <a:pPr>
                        <a:buNone/>
                      </a:pPr>
                      <a:r>
                        <a:rPr lang="en" sz="2000"/>
                        <a:t>„Praktyki, przedstawienia, formy wyrazu, systemy wiedzy, umiejętności i związane z nimi przedmioty […] których wartość jest powiązana z tożsamością, pamięcią, wierzeniami i symboliką”.</a:t>
                      </a:r>
                    </a:p>
                  </a:txBody>
                  <a:tcPr anchor="ctr"/>
                </a:tc>
                <a:tc>
                  <a:txBody>
                    <a:bodyPr/>
                    <a:lstStyle/>
                    <a:p>
                      <a:pPr>
                        <a:buNone/>
                      </a:pPr>
                      <a:r>
                        <a:rPr lang="en" sz="2000"/>
                        <a:t>Międzynarodowa karta i wytyczne dotyczące miejsc o niematerialnym dziedzictwie kulturowym, przyjęte w 2024 r. (</a:t>
                      </a:r>
                      <a:r>
                        <a:rPr lang="en" sz="2000">
                          <a:hlinkClick r:id="rId2" tooltip="Charters and doctrinal texts - ICOMOS"/>
                        </a:rPr>
                        <a:t>icomos.org</a:t>
                      </a:r>
                      <a:r>
                        <a:rPr lang="en" sz="2000"/>
                        <a:t>, </a:t>
                      </a:r>
                      <a:r>
                        <a:rPr lang="en" sz="2000">
                          <a:hlinkClick r:id="rId3" tooltip="International charter and guidance on sites with intangible cultural ..."/>
                        </a:rPr>
                        <a:t>openarchive.icomos.org</a:t>
                      </a:r>
                      <a:r>
                        <a:rPr lang="en" sz="2000"/>
                        <a:t>)</a:t>
                      </a:r>
                    </a:p>
                  </a:txBody>
                  <a:tcPr anchor="ctr"/>
                </a:tc>
                <a:extLst>
                  <a:ext uri="{0D108BD9-81ED-4DB2-BD59-A6C34878D82A}">
                    <a16:rowId xmlns:a16="http://schemas.microsoft.com/office/drawing/2014/main" val="3188592933"/>
                  </a:ext>
                </a:extLst>
              </a:tr>
              <a:tr h="1065475">
                <a:tc>
                  <a:txBody>
                    <a:bodyPr/>
                    <a:lstStyle/>
                    <a:p>
                      <a:pPr>
                        <a:buNone/>
                      </a:pPr>
                      <a:r>
                        <a:rPr lang="en" sz="2000" b="1"/>
                        <a:t>Krajobrazy kulturowe i dziedzictwo wiejskie</a:t>
                      </a:r>
                      <a:endParaRPr lang="pl-PL" sz="2000"/>
                    </a:p>
                  </a:txBody>
                  <a:tcPr anchor="ctr"/>
                </a:tc>
                <a:tc>
                  <a:txBody>
                    <a:bodyPr/>
                    <a:lstStyle/>
                    <a:p>
                      <a:pPr>
                        <a:buNone/>
                      </a:pPr>
                      <a:r>
                        <a:rPr lang="en" sz="2000"/>
                        <a:t>Miejsca „podkreślające wzajemne przenikanie się kultury i natury”</a:t>
                      </a:r>
                    </a:p>
                  </a:txBody>
                  <a:tcPr anchor="ctr"/>
                </a:tc>
                <a:tc>
                  <a:txBody>
                    <a:bodyPr/>
                    <a:lstStyle/>
                    <a:p>
                      <a:pPr>
                        <a:buNone/>
                      </a:pPr>
                      <a:r>
                        <a:rPr lang="en" sz="2000"/>
                        <a:t>Zasady dotyczące krajobrazów wiejskich jako dziedzictwa, 2017 r. (</a:t>
                      </a:r>
                      <a:r>
                        <a:rPr lang="en" sz="2000">
                          <a:hlinkClick r:id="rId2" tooltip="Charters and doctrinal texts - ICOMOS"/>
                        </a:rPr>
                        <a:t>icomos.org</a:t>
                      </a:r>
                      <a:r>
                        <a:rPr lang="en" sz="2000"/>
                        <a:t>)</a:t>
                      </a:r>
                    </a:p>
                  </a:txBody>
                  <a:tcPr anchor="ctr"/>
                </a:tc>
                <a:extLst>
                  <a:ext uri="{0D108BD9-81ED-4DB2-BD59-A6C34878D82A}">
                    <a16:rowId xmlns:a16="http://schemas.microsoft.com/office/drawing/2014/main" val="349340036"/>
                  </a:ext>
                </a:extLst>
              </a:tr>
              <a:tr h="1065475">
                <a:tc>
                  <a:txBody>
                    <a:bodyPr/>
                    <a:lstStyle/>
                    <a:p>
                      <a:pPr>
                        <a:buNone/>
                      </a:pPr>
                      <a:r>
                        <a:rPr lang="en" sz="2000" b="1"/>
                        <a:t>Dziedzictwo architektury ludowej, przemysłowej, podwodnej, polarnej itp.</a:t>
                      </a:r>
                      <a:endParaRPr lang="pl-PL" sz="2000"/>
                    </a:p>
                  </a:txBody>
                  <a:tcPr anchor="ctr"/>
                </a:tc>
                <a:tc>
                  <a:txBody>
                    <a:bodyPr/>
                    <a:lstStyle/>
                    <a:p>
                      <a:pPr>
                        <a:buNone/>
                      </a:pPr>
                      <a:r>
                        <a:rPr lang="en" sz="2000"/>
                        <a:t>Definicje tematyczne oparte na autentyczności, integralności i zrównoważonym wykorzystaniu</a:t>
                      </a:r>
                    </a:p>
                  </a:txBody>
                  <a:tcPr anchor="ctr"/>
                </a:tc>
                <a:tc>
                  <a:txBody>
                    <a:bodyPr/>
                    <a:lstStyle/>
                    <a:p>
                      <a:pPr>
                        <a:buNone/>
                      </a:pPr>
                      <a:r>
                        <a:rPr lang="en" sz="2000" dirty="0"/>
                        <a:t>Seria kart 1976–2024 (</a:t>
                      </a:r>
                      <a:r>
                        <a:rPr lang="en" sz="2000" dirty="0">
                          <a:hlinkClick r:id="rId2" tooltip="Charters and doctrinal texts - ICOMOS"/>
                        </a:rPr>
                        <a:t>icomos.org</a:t>
                      </a:r>
                      <a:r>
                        <a:rPr lang="en" sz="2000" dirty="0"/>
                        <a:t>)</a:t>
                      </a:r>
                    </a:p>
                  </a:txBody>
                  <a:tcPr anchor="ctr"/>
                </a:tc>
                <a:extLst>
                  <a:ext uri="{0D108BD9-81ED-4DB2-BD59-A6C34878D82A}">
                    <a16:rowId xmlns:a16="http://schemas.microsoft.com/office/drawing/2014/main" val="4255736103"/>
                  </a:ext>
                </a:extLst>
              </a:tr>
            </a:tbl>
          </a:graphicData>
        </a:graphic>
      </p:graphicFrame>
    </p:spTree>
    <p:extLst>
      <p:ext uri="{BB962C8B-B14F-4D97-AF65-F5344CB8AC3E}">
        <p14:creationId xmlns:p14="http://schemas.microsoft.com/office/powerpoint/2010/main" val="915241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C750E20D-E719-4DC1-BB6B-1A18BBD2A212}"/>
              </a:ext>
            </a:extLst>
          </p:cNvPr>
          <p:cNvSpPr txBox="1"/>
          <p:nvPr/>
        </p:nvSpPr>
        <p:spPr>
          <a:xfrm>
            <a:off x="1119808" y="4481443"/>
            <a:ext cx="13179289" cy="7490688"/>
          </a:xfrm>
          <a:prstGeom prst="rect">
            <a:avLst/>
          </a:prstGeom>
          <a:noFill/>
          <a:ln>
            <a:noFill/>
          </a:ln>
        </p:spPr>
        <p:txBody>
          <a:bodyPr spcFirstLastPara="1" wrap="square" lIns="0" tIns="0" rIns="0" bIns="0" rtlCol="0" anchor="t" anchorCtr="0">
            <a:normAutofit/>
          </a:bodyPr>
          <a:lstStyle/>
          <a:p>
            <a:pPr marL="685800" indent="-457200">
              <a:lnSpc>
                <a:spcPct val="90000"/>
              </a:lnSpc>
              <a:spcBef>
                <a:spcPts val="2000"/>
              </a:spcBef>
              <a:buClr>
                <a:srgbClr val="323232"/>
              </a:buClr>
              <a:buSzPts val="5600"/>
              <a:buFont typeface="Arial" panose="020B0604020202020204" pitchFamily="34" charset="0"/>
              <a:buChar char="•"/>
            </a:pPr>
            <a:r>
              <a:rPr lang="en" sz="3600" b="0" i="0" u="none" strike="noStrike" cap="none" dirty="0">
                <a:solidFill>
                  <a:srgbClr val="323232"/>
                </a:solidFill>
              </a:rPr>
              <a:t>ICOMOS wspiera ochronę dziedzictwa kulturowego na całym świecie.</a:t>
            </a:r>
          </a:p>
          <a:p>
            <a:pPr marL="685800" indent="-457200">
              <a:lnSpc>
                <a:spcPct val="90000"/>
              </a:lnSpc>
              <a:spcBef>
                <a:spcPts val="2000"/>
              </a:spcBef>
              <a:buClr>
                <a:srgbClr val="323232"/>
              </a:buClr>
              <a:buSzPts val="5600"/>
              <a:buFont typeface="Arial" panose="020B0604020202020204" pitchFamily="34" charset="0"/>
              <a:buChar char="•"/>
            </a:pPr>
            <a:r>
              <a:rPr lang="en" sz="3600" b="0" i="0" u="none" strike="noStrike" cap="none" dirty="0">
                <a:solidFill>
                  <a:srgbClr val="323232"/>
                </a:solidFill>
              </a:rPr>
              <a:t>Organizacja opracowuje międzynarodowe standardy dotyczące ochrony zabytków i miejsc historycznych.</a:t>
            </a:r>
          </a:p>
          <a:p>
            <a:pPr marL="685800" indent="-457200">
              <a:lnSpc>
                <a:spcPct val="90000"/>
              </a:lnSpc>
              <a:spcBef>
                <a:spcPts val="2000"/>
              </a:spcBef>
              <a:buClr>
                <a:srgbClr val="323232"/>
              </a:buClr>
              <a:buSzPts val="5600"/>
              <a:buFont typeface="Arial" panose="020B0604020202020204" pitchFamily="34" charset="0"/>
              <a:buChar char="•"/>
            </a:pPr>
            <a:r>
              <a:rPr lang="en" sz="3600" b="0" i="0" u="none" strike="noStrike" cap="none" dirty="0">
                <a:solidFill>
                  <a:srgbClr val="323232"/>
                </a:solidFill>
              </a:rPr>
              <a:t>Pomaga promować zrównoważoną turystykę kulturową, która szanuje lokalne tradycje.</a:t>
            </a:r>
          </a:p>
          <a:p>
            <a:pPr marL="685800" indent="-457200">
              <a:lnSpc>
                <a:spcPct val="90000"/>
              </a:lnSpc>
              <a:spcBef>
                <a:spcPts val="2000"/>
              </a:spcBef>
              <a:buClr>
                <a:srgbClr val="323232"/>
              </a:buClr>
              <a:buSzPts val="5600"/>
              <a:buFont typeface="Arial" panose="020B0604020202020204" pitchFamily="34" charset="0"/>
              <a:buChar char="•"/>
            </a:pPr>
            <a:r>
              <a:rPr lang="en" sz="3600" b="0" i="0" u="none" strike="noStrike" cap="none" dirty="0">
                <a:solidFill>
                  <a:srgbClr val="323232"/>
                </a:solidFill>
              </a:rPr>
              <a:t>Wspiera współpracę między ekspertami, społecznościami lokalnymi i rządami.</a:t>
            </a:r>
          </a:p>
          <a:p>
            <a:pPr marL="685800" indent="-457200">
              <a:lnSpc>
                <a:spcPct val="90000"/>
              </a:lnSpc>
              <a:spcBef>
                <a:spcPts val="2000"/>
              </a:spcBef>
              <a:buClr>
                <a:srgbClr val="323232"/>
              </a:buClr>
              <a:buSzPts val="5600"/>
              <a:buFont typeface="Arial" panose="020B0604020202020204" pitchFamily="34" charset="0"/>
              <a:buChar char="•"/>
            </a:pPr>
            <a:r>
              <a:rPr lang="en" sz="3600" b="0" i="0" u="none" strike="noStrike" cap="none" dirty="0">
                <a:solidFill>
                  <a:srgbClr val="323232"/>
                </a:solidFill>
              </a:rPr>
              <a:t>Zachow</a:t>
            </a:r>
            <a:r>
              <a:rPr lang="pl-PL" sz="3600" b="0" i="0" u="none" strike="noStrike" cap="none" dirty="0">
                <a:solidFill>
                  <a:srgbClr val="323232"/>
                </a:solidFill>
              </a:rPr>
              <a:t>uje</a:t>
            </a:r>
            <a:r>
              <a:rPr lang="en" sz="3600" b="0" i="0" u="none" strike="noStrike" cap="none" dirty="0">
                <a:solidFill>
                  <a:srgbClr val="323232"/>
                </a:solidFill>
              </a:rPr>
              <a:t> autentycznoś</a:t>
            </a:r>
            <a:r>
              <a:rPr lang="pl-PL" sz="3600" b="0" i="0" u="none" strike="noStrike" cap="none" dirty="0">
                <a:solidFill>
                  <a:srgbClr val="323232"/>
                </a:solidFill>
              </a:rPr>
              <a:t>ć</a:t>
            </a:r>
            <a:r>
              <a:rPr lang="en" sz="3600" b="0" i="0" u="none" strike="noStrike" cap="none" dirty="0">
                <a:solidFill>
                  <a:srgbClr val="323232"/>
                </a:solidFill>
              </a:rPr>
              <a:t> i integralnoś</a:t>
            </a:r>
            <a:r>
              <a:rPr lang="pl-PL" sz="3600" b="0" i="0" u="none" strike="noStrike" cap="none" dirty="0">
                <a:solidFill>
                  <a:srgbClr val="323232"/>
                </a:solidFill>
              </a:rPr>
              <a:t>ć</a:t>
            </a:r>
            <a:r>
              <a:rPr lang="en" sz="3600" b="0" i="0" u="none" strike="noStrike" cap="none" dirty="0">
                <a:solidFill>
                  <a:srgbClr val="323232"/>
                </a:solidFill>
              </a:rPr>
              <a:t> dziedzictwa ma kluczowe znaczenie dla rozwoju turystyki.</a:t>
            </a:r>
          </a:p>
          <a:p>
            <a:pPr marL="685800" indent="-457200">
              <a:lnSpc>
                <a:spcPct val="90000"/>
              </a:lnSpc>
              <a:spcBef>
                <a:spcPts val="2000"/>
              </a:spcBef>
              <a:buClr>
                <a:srgbClr val="323232"/>
              </a:buClr>
              <a:buSzPts val="5600"/>
              <a:buFont typeface="Arial" panose="020B0604020202020204" pitchFamily="34" charset="0"/>
              <a:buChar char="•"/>
            </a:pPr>
            <a:r>
              <a:rPr lang="en" sz="3600" b="0" i="0" u="none" strike="noStrike" cap="none" dirty="0">
                <a:solidFill>
                  <a:srgbClr val="323232"/>
                </a:solidFill>
              </a:rPr>
              <a:t>ICOMOS ma wpływ na politykę i programy dotyczące dziedzictwa na skalę globalną</a:t>
            </a:r>
            <a:r>
              <a:rPr lang="en" sz="2800" b="0" i="0" u="none" strike="noStrike" cap="none" dirty="0">
                <a:solidFill>
                  <a:srgbClr val="323232"/>
                </a:solidFill>
              </a:rPr>
              <a:t>.</a:t>
            </a:r>
          </a:p>
        </p:txBody>
      </p:sp>
      <p:sp>
        <p:nvSpPr>
          <p:cNvPr id="2" name="Tytuł 1">
            <a:extLst>
              <a:ext uri="{FF2B5EF4-FFF2-40B4-BE49-F238E27FC236}">
                <a16:creationId xmlns:a16="http://schemas.microsoft.com/office/drawing/2014/main" id="{20F97A3E-789A-3BED-E90A-4EA00F622CFC}"/>
              </a:ext>
            </a:extLst>
          </p:cNvPr>
          <p:cNvSpPr>
            <a:spLocks noGrp="1"/>
          </p:cNvSpPr>
          <p:nvPr>
            <p:ph type="title"/>
          </p:nvPr>
        </p:nvSpPr>
        <p:spPr>
          <a:xfrm>
            <a:off x="1119808" y="626269"/>
            <a:ext cx="21422140" cy="3667435"/>
          </a:xfrm>
        </p:spPr>
        <p:txBody>
          <a:bodyPr wrap="square" anchor="ctr">
            <a:normAutofit/>
          </a:bodyPr>
          <a:lstStyle/>
          <a:p>
            <a:r>
              <a:rPr lang="en" dirty="0"/>
              <a:t>Dlaczego ICOMOS jest ważny dla dziedzictwa i turystyki kulturowej</a:t>
            </a:r>
          </a:p>
        </p:txBody>
      </p:sp>
      <p:pic>
        <p:nvPicPr>
          <p:cNvPr id="3" name="Obraz 2" descr="Detail of carved columns, full-frame horizontal composition with space for a copy, architectural">
            <a:extLst>
              <a:ext uri="{FF2B5EF4-FFF2-40B4-BE49-F238E27FC236}">
                <a16:creationId xmlns:a16="http://schemas.microsoft.com/office/drawing/2014/main" id="{08CDFA0E-99BD-4F2A-92F8-23F3DEA30FD7}"/>
              </a:ext>
            </a:extLst>
          </p:cNvPr>
          <p:cNvPicPr>
            <a:picLocks noChangeAspect="1"/>
          </p:cNvPicPr>
          <p:nvPr/>
        </p:nvPicPr>
        <p:blipFill>
          <a:blip r:embed="rId3"/>
          <a:srcRect t="2618" r="1" b="372"/>
          <a:stretch>
            <a:fillRect/>
          </a:stretch>
        </p:blipFill>
        <p:spPr>
          <a:xfrm>
            <a:off x="15733712" y="6008687"/>
            <a:ext cx="7472362" cy="4838700"/>
          </a:xfrm>
          <a:prstGeom prst="rect">
            <a:avLst/>
          </a:prstGeom>
          <a:noFill/>
          <a:ln>
            <a:noFill/>
          </a:ln>
        </p:spPr>
      </p:pic>
    </p:spTree>
    <p:extLst>
      <p:ext uri="{BB962C8B-B14F-4D97-AF65-F5344CB8AC3E}">
        <p14:creationId xmlns:p14="http://schemas.microsoft.com/office/powerpoint/2010/main" val="225318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7EA20-E914-5D04-C8A3-7900EA65667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A27B1ED-845D-F3AC-32E0-4CD27A206659}"/>
              </a:ext>
            </a:extLst>
          </p:cNvPr>
          <p:cNvSpPr>
            <a:spLocks noGrp="1"/>
          </p:cNvSpPr>
          <p:nvPr>
            <p:ph type="title"/>
          </p:nvPr>
        </p:nvSpPr>
        <p:spPr>
          <a:xfrm>
            <a:off x="1119808" y="397669"/>
            <a:ext cx="21422140" cy="3667435"/>
          </a:xfrm>
        </p:spPr>
        <p:txBody>
          <a:bodyPr wrap="square" anchor="ctr">
            <a:normAutofit/>
          </a:bodyPr>
          <a:lstStyle/>
          <a:p>
            <a:r>
              <a:rPr lang="en-US" dirty="0"/>
              <a:t>Rola UNWTO w turystyce dziedzictwa kulturowego i kulturalnej</a:t>
            </a:r>
            <a:endParaRPr lang="en" dirty="0"/>
          </a:p>
        </p:txBody>
      </p:sp>
      <p:graphicFrame>
        <p:nvGraphicFramePr>
          <p:cNvPr id="5" name="Tabela 4">
            <a:extLst>
              <a:ext uri="{FF2B5EF4-FFF2-40B4-BE49-F238E27FC236}">
                <a16:creationId xmlns:a16="http://schemas.microsoft.com/office/drawing/2014/main" id="{5275B16D-EC00-28D1-8F97-F741DC16E795}"/>
              </a:ext>
            </a:extLst>
          </p:cNvPr>
          <p:cNvGraphicFramePr>
            <a:graphicFrameLocks noGrp="1"/>
          </p:cNvGraphicFramePr>
          <p:nvPr>
            <p:extLst>
              <p:ext uri="{D42A27DB-BD31-4B8C-83A1-F6EECF244321}">
                <p14:modId xmlns:p14="http://schemas.microsoft.com/office/powerpoint/2010/main" val="2530244051"/>
              </p:ext>
            </p:extLst>
          </p:nvPr>
        </p:nvGraphicFramePr>
        <p:xfrm>
          <a:off x="3034351" y="3248873"/>
          <a:ext cx="18315297" cy="10069458"/>
        </p:xfrm>
        <a:graphic>
          <a:graphicData uri="http://schemas.openxmlformats.org/drawingml/2006/table">
            <a:tbl>
              <a:tblPr>
                <a:tableStyleId>{775DCB02-9BB8-47FD-8907-85C794F793BA}</a:tableStyleId>
              </a:tblPr>
              <a:tblGrid>
                <a:gridCol w="6105099">
                  <a:extLst>
                    <a:ext uri="{9D8B030D-6E8A-4147-A177-3AD203B41FA5}">
                      <a16:colId xmlns:a16="http://schemas.microsoft.com/office/drawing/2014/main" val="4218194374"/>
                    </a:ext>
                  </a:extLst>
                </a:gridCol>
                <a:gridCol w="6105099">
                  <a:extLst>
                    <a:ext uri="{9D8B030D-6E8A-4147-A177-3AD203B41FA5}">
                      <a16:colId xmlns:a16="http://schemas.microsoft.com/office/drawing/2014/main" val="267177930"/>
                    </a:ext>
                  </a:extLst>
                </a:gridCol>
                <a:gridCol w="6105099">
                  <a:extLst>
                    <a:ext uri="{9D8B030D-6E8A-4147-A177-3AD203B41FA5}">
                      <a16:colId xmlns:a16="http://schemas.microsoft.com/office/drawing/2014/main" val="83309159"/>
                    </a:ext>
                  </a:extLst>
                </a:gridCol>
              </a:tblGrid>
              <a:tr h="316352">
                <a:tc>
                  <a:txBody>
                    <a:bodyPr/>
                    <a:lstStyle/>
                    <a:p>
                      <a:pPr>
                        <a:buNone/>
                      </a:pPr>
                      <a:r>
                        <a:rPr lang="pl-PL" sz="1800" dirty="0"/>
                        <a:t>W jaki sposób UNWTO </a:t>
                      </a:r>
                      <a:r>
                        <a:rPr lang="pl-PL" sz="1800" dirty="0" err="1"/>
                        <a:t>wnosi </a:t>
                      </a:r>
                      <a:r>
                        <a:rPr lang="pl-PL" sz="1800" dirty="0"/>
                        <a:t>wartość dodaną</a:t>
                      </a:r>
                    </a:p>
                  </a:txBody>
                  <a:tcPr marL="66894" marR="66894" marT="33447" marB="33447" anchor="ctr"/>
                </a:tc>
                <a:tc>
                  <a:txBody>
                    <a:bodyPr/>
                    <a:lstStyle/>
                    <a:p>
                      <a:pPr>
                        <a:buNone/>
                      </a:pPr>
                      <a:r>
                        <a:rPr lang="pl-PL" sz="1800"/>
                        <a:t>Kluczowe działania i instrumenty</a:t>
                      </a:r>
                    </a:p>
                  </a:txBody>
                  <a:tcPr marL="66894" marR="66894" marT="33447" marB="33447" anchor="ctr"/>
                </a:tc>
                <a:tc>
                  <a:txBody>
                    <a:bodyPr/>
                    <a:lstStyle/>
                    <a:p>
                      <a:pPr>
                        <a:buNone/>
                      </a:pPr>
                      <a:r>
                        <a:rPr lang="pl-PL" sz="1800"/>
                        <a:t>Dlaczego ma to znaczenie</a:t>
                      </a:r>
                    </a:p>
                  </a:txBody>
                  <a:tcPr marL="66894" marR="66894" marT="33447" marB="33447" anchor="ctr"/>
                </a:tc>
                <a:extLst>
                  <a:ext uri="{0D108BD9-81ED-4DB2-BD59-A6C34878D82A}">
                    <a16:rowId xmlns:a16="http://schemas.microsoft.com/office/drawing/2014/main" val="1171141041"/>
                  </a:ext>
                </a:extLst>
              </a:tr>
              <a:tr h="759243">
                <a:tc>
                  <a:txBody>
                    <a:bodyPr/>
                    <a:lstStyle/>
                    <a:p>
                      <a:pPr>
                        <a:buNone/>
                      </a:pPr>
                      <a:r>
                        <a:rPr lang="pl-PL" sz="1800" b="1" dirty="0" err="1"/>
                        <a:t>Definiuje </a:t>
                      </a:r>
                      <a:r>
                        <a:rPr lang="pl-PL" sz="1800" b="1" dirty="0"/>
                        <a:t>dziedzinę</a:t>
                      </a:r>
                      <a:endParaRPr lang="pl-PL" sz="1800" dirty="0"/>
                    </a:p>
                  </a:txBody>
                  <a:tcPr marL="66894" marR="66894" marT="33447" marB="33447" anchor="ctr"/>
                </a:tc>
                <a:tc>
                  <a:txBody>
                    <a:bodyPr/>
                    <a:lstStyle/>
                    <a:p>
                      <a:pPr>
                        <a:buNone/>
                      </a:pPr>
                      <a:r>
                        <a:rPr lang="en-US" sz="1800"/>
                        <a:t>Przedstawia roboczą definicję turystyki kulturowej jako „przemieszczania się osób z powodów zasadniczo kulturowych...” (</a:t>
                      </a:r>
                      <a:r>
                        <a:rPr lang="en-US" sz="1800">
                          <a:hlinkClick r:id="rId3" tooltip="What is Cultural Tourism? - Basic Information - Division of Arts and Culture - Florida Department of State "/>
                        </a:rPr>
                        <a:t>dos.fl.gov</a:t>
                      </a:r>
                      <a:r>
                        <a:rPr lang="en-US" sz="1800"/>
                        <a:t>)</a:t>
                      </a:r>
                    </a:p>
                  </a:txBody>
                  <a:tcPr marL="66894" marR="66894" marT="33447" marB="33447" anchor="ctr"/>
                </a:tc>
                <a:tc>
                  <a:txBody>
                    <a:bodyPr/>
                    <a:lstStyle/>
                    <a:p>
                      <a:pPr>
                        <a:buNone/>
                      </a:pPr>
                      <a:r>
                        <a:rPr lang="en-US" sz="1800"/>
                        <a:t>Zapewnia rządom i przedsiębiorstwom wspólne słownictwo dotyczące polityki, statystyk i projektowania produktów.</a:t>
                      </a:r>
                    </a:p>
                  </a:txBody>
                  <a:tcPr marL="66894" marR="66894" marT="33447" marB="33447" anchor="ctr"/>
                </a:tc>
                <a:extLst>
                  <a:ext uri="{0D108BD9-81ED-4DB2-BD59-A6C34878D82A}">
                    <a16:rowId xmlns:a16="http://schemas.microsoft.com/office/drawing/2014/main" val="2861884579"/>
                  </a:ext>
                </a:extLst>
              </a:tr>
              <a:tr h="1202135">
                <a:tc>
                  <a:txBody>
                    <a:bodyPr/>
                    <a:lstStyle/>
                    <a:p>
                      <a:pPr>
                        <a:buNone/>
                      </a:pPr>
                      <a:r>
                        <a:rPr lang="pl-PL" sz="1800" b="1"/>
                        <a:t>Wyznacza globalne agendy polityczne</a:t>
                      </a:r>
                      <a:endParaRPr lang="pl-PL" sz="1800"/>
                    </a:p>
                  </a:txBody>
                  <a:tcPr marL="66894" marR="66894" marT="33447" marB="33447" anchor="ctr"/>
                </a:tc>
                <a:tc>
                  <a:txBody>
                    <a:bodyPr/>
                    <a:lstStyle/>
                    <a:p>
                      <a:pPr>
                        <a:buNone/>
                      </a:pPr>
                      <a:r>
                        <a:rPr lang="pl-PL" sz="1800" dirty="0" err="1"/>
                        <a:t>Seria </a:t>
                      </a:r>
                      <a:r>
                        <a:rPr lang="pl-PL" sz="1800" dirty="0"/>
                        <a:t>światowych konferencji UNWTO/UNESCO poświęconych </a:t>
                      </a:r>
                      <a:r>
                        <a:rPr lang="pl-PL" sz="1800" dirty="0" err="1"/>
                        <a:t>turystyce </a:t>
                      </a:r>
                      <a:r>
                        <a:rPr lang="pl-PL" sz="1800" dirty="0"/>
                        <a:t>i </a:t>
                      </a:r>
                      <a:r>
                        <a:rPr lang="pl-PL" sz="1800" dirty="0" err="1"/>
                        <a:t>kulturze </a:t>
                      </a:r>
                      <a:r>
                        <a:rPr lang="pl-PL" sz="1800" dirty="0"/>
                        <a:t>— Siem Reap 2015, Maskat 2017 (</a:t>
                      </a:r>
                      <a:r>
                        <a:rPr lang="pl-PL" sz="1800" dirty="0" err="1"/>
                        <a:t>deklaracja z Maskatu</a:t>
                      </a:r>
                      <a:r>
                        <a:rPr lang="pl-PL" sz="1800" dirty="0"/>
                        <a:t>), Stambuł 2018, Kioto 2019 (</a:t>
                      </a:r>
                      <a:r>
                        <a:rPr lang="pl-PL" sz="1800" dirty="0" err="1"/>
                        <a:t>deklaracja</a:t>
                      </a:r>
                      <a:r>
                        <a:rPr lang="pl-PL" sz="1800" dirty="0"/>
                        <a:t> z Kioto) (</a:t>
                      </a:r>
                      <a:r>
                        <a:rPr lang="pl-PL" sz="1800" dirty="0">
                          <a:hlinkClick r:id="rId4" tooltip="World Tourism Organization"/>
                        </a:rPr>
                        <a:t>pre-webunwto.s3.eu-west-1.amazonaws.com</a:t>
                      </a:r>
                      <a:r>
                        <a:rPr lang="pl-PL" sz="1800" dirty="0"/>
                        <a:t>, </a:t>
                      </a:r>
                      <a:r>
                        <a:rPr lang="pl-PL" sz="1800" dirty="0">
                          <a:hlinkClick r:id="rId5" tooltip="Template Agreement with Host Government for Event"/>
                        </a:rPr>
                        <a:t>webunwto.s3.eu-west-1.amazonaws.com</a:t>
                      </a:r>
                      <a:r>
                        <a:rPr lang="pl-PL" sz="1800" dirty="0"/>
                        <a:t>)</a:t>
                      </a:r>
                    </a:p>
                  </a:txBody>
                  <a:tcPr marL="66894" marR="66894" marT="33447" marB="33447" anchor="ctr"/>
                </a:tc>
                <a:tc>
                  <a:txBody>
                    <a:bodyPr/>
                    <a:lstStyle/>
                    <a:p>
                      <a:pPr>
                        <a:buNone/>
                      </a:pPr>
                      <a:r>
                        <a:rPr lang="en-US" sz="1800"/>
                        <a:t>Dostosowuje turystykę do Agendy 2030, wzywając do ochrony dziedzictwa, integracji społeczności i działań na rzecz klimatu.</a:t>
                      </a:r>
                    </a:p>
                  </a:txBody>
                  <a:tcPr marL="66894" marR="66894" marT="33447" marB="33447" anchor="ctr"/>
                </a:tc>
                <a:extLst>
                  <a:ext uri="{0D108BD9-81ED-4DB2-BD59-A6C34878D82A}">
                    <a16:rowId xmlns:a16="http://schemas.microsoft.com/office/drawing/2014/main" val="662487397"/>
                  </a:ext>
                </a:extLst>
              </a:tr>
              <a:tr h="1423580">
                <a:tc>
                  <a:txBody>
                    <a:bodyPr/>
                    <a:lstStyle/>
                    <a:p>
                      <a:pPr>
                        <a:buNone/>
                      </a:pPr>
                      <a:r>
                        <a:rPr lang="pl-PL" sz="1800" b="1"/>
                        <a:t>Opracowuje badania i wytyczne</a:t>
                      </a:r>
                      <a:endParaRPr lang="pl-PL" sz="1800"/>
                    </a:p>
                  </a:txBody>
                  <a:tcPr marL="66894" marR="66894" marT="33447" marB="33447" anchor="ctr"/>
                </a:tc>
                <a:tc>
                  <a:txBody>
                    <a:bodyPr/>
                    <a:lstStyle/>
                    <a:p>
                      <a:pPr>
                        <a:buNone/>
                      </a:pPr>
                      <a:r>
                        <a:rPr lang="en-US" sz="1800" dirty="0"/>
                        <a:t>• </a:t>
                      </a:r>
                      <a:r>
                        <a:rPr lang="en-US" sz="1800" dirty="0" err="1"/>
                        <a:t>Badanie</a:t>
                      </a:r>
                      <a:r>
                        <a:rPr lang="en-US" sz="1800" dirty="0"/>
                        <a:t> </a:t>
                      </a:r>
                      <a:r>
                        <a:rPr lang="en-US" sz="1800" dirty="0" err="1"/>
                        <a:t>dotyczące</a:t>
                      </a:r>
                      <a:r>
                        <a:rPr lang="en-US" sz="1800" dirty="0"/>
                        <a:t> </a:t>
                      </a:r>
                      <a:r>
                        <a:rPr lang="en-US" sz="1800" dirty="0" err="1"/>
                        <a:t>turystyki</a:t>
                      </a:r>
                      <a:r>
                        <a:rPr lang="en-US" sz="1800" dirty="0"/>
                        <a:t> i </a:t>
                      </a:r>
                      <a:r>
                        <a:rPr lang="en-US" sz="1800" dirty="0" err="1"/>
                        <a:t>niematerialnego</a:t>
                      </a:r>
                      <a:r>
                        <a:rPr lang="en-US" sz="1800" dirty="0"/>
                        <a:t> </a:t>
                      </a:r>
                      <a:r>
                        <a:rPr lang="en-US" sz="1800" dirty="0" err="1"/>
                        <a:t>dziedzictwa</a:t>
                      </a:r>
                      <a:r>
                        <a:rPr lang="en-US" sz="1800" dirty="0"/>
                        <a:t> </a:t>
                      </a:r>
                      <a:r>
                        <a:rPr lang="en-US" sz="1800" dirty="0" err="1"/>
                        <a:t>kulturowego</a:t>
                      </a:r>
                      <a:r>
                        <a:rPr lang="en-US" sz="1800" dirty="0"/>
                        <a:t> (2012) </a:t>
                      </a:r>
                      <a:r>
                        <a:rPr lang="en-US" sz="1800" dirty="0" err="1"/>
                        <a:t>ustanowiło</a:t>
                      </a:r>
                      <a:r>
                        <a:rPr lang="en-US" sz="1800" dirty="0"/>
                        <a:t> </a:t>
                      </a:r>
                      <a:r>
                        <a:rPr lang="en-US" sz="1800" dirty="0" err="1"/>
                        <a:t>pierwsze</a:t>
                      </a:r>
                      <a:r>
                        <a:rPr lang="en-US" sz="1800" dirty="0"/>
                        <a:t> </a:t>
                      </a:r>
                      <a:r>
                        <a:rPr lang="en-US" sz="1800" dirty="0" err="1"/>
                        <a:t>globalne</a:t>
                      </a:r>
                      <a:r>
                        <a:rPr lang="en-US" sz="1800" dirty="0"/>
                        <a:t> </a:t>
                      </a:r>
                      <a:r>
                        <a:rPr lang="en-US" sz="1800" dirty="0" err="1"/>
                        <a:t>podstawowe</a:t>
                      </a:r>
                      <a:r>
                        <a:rPr lang="en-US" sz="1800" dirty="0"/>
                        <a:t> </a:t>
                      </a:r>
                      <a:r>
                        <a:rPr lang="en-US" sz="1800" dirty="0" err="1"/>
                        <a:t>wytyczne</a:t>
                      </a:r>
                      <a:r>
                        <a:rPr lang="en-US" sz="1800" dirty="0"/>
                        <a:t> i </a:t>
                      </a:r>
                      <a:r>
                        <a:rPr lang="en-US" sz="1800" dirty="0" err="1"/>
                        <a:t>zestaw</a:t>
                      </a:r>
                      <a:r>
                        <a:rPr lang="en-US" sz="1800" dirty="0"/>
                        <a:t> </a:t>
                      </a:r>
                      <a:r>
                        <a:rPr lang="en-US" sz="1800" dirty="0" err="1"/>
                        <a:t>dobrych</a:t>
                      </a:r>
                      <a:r>
                        <a:rPr lang="en-US" sz="1800" dirty="0"/>
                        <a:t> </a:t>
                      </a:r>
                      <a:r>
                        <a:rPr lang="en-US" sz="1800" dirty="0" err="1"/>
                        <a:t>praktyk</a:t>
                      </a:r>
                      <a:r>
                        <a:rPr lang="en-US" sz="1800" dirty="0"/>
                        <a:t> (</a:t>
                      </a:r>
                      <a:r>
                        <a:rPr lang="en-US" sz="1800" dirty="0">
                          <a:hlinkClick r:id="rId6" tooltip="World Tourism Organization"/>
                        </a:rPr>
                        <a:t>webunwto.s3.eu-west-1.amazonaws.com</a:t>
                      </a:r>
                      <a:r>
                        <a:rPr lang="en-US" sz="1800" dirty="0"/>
                        <a:t>) • </a:t>
                      </a:r>
                      <a:r>
                        <a:rPr lang="en-US" sz="1800" dirty="0" err="1"/>
                        <a:t>Przewodnik</a:t>
                      </a:r>
                      <a:r>
                        <a:rPr lang="en-US" sz="1800" dirty="0"/>
                        <a:t> po </a:t>
                      </a:r>
                      <a:r>
                        <a:rPr lang="en-US" sz="1800" dirty="0" err="1"/>
                        <a:t>integracyjnej</a:t>
                      </a:r>
                      <a:r>
                        <a:rPr lang="en-US" sz="1800" dirty="0"/>
                        <a:t> </a:t>
                      </a:r>
                      <a:r>
                        <a:rPr lang="en-US" sz="1800" dirty="0" err="1"/>
                        <a:t>odbudowie</a:t>
                      </a:r>
                      <a:r>
                        <a:rPr lang="en-US" sz="1800" dirty="0"/>
                        <a:t> – </a:t>
                      </a:r>
                      <a:r>
                        <a:rPr lang="en-US" sz="1800" dirty="0" err="1"/>
                        <a:t>społeczno-kulturowe</a:t>
                      </a:r>
                      <a:r>
                        <a:rPr lang="en-US" sz="1800" dirty="0"/>
                        <a:t> </a:t>
                      </a:r>
                      <a:r>
                        <a:rPr lang="en-US" sz="1800" dirty="0" err="1"/>
                        <a:t>skutki</a:t>
                      </a:r>
                      <a:r>
                        <a:rPr lang="en-US" sz="1800" dirty="0"/>
                        <a:t> COVID-19, </a:t>
                      </a:r>
                      <a:r>
                        <a:rPr lang="en-US" sz="1800" dirty="0" err="1"/>
                        <a:t>wydanie</a:t>
                      </a:r>
                      <a:r>
                        <a:rPr lang="en-US" sz="1800" dirty="0"/>
                        <a:t> II: </a:t>
                      </a:r>
                      <a:r>
                        <a:rPr lang="en-US" sz="1800" dirty="0" err="1"/>
                        <a:t>Turystyka</a:t>
                      </a:r>
                      <a:r>
                        <a:rPr lang="en-US" sz="1800" dirty="0"/>
                        <a:t> </a:t>
                      </a:r>
                      <a:r>
                        <a:rPr lang="en-US" sz="1800" dirty="0" err="1"/>
                        <a:t>kulturowa</a:t>
                      </a:r>
                      <a:r>
                        <a:rPr lang="en-US" sz="1800" dirty="0"/>
                        <a:t> (2021) </a:t>
                      </a:r>
                      <a:r>
                        <a:rPr lang="en-US" sz="1800" dirty="0" err="1"/>
                        <a:t>zachęca</a:t>
                      </a:r>
                      <a:r>
                        <a:rPr lang="en-US" sz="1800" dirty="0"/>
                        <a:t> do </a:t>
                      </a:r>
                      <a:r>
                        <a:rPr lang="en-US" sz="1800" dirty="0" err="1"/>
                        <a:t>innowacji</a:t>
                      </a:r>
                      <a:r>
                        <a:rPr lang="en-US" sz="1800" dirty="0"/>
                        <a:t> i </a:t>
                      </a:r>
                      <a:r>
                        <a:rPr lang="en-US" sz="1800" dirty="0" err="1"/>
                        <a:t>wzmacniania</a:t>
                      </a:r>
                      <a:r>
                        <a:rPr lang="en-US" sz="1800" dirty="0"/>
                        <a:t> </a:t>
                      </a:r>
                      <a:r>
                        <a:rPr lang="en-US" sz="1800" dirty="0" err="1"/>
                        <a:t>pozycji</a:t>
                      </a:r>
                      <a:r>
                        <a:rPr lang="en-US" sz="1800" dirty="0"/>
                        <a:t> </a:t>
                      </a:r>
                      <a:r>
                        <a:rPr lang="en-US" sz="1800" dirty="0" err="1"/>
                        <a:t>kobiet</a:t>
                      </a:r>
                      <a:r>
                        <a:rPr lang="en-US" sz="1800" dirty="0"/>
                        <a:t>, </a:t>
                      </a:r>
                      <a:r>
                        <a:rPr lang="en-US" sz="1800" dirty="0" err="1"/>
                        <a:t>młodzieży</a:t>
                      </a:r>
                      <a:r>
                        <a:rPr lang="en-US" sz="1800" dirty="0"/>
                        <a:t> i </a:t>
                      </a:r>
                      <a:r>
                        <a:rPr lang="en-US" sz="1800" dirty="0" err="1"/>
                        <a:t>ludów</a:t>
                      </a:r>
                      <a:r>
                        <a:rPr lang="en-US" sz="1800" dirty="0"/>
                        <a:t> </a:t>
                      </a:r>
                      <a:r>
                        <a:rPr lang="en-US" sz="1800" dirty="0" err="1"/>
                        <a:t>tubylczych</a:t>
                      </a:r>
                      <a:r>
                        <a:rPr lang="en-US" sz="1800" dirty="0"/>
                        <a:t> </a:t>
                      </a:r>
                    </a:p>
                  </a:txBody>
                  <a:tcPr marL="66894" marR="66894" marT="33447" marB="33447" anchor="ctr"/>
                </a:tc>
                <a:tc>
                  <a:txBody>
                    <a:bodyPr/>
                    <a:lstStyle/>
                    <a:p>
                      <a:pPr>
                        <a:buNone/>
                      </a:pPr>
                      <a:r>
                        <a:rPr lang="en-US" sz="1800" dirty="0"/>
                        <a:t>Wyposaża destynacje w dane i szczegółowe porady dotyczące zarządzania presją turystyczną przy jednoczesnym zachowaniu żywotności dziedzictwa kulturowego.</a:t>
                      </a:r>
                    </a:p>
                  </a:txBody>
                  <a:tcPr marL="66894" marR="66894" marT="33447" marB="33447" anchor="ctr"/>
                </a:tc>
                <a:extLst>
                  <a:ext uri="{0D108BD9-81ED-4DB2-BD59-A6C34878D82A}">
                    <a16:rowId xmlns:a16="http://schemas.microsoft.com/office/drawing/2014/main" val="3061434482"/>
                  </a:ext>
                </a:extLst>
              </a:tr>
              <a:tr h="1202135">
                <a:tc>
                  <a:txBody>
                    <a:bodyPr/>
                    <a:lstStyle/>
                    <a:p>
                      <a:pPr>
                        <a:buNone/>
                      </a:pPr>
                      <a:r>
                        <a:rPr lang="pl-PL" sz="1800" b="1"/>
                        <a:t>Buduje potencjał i partnerstwa</a:t>
                      </a:r>
                      <a:endParaRPr lang="pl-PL" sz="1800"/>
                    </a:p>
                  </a:txBody>
                  <a:tcPr marL="66894" marR="66894" marT="33447" marB="33447" anchor="ctr"/>
                </a:tc>
                <a:tc>
                  <a:txBody>
                    <a:bodyPr/>
                    <a:lstStyle/>
                    <a:p>
                      <a:pPr>
                        <a:buNone/>
                      </a:pPr>
                      <a:r>
                        <a:rPr lang="en-US" sz="1800"/>
                        <a:t>• Coroczne spotkania ekspertów (np. spotkanie w Madrycie w 2022 r., publikacja wydana w 2023 r.) służą wymianie doświadczeń i narzędzi dla menedżerów turystyki kulturowej. • Globalna konferencja na temat powiązań między turystyką, kulturą i przemysłami kreatywnymi (Lagos, 2022 r.) określiła synergie między kulturą a kreatywnością na rzecz integracyjnego ożywienia gospodarczego. </a:t>
                      </a:r>
                    </a:p>
                  </a:txBody>
                  <a:tcPr marL="66894" marR="66894" marT="33447" marB="33447" anchor="ctr"/>
                </a:tc>
                <a:tc>
                  <a:txBody>
                    <a:bodyPr/>
                    <a:lstStyle/>
                    <a:p>
                      <a:pPr>
                        <a:buNone/>
                      </a:pPr>
                      <a:r>
                        <a:rPr lang="en-US" sz="1800" dirty="0"/>
                        <a:t>Tworzy sieć ministerstw, organizacji zarządzających destynacjami turystycznymi, organizacji pozarządowych i twórców, którzy mogą się od siebie uczyć i wzajemnie finansować.</a:t>
                      </a:r>
                    </a:p>
                  </a:txBody>
                  <a:tcPr marL="66894" marR="66894" marT="33447" marB="33447" anchor="ctr"/>
                </a:tc>
                <a:extLst>
                  <a:ext uri="{0D108BD9-81ED-4DB2-BD59-A6C34878D82A}">
                    <a16:rowId xmlns:a16="http://schemas.microsoft.com/office/drawing/2014/main" val="2577681694"/>
                  </a:ext>
                </a:extLst>
              </a:tr>
              <a:tr h="1202135">
                <a:tc>
                  <a:txBody>
                    <a:bodyPr/>
                    <a:lstStyle/>
                    <a:p>
                      <a:pPr>
                        <a:buNone/>
                      </a:pPr>
                      <a:r>
                        <a:rPr lang="en-US" sz="1800" b="1"/>
                        <a:t>Uznaje i promuje dobre praktyki</a:t>
                      </a:r>
                      <a:endParaRPr lang="en-US" sz="1800"/>
                    </a:p>
                  </a:txBody>
                  <a:tcPr marL="66894" marR="66894" marT="33447" marB="33447" anchor="ctr"/>
                </a:tc>
                <a:tc>
                  <a:txBody>
                    <a:bodyPr/>
                    <a:lstStyle/>
                    <a:p>
                      <a:pPr>
                        <a:buNone/>
                      </a:pPr>
                      <a:r>
                        <a:rPr lang="en-US" sz="1800" dirty="0" err="1"/>
                        <a:t>Inicjatywa</a:t>
                      </a:r>
                      <a:r>
                        <a:rPr lang="en-US" sz="1800" dirty="0"/>
                        <a:t> </a:t>
                      </a:r>
                      <a:r>
                        <a:rPr lang="en-US" sz="1800" b="1" dirty="0"/>
                        <a:t>ONZ „</a:t>
                      </a:r>
                      <a:r>
                        <a:rPr lang="en-US" sz="1800" b="1" dirty="0" err="1"/>
                        <a:t>Najlepsze</a:t>
                      </a:r>
                      <a:r>
                        <a:rPr lang="en-US" sz="1800" b="1" dirty="0"/>
                        <a:t> </a:t>
                      </a:r>
                      <a:r>
                        <a:rPr lang="en-US" sz="1800" b="1" dirty="0" err="1"/>
                        <a:t>wioski</a:t>
                      </a:r>
                      <a:r>
                        <a:rPr lang="en-US" sz="1800" b="1" dirty="0"/>
                        <a:t> </a:t>
                      </a:r>
                      <a:r>
                        <a:rPr lang="en-US" sz="1800" b="1" dirty="0" err="1"/>
                        <a:t>turystyczne</a:t>
                      </a:r>
                      <a:r>
                        <a:rPr lang="en-US" sz="1800" dirty="0"/>
                        <a:t>” (</a:t>
                      </a:r>
                      <a:r>
                        <a:rPr lang="en-US" sz="1800" dirty="0" err="1"/>
                        <a:t>rozpoczęta</a:t>
                      </a:r>
                      <a:r>
                        <a:rPr lang="en-US" sz="1800" dirty="0"/>
                        <a:t> w 2021 r.) • W 2024 r. </a:t>
                      </a:r>
                      <a:r>
                        <a:rPr lang="en-US" sz="1800" dirty="0" err="1"/>
                        <a:t>wyróżniono</a:t>
                      </a:r>
                      <a:r>
                        <a:rPr lang="en-US" sz="1800" dirty="0"/>
                        <a:t> 55 </a:t>
                      </a:r>
                      <a:r>
                        <a:rPr lang="en-US" sz="1800" dirty="0" err="1"/>
                        <a:t>wiosek</a:t>
                      </a:r>
                      <a:r>
                        <a:rPr lang="en-US" sz="1800" dirty="0"/>
                        <a:t> za </a:t>
                      </a:r>
                      <a:r>
                        <a:rPr lang="en-US" sz="1800" dirty="0" err="1"/>
                        <a:t>ochronę</a:t>
                      </a:r>
                      <a:r>
                        <a:rPr lang="en-US" sz="1800" dirty="0"/>
                        <a:t> </a:t>
                      </a:r>
                      <a:r>
                        <a:rPr lang="en-US" sz="1800" dirty="0" err="1"/>
                        <a:t>dziedzictwa</a:t>
                      </a:r>
                      <a:r>
                        <a:rPr lang="en-US" sz="1800" dirty="0"/>
                        <a:t> </a:t>
                      </a:r>
                      <a:r>
                        <a:rPr lang="en-US" sz="1800" dirty="0" err="1"/>
                        <a:t>kulturowego</a:t>
                      </a:r>
                      <a:r>
                        <a:rPr lang="en-US" sz="1800" dirty="0"/>
                        <a:t> i </a:t>
                      </a:r>
                      <a:r>
                        <a:rPr lang="en-US" sz="1800" dirty="0" err="1"/>
                        <a:t>naturalnego</a:t>
                      </a:r>
                      <a:r>
                        <a:rPr lang="en-US" sz="1800" dirty="0"/>
                        <a:t> (</a:t>
                      </a:r>
                      <a:r>
                        <a:rPr lang="en-US" sz="1800" dirty="0">
                          <a:hlinkClick r:id="rId7" tooltip="UN Tourism Announces Best Tourism Villages 2024: 55 Rural ..."/>
                        </a:rPr>
                        <a:t>UNWTO</a:t>
                      </a:r>
                      <a:r>
                        <a:rPr lang="en-US" sz="1800" dirty="0"/>
                        <a:t>). • W 2025 r. </a:t>
                      </a:r>
                      <a:r>
                        <a:rPr lang="en-US" sz="1800" dirty="0" err="1"/>
                        <a:t>zachęca</a:t>
                      </a:r>
                      <a:r>
                        <a:rPr lang="en-US" sz="1800" dirty="0"/>
                        <a:t> </a:t>
                      </a:r>
                      <a:r>
                        <a:rPr lang="en-US" sz="1800" dirty="0" err="1"/>
                        <a:t>się</a:t>
                      </a:r>
                      <a:r>
                        <a:rPr lang="en-US" sz="1800" dirty="0"/>
                        <a:t> do </a:t>
                      </a:r>
                      <a:r>
                        <a:rPr lang="en-US" sz="1800" dirty="0" err="1"/>
                        <a:t>zgłaszania</a:t>
                      </a:r>
                      <a:r>
                        <a:rPr lang="en-US" sz="1800" dirty="0"/>
                        <a:t> </a:t>
                      </a:r>
                      <a:r>
                        <a:rPr lang="en-US" sz="1800" dirty="0" err="1"/>
                        <a:t>maksymalnie</a:t>
                      </a:r>
                      <a:r>
                        <a:rPr lang="en-US" sz="1800" dirty="0"/>
                        <a:t> 8 </a:t>
                      </a:r>
                      <a:r>
                        <a:rPr lang="en-US" sz="1800" dirty="0" err="1"/>
                        <a:t>wiosek</a:t>
                      </a:r>
                      <a:r>
                        <a:rPr lang="en-US" sz="1800" dirty="0"/>
                        <a:t> z </a:t>
                      </a:r>
                      <a:r>
                        <a:rPr lang="en-US" sz="1800" dirty="0" err="1"/>
                        <a:t>każdego</a:t>
                      </a:r>
                      <a:r>
                        <a:rPr lang="en-US" sz="1800" dirty="0"/>
                        <a:t> </a:t>
                      </a:r>
                      <a:r>
                        <a:rPr lang="en-US" sz="1800" dirty="0" err="1"/>
                        <a:t>państwa</a:t>
                      </a:r>
                      <a:r>
                        <a:rPr lang="en-US" sz="1800" dirty="0"/>
                        <a:t> </a:t>
                      </a:r>
                      <a:r>
                        <a:rPr lang="en-US" sz="1800" dirty="0" err="1"/>
                        <a:t>członkowskiego</a:t>
                      </a:r>
                      <a:r>
                        <a:rPr lang="en-US" sz="1800" dirty="0"/>
                        <a:t> i </a:t>
                      </a:r>
                      <a:r>
                        <a:rPr lang="en-US" sz="1800" dirty="0" err="1"/>
                        <a:t>wspiera</a:t>
                      </a:r>
                      <a:r>
                        <a:rPr lang="en-US" sz="1800" dirty="0"/>
                        <a:t> </a:t>
                      </a:r>
                      <a:r>
                        <a:rPr lang="en-US" sz="1800" dirty="0" err="1"/>
                        <a:t>się</a:t>
                      </a:r>
                      <a:r>
                        <a:rPr lang="en-US" sz="1800" dirty="0"/>
                        <a:t> </a:t>
                      </a:r>
                      <a:r>
                        <a:rPr lang="en-US" sz="1800" dirty="0" err="1"/>
                        <a:t>globalną</a:t>
                      </a:r>
                      <a:r>
                        <a:rPr lang="en-US" sz="1800" dirty="0"/>
                        <a:t> </a:t>
                      </a:r>
                      <a:r>
                        <a:rPr lang="en-US" sz="1800" dirty="0" err="1"/>
                        <a:t>sieć</a:t>
                      </a:r>
                      <a:r>
                        <a:rPr lang="en-US" sz="1800" dirty="0"/>
                        <a:t> 186 </a:t>
                      </a:r>
                      <a:r>
                        <a:rPr lang="en-US" sz="1800" dirty="0" err="1"/>
                        <a:t>członków</a:t>
                      </a:r>
                      <a:r>
                        <a:rPr lang="en-US" sz="1800" dirty="0"/>
                        <a:t> (</a:t>
                      </a:r>
                      <a:r>
                        <a:rPr lang="en-US" sz="1800" dirty="0">
                          <a:hlinkClick r:id="rId8" tooltip="UN Tourism opens call for Best Tourism Villages 2025"/>
                        </a:rPr>
                        <a:t>UNWTO</a:t>
                      </a:r>
                      <a:r>
                        <a:rPr lang="en-US" sz="1800" dirty="0"/>
                        <a:t>).</a:t>
                      </a:r>
                    </a:p>
                  </a:txBody>
                  <a:tcPr marL="66894" marR="66894" marT="33447" marB="33447" anchor="ctr"/>
                </a:tc>
                <a:tc>
                  <a:txBody>
                    <a:bodyPr/>
                    <a:lstStyle/>
                    <a:p>
                      <a:pPr>
                        <a:buNone/>
                      </a:pPr>
                      <a:r>
                        <a:rPr lang="en-US" sz="1800" dirty="0"/>
                        <a:t>Wprowadza małe społeczności wiejskie na mapę świata, kieruje pomoc techniczną i inwestycje oraz przekształca zarządzanie dziedzictwem w przewagę rynkową.</a:t>
                      </a:r>
                    </a:p>
                  </a:txBody>
                  <a:tcPr marL="66894" marR="66894" marT="33447" marB="33447" anchor="ctr"/>
                </a:tc>
                <a:extLst>
                  <a:ext uri="{0D108BD9-81ED-4DB2-BD59-A6C34878D82A}">
                    <a16:rowId xmlns:a16="http://schemas.microsoft.com/office/drawing/2014/main" val="2242240461"/>
                  </a:ext>
                </a:extLst>
              </a:tr>
              <a:tr h="759243">
                <a:tc>
                  <a:txBody>
                    <a:bodyPr/>
                    <a:lstStyle/>
                    <a:p>
                      <a:pPr>
                        <a:buNone/>
                      </a:pPr>
                      <a:r>
                        <a:rPr lang="pl-PL" sz="1800" b="1"/>
                        <a:t>Mierzy postępy</a:t>
                      </a:r>
                      <a:endParaRPr lang="pl-PL" sz="1800"/>
                    </a:p>
                  </a:txBody>
                  <a:tcPr marL="66894" marR="66894" marT="33447" marB="33447" anchor="ctr"/>
                </a:tc>
                <a:tc>
                  <a:txBody>
                    <a:bodyPr/>
                    <a:lstStyle/>
                    <a:p>
                      <a:pPr>
                        <a:buNone/>
                      </a:pPr>
                      <a:r>
                        <a:rPr lang="en-US" sz="1800"/>
                        <a:t>Włącza wskaźniki kulturowe do panelu danych turystycznych ONZ oraz przyszłych ram statystycznych dotyczących pomiaru zrównoważonego rozwoju turystyki </a:t>
                      </a:r>
                    </a:p>
                  </a:txBody>
                  <a:tcPr marL="66894" marR="66894" marT="33447" marB="33447" anchor="ctr"/>
                </a:tc>
                <a:tc>
                  <a:txBody>
                    <a:bodyPr/>
                    <a:lstStyle/>
                    <a:p>
                      <a:pPr>
                        <a:buNone/>
                      </a:pPr>
                      <a:r>
                        <a:rPr lang="en-US" sz="1800" dirty="0"/>
                        <a:t>Pozwala decydentom śledzić rozkład zasobów kulturowych, przepływów turystów i korzyści, co ma kluczowe znaczenie dla zarządzania adaptacyjnego.</a:t>
                      </a:r>
                    </a:p>
                  </a:txBody>
                  <a:tcPr marL="66894" marR="66894" marT="33447" marB="33447" anchor="ctr"/>
                </a:tc>
                <a:extLst>
                  <a:ext uri="{0D108BD9-81ED-4DB2-BD59-A6C34878D82A}">
                    <a16:rowId xmlns:a16="http://schemas.microsoft.com/office/drawing/2014/main" val="3023384713"/>
                  </a:ext>
                </a:extLst>
              </a:tr>
            </a:tbl>
          </a:graphicData>
        </a:graphic>
      </p:graphicFrame>
    </p:spTree>
    <p:extLst>
      <p:ext uri="{BB962C8B-B14F-4D97-AF65-F5344CB8AC3E}">
        <p14:creationId xmlns:p14="http://schemas.microsoft.com/office/powerpoint/2010/main" val="3869815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F0F4-C327-F68F-FD0C-1843D070A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BC657B-8C63-B754-DF6B-2AD742063170}"/>
              </a:ext>
            </a:extLst>
          </p:cNvPr>
          <p:cNvSpPr>
            <a:spLocks noGrp="1"/>
          </p:cNvSpPr>
          <p:nvPr>
            <p:ph type="title"/>
          </p:nvPr>
        </p:nvSpPr>
        <p:spPr>
          <a:xfrm>
            <a:off x="762001" y="4680857"/>
            <a:ext cx="15128874" cy="4748893"/>
          </a:xfrm>
        </p:spPr>
        <p:txBody>
          <a:bodyPr>
            <a:noAutofit/>
          </a:bodyPr>
          <a:lstStyle/>
          <a:p>
            <a:pPr>
              <a:lnSpc>
                <a:spcPct val="150000"/>
              </a:lnSpc>
            </a:pPr>
            <a:r>
              <a:rPr lang="en" sz="7200" b="1" dirty="0"/>
              <a:t>Studia przypadków</a:t>
            </a:r>
          </a:p>
        </p:txBody>
      </p:sp>
      <p:pic>
        <p:nvPicPr>
          <p:cNvPr id="4" name="Picture 3" descr="European flag emblem and multilingual disclaimer - European ...">
            <a:extLst>
              <a:ext uri="{FF2B5EF4-FFF2-40B4-BE49-F238E27FC236}">
                <a16:creationId xmlns:a16="http://schemas.microsoft.com/office/drawing/2014/main" id="{39C16E95-2057-BEBA-7164-0052D9060FCF}"/>
              </a:ext>
            </a:extLst>
          </p:cNvPr>
          <p:cNvPicPr>
            <a:picLocks noChangeAspect="1"/>
          </p:cNvPicPr>
          <p:nvPr/>
        </p:nvPicPr>
        <p:blipFill>
          <a:blip r:embed="rId2"/>
          <a:stretch>
            <a:fillRect/>
          </a:stretch>
        </p:blipFill>
        <p:spPr>
          <a:xfrm>
            <a:off x="768599" y="11940061"/>
            <a:ext cx="3482106" cy="728007"/>
          </a:xfrm>
          <a:prstGeom prst="rect">
            <a:avLst/>
          </a:prstGeom>
        </p:spPr>
      </p:pic>
      <p:sp>
        <p:nvSpPr>
          <p:cNvPr id="5" name="Text Placeholder 1">
            <a:extLst>
              <a:ext uri="{FF2B5EF4-FFF2-40B4-BE49-F238E27FC236}">
                <a16:creationId xmlns:a16="http://schemas.microsoft.com/office/drawing/2014/main" id="{E6CA13ED-7320-FF7C-85CB-1712B1A35ACD}"/>
              </a:ext>
            </a:extLst>
          </p:cNvPr>
          <p:cNvSpPr txBox="1">
            <a:spLocks/>
          </p:cNvSpPr>
          <p:nvPr/>
        </p:nvSpPr>
        <p:spPr>
          <a:xfrm>
            <a:off x="355462" y="7055303"/>
            <a:ext cx="16789537" cy="1162050"/>
          </a:xfrm>
          <a:prstGeom prst="rect">
            <a:avLst/>
          </a:prstGeom>
          <a:noFill/>
          <a:ln>
            <a:noFill/>
          </a:ln>
        </p:spPr>
        <p:txBody>
          <a:bodyPr spcFirstLastPara="1" vert="horz" wrap="square" lIns="91440" tIns="45720" rIns="91440" bIns="45720" rtlCol="0" anchor="ctr" anchorCtr="0">
            <a:no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0" indent="0" algn="ctr">
              <a:spcBef>
                <a:spcPts val="1000"/>
              </a:spcBef>
            </a:pPr>
            <a:r>
              <a:rPr lang="en" sz="6600" b="1" dirty="0">
                <a:solidFill>
                  <a:schemeClr val="bg1"/>
                </a:solidFill>
              </a:rPr>
              <a:t>Udane inicjatywy na rzecz ochrony dziedzictwa kulturowego</a:t>
            </a:r>
          </a:p>
        </p:txBody>
      </p:sp>
    </p:spTree>
    <p:extLst>
      <p:ext uri="{BB962C8B-B14F-4D97-AF65-F5344CB8AC3E}">
        <p14:creationId xmlns:p14="http://schemas.microsoft.com/office/powerpoint/2010/main" val="1733574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2741E-2D56-6E54-11BB-EBB2ACFADD7D}"/>
            </a:ext>
          </a:extLst>
        </p:cNvPr>
        <p:cNvGrpSpPr/>
        <p:nvPr/>
      </p:nvGrpSpPr>
      <p:grpSpPr>
        <a:xfrm>
          <a:off x="0" y="0"/>
          <a:ext cx="0" cy="0"/>
          <a:chOff x="0" y="0"/>
          <a:chExt cx="0" cy="0"/>
        </a:xfrm>
      </p:grpSpPr>
      <p:sp>
        <p:nvSpPr>
          <p:cNvPr id="3" name="Tytuł 2">
            <a:extLst>
              <a:ext uri="{FF2B5EF4-FFF2-40B4-BE49-F238E27FC236}">
                <a16:creationId xmlns:a16="http://schemas.microsoft.com/office/drawing/2014/main" id="{06CA0A8C-10FB-D9A1-0321-CF350F581C5C}"/>
              </a:ext>
            </a:extLst>
          </p:cNvPr>
          <p:cNvSpPr>
            <a:spLocks noGrp="1"/>
          </p:cNvSpPr>
          <p:nvPr>
            <p:ph type="title"/>
          </p:nvPr>
        </p:nvSpPr>
        <p:spPr/>
        <p:txBody>
          <a:bodyPr>
            <a:normAutofit fontScale="90000"/>
          </a:bodyPr>
          <a:lstStyle/>
          <a:p>
            <a:pPr algn="ctr"/>
            <a:r>
              <a:rPr lang="pl-PL" dirty="0" err="1"/>
              <a:t>Udane inicjatywy na rzecz ochrony dziedzictwa kulturowego</a:t>
            </a:r>
            <a:endParaRPr lang="pl-PL" dirty="0"/>
          </a:p>
        </p:txBody>
      </p:sp>
      <p:sp>
        <p:nvSpPr>
          <p:cNvPr id="5" name="Text Placeholder 1">
            <a:extLst>
              <a:ext uri="{FF2B5EF4-FFF2-40B4-BE49-F238E27FC236}">
                <a16:creationId xmlns:a16="http://schemas.microsoft.com/office/drawing/2014/main" id="{BB6F6ADB-0FDE-54D6-805B-29FCF4074DAA}"/>
              </a:ext>
            </a:extLst>
          </p:cNvPr>
          <p:cNvSpPr txBox="1">
            <a:spLocks/>
          </p:cNvSpPr>
          <p:nvPr/>
        </p:nvSpPr>
        <p:spPr>
          <a:xfrm>
            <a:off x="2250681" y="3774601"/>
            <a:ext cx="19882638" cy="7927069"/>
          </a:xfrm>
          <a:prstGeom prst="rect">
            <a:avLst/>
          </a:prstGeom>
          <a:noFill/>
          <a:ln>
            <a:noFill/>
          </a:ln>
        </p:spPr>
        <p:txBody>
          <a:bodyPr spcFirstLastPara="1" vert="horz" wrap="square" lIns="91440" tIns="45720" rIns="91440" bIns="45720" rtlCol="0" anchor="ctr" anchorCtr="0">
            <a:normAutofit fontScale="85000" lnSpcReduction="2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800100" indent="-571500">
              <a:buFont typeface="Arial" panose="020B0604020202020204" pitchFamily="34" charset="0"/>
              <a:buChar char="•"/>
            </a:pPr>
            <a:r>
              <a:rPr lang="en-US" sz="4400" kern="1200" dirty="0">
                <a:solidFill>
                  <a:schemeClr val="tx1"/>
                </a:solidFill>
                <a:latin typeface="+mn-lt"/>
                <a:ea typeface="+mn-ea"/>
              </a:rPr>
              <a:t>Włoch</a:t>
            </a:r>
            <a:r>
              <a:rPr lang="pl-PL" sz="4400" kern="1200" dirty="0">
                <a:solidFill>
                  <a:schemeClr val="tx1"/>
                </a:solidFill>
                <a:latin typeface="+mn-lt"/>
                <a:ea typeface="+mn-ea"/>
              </a:rPr>
              <a:t>y</a:t>
            </a:r>
            <a:r>
              <a:rPr lang="en-US" sz="4400" kern="1200" dirty="0">
                <a:solidFill>
                  <a:schemeClr val="tx1"/>
                </a:solidFill>
                <a:latin typeface="+mn-lt"/>
                <a:ea typeface="+mn-ea"/>
              </a:rPr>
              <a:t>, Austria i Słowenia (sieć obszarów chronionych)  </a:t>
            </a:r>
            <a:r>
              <a:rPr lang="en-US" sz="4400" kern="1200" dirty="0">
                <a:solidFill>
                  <a:schemeClr val="accent2"/>
                </a:solidFill>
                <a:latin typeface="+mn-lt"/>
                <a:ea typeface="+mn-ea"/>
                <a:hlinkClick r:id="rId2">
                  <a:extLst>
                    <a:ext uri="{A12FA001-AC4F-418D-AE19-62706E023703}">
                      <ahyp:hlinkClr xmlns:ahyp="http://schemas.microsoft.com/office/drawing/2018/hyperlinkcolor" val="tx"/>
                    </a:ext>
                  </a:extLst>
                </a:hlinkClick>
              </a:rPr>
              <a:t>https://www.europarc.org/library/videos/a-sustainable-journey-the-film-on-sustainable-tourism/</a:t>
            </a:r>
            <a:endParaRPr lang="pl-PL" sz="4400" kern="1200" dirty="0">
              <a:solidFill>
                <a:schemeClr val="accent2"/>
              </a:solidFill>
              <a:latin typeface="+mn-lt"/>
              <a:ea typeface="+mn-ea"/>
            </a:endParaRPr>
          </a:p>
          <a:p>
            <a:pPr marL="800100" indent="-571500">
              <a:buFont typeface="Arial" panose="020B0604020202020204" pitchFamily="34" charset="0"/>
              <a:buChar char="•"/>
            </a:pPr>
            <a:endParaRPr lang="pl-PL" sz="4400" kern="1200" dirty="0">
              <a:solidFill>
                <a:schemeClr val="accent2"/>
              </a:solidFill>
              <a:latin typeface="+mn-lt"/>
              <a:ea typeface="+mn-ea"/>
            </a:endParaRPr>
          </a:p>
          <a:p>
            <a:pPr marL="800100" indent="-571500">
              <a:buFont typeface="Arial" panose="020B0604020202020204" pitchFamily="34" charset="0"/>
              <a:buChar char="•"/>
            </a:pPr>
            <a:r>
              <a:rPr lang="pl-PL" sz="4400" kern="1200" dirty="0" err="1">
                <a:solidFill>
                  <a:schemeClr val="tx1"/>
                </a:solidFill>
                <a:latin typeface="+mn-lt"/>
                <a:ea typeface="+mn-ea"/>
              </a:rPr>
              <a:t>Podróże śladami </a:t>
            </a:r>
            <a:r>
              <a:rPr lang="pl-PL" sz="4400" kern="1200" dirty="0">
                <a:solidFill>
                  <a:schemeClr val="tx1"/>
                </a:solidFill>
                <a:latin typeface="+mn-lt"/>
                <a:ea typeface="+mn-ea"/>
              </a:rPr>
              <a:t>światowego </a:t>
            </a:r>
            <a:r>
              <a:rPr lang="pl-PL" sz="4400" kern="1200" dirty="0" err="1">
                <a:solidFill>
                  <a:schemeClr val="tx1"/>
                </a:solidFill>
                <a:latin typeface="+mn-lt"/>
                <a:ea typeface="+mn-ea"/>
              </a:rPr>
              <a:t>dziedzictwa </a:t>
            </a:r>
            <a:r>
              <a:rPr lang="pl-PL" sz="4400" kern="1200" dirty="0">
                <a:solidFill>
                  <a:schemeClr val="tx1"/>
                </a:solidFill>
                <a:latin typeface="+mn-lt"/>
                <a:ea typeface="+mn-ea"/>
              </a:rPr>
              <a:t>– Stara Europa (</a:t>
            </a:r>
            <a:r>
              <a:rPr lang="pl-PL" sz="4400" kern="1200" dirty="0" err="1">
                <a:solidFill>
                  <a:schemeClr val="tx1"/>
                </a:solidFill>
                <a:latin typeface="+mn-lt"/>
                <a:ea typeface="+mn-ea"/>
              </a:rPr>
              <a:t>UNESCO × National Geographic</a:t>
            </a:r>
            <a:r>
              <a:rPr lang="pl-PL" sz="4400" kern="1200" dirty="0">
                <a:solidFill>
                  <a:schemeClr val="tx1"/>
                </a:solidFill>
                <a:latin typeface="+mn-lt"/>
                <a:ea typeface="+mn-ea"/>
              </a:rPr>
              <a:t>) </a:t>
            </a:r>
          </a:p>
          <a:p>
            <a:pPr marL="228600" indent="0"/>
            <a:r>
              <a:rPr lang="pl-PL" sz="4400" kern="1200" dirty="0">
                <a:solidFill>
                  <a:schemeClr val="accent2"/>
                </a:solidFill>
                <a:latin typeface="+mn-lt"/>
                <a:ea typeface="+mn-ea"/>
              </a:rPr>
              <a:t>	</a:t>
            </a:r>
            <a:r>
              <a:rPr lang="en-US" sz="4400" kern="1200" dirty="0">
                <a:solidFill>
                  <a:schemeClr val="accent2"/>
                </a:solidFill>
                <a:latin typeface="+mn-lt"/>
                <a:ea typeface="+mn-ea"/>
                <a:hlinkClick r:id="rId3">
                  <a:extLst>
                    <a:ext uri="{A12FA001-AC4F-418D-AE19-62706E023703}">
                      <ahyp:hlinkClr xmlns:ahyp="http://schemas.microsoft.com/office/drawing/2018/hyperlinkcolor" val="tx"/>
                    </a:ext>
                  </a:extLst>
                </a:hlinkClick>
              </a:rPr>
              <a:t>https://www.youtube.com/watch?v=qBi6tuvpPjI</a:t>
            </a:r>
            <a:endParaRPr lang="pl-PL" sz="4400" kern="1200" dirty="0">
              <a:solidFill>
                <a:schemeClr val="accent2"/>
              </a:solidFill>
              <a:latin typeface="+mn-lt"/>
              <a:ea typeface="+mn-ea"/>
            </a:endParaRPr>
          </a:p>
          <a:p>
            <a:pPr marL="228600" indent="0"/>
            <a:endParaRPr lang="pl-PL" sz="4400" kern="1200" dirty="0">
              <a:solidFill>
                <a:schemeClr val="accent2"/>
              </a:solidFill>
              <a:latin typeface="+mn-lt"/>
              <a:ea typeface="+mn-ea"/>
            </a:endParaRPr>
          </a:p>
          <a:p>
            <a:pPr marL="800100" indent="-571500">
              <a:buFont typeface="Arial" panose="020B0604020202020204" pitchFamily="34" charset="0"/>
              <a:buChar char="•"/>
            </a:pPr>
            <a:r>
              <a:rPr lang="en-US" sz="4400" kern="1200" dirty="0">
                <a:solidFill>
                  <a:schemeClr val="tx1"/>
                </a:solidFill>
                <a:latin typeface="+mn-lt"/>
                <a:ea typeface="+mn-ea"/>
              </a:rPr>
              <a:t>Wezwanie do zrównoważonych zmian: Wyspy Galapagos</a:t>
            </a:r>
            <a:endParaRPr lang="pl-PL" sz="4400" kern="1200" dirty="0">
              <a:solidFill>
                <a:schemeClr val="tx1"/>
              </a:solidFill>
              <a:latin typeface="+mn-lt"/>
              <a:ea typeface="+mn-ea"/>
            </a:endParaRPr>
          </a:p>
          <a:p>
            <a:pPr marL="228600" indent="0"/>
            <a:r>
              <a:rPr lang="pl-PL" sz="4400" kern="1200" dirty="0">
                <a:solidFill>
                  <a:schemeClr val="accent2"/>
                </a:solidFill>
                <a:latin typeface="+mn-lt"/>
                <a:ea typeface="+mn-ea"/>
              </a:rPr>
              <a:t>	</a:t>
            </a:r>
            <a:r>
              <a:rPr lang="en-US" sz="4400" kern="1200" dirty="0">
                <a:solidFill>
                  <a:schemeClr val="accent2"/>
                </a:solidFill>
                <a:latin typeface="+mn-lt"/>
                <a:ea typeface="+mn-ea"/>
                <a:hlinkClick r:id="rId4">
                  <a:extLst>
                    <a:ext uri="{A12FA001-AC4F-418D-AE19-62706E023703}">
                      <ahyp:hlinkClr xmlns:ahyp="http://schemas.microsoft.com/office/drawing/2018/hyperlinkcolor" val="tx"/>
                    </a:ext>
                  </a:extLst>
                </a:hlinkClick>
              </a:rPr>
              <a:t>https://www.youtube.com/watch?v=vZfUQ9EIZVg</a:t>
            </a:r>
            <a:endParaRPr lang="pl-PL" sz="4400" kern="1200" dirty="0">
              <a:solidFill>
                <a:schemeClr val="accent2"/>
              </a:solidFill>
              <a:latin typeface="+mn-lt"/>
              <a:ea typeface="+mn-ea"/>
            </a:endParaRPr>
          </a:p>
          <a:p>
            <a:pPr marL="228600" indent="0"/>
            <a:endParaRPr lang="pl-PL" sz="4400" kern="1200" dirty="0">
              <a:solidFill>
                <a:schemeClr val="accent2"/>
              </a:solidFill>
              <a:latin typeface="+mn-lt"/>
              <a:ea typeface="+mn-ea"/>
            </a:endParaRPr>
          </a:p>
          <a:p>
            <a:pPr marL="800100" indent="-571500">
              <a:buFont typeface="Arial" panose="020B0604020202020204" pitchFamily="34" charset="0"/>
              <a:buChar char="•"/>
            </a:pPr>
            <a:r>
              <a:rPr lang="en-US" sz="4400" kern="1200" dirty="0">
                <a:solidFill>
                  <a:schemeClr val="tx1"/>
                </a:solidFill>
                <a:latin typeface="+mn-lt"/>
                <a:ea typeface="+mn-ea"/>
              </a:rPr>
              <a:t>Najlepsze wioski turystyczne według UN Tourism (UNWTO) 2024</a:t>
            </a:r>
            <a:endParaRPr lang="pl-PL" sz="4400" kern="1200" dirty="0">
              <a:solidFill>
                <a:schemeClr val="tx1"/>
              </a:solidFill>
              <a:latin typeface="+mn-lt"/>
              <a:ea typeface="+mn-ea"/>
            </a:endParaRPr>
          </a:p>
          <a:p>
            <a:pPr marL="228600" indent="0"/>
            <a:r>
              <a:rPr lang="pl-PL" sz="4400" kern="1200" dirty="0">
                <a:solidFill>
                  <a:schemeClr val="tx1"/>
                </a:solidFill>
                <a:latin typeface="+mn-lt"/>
                <a:ea typeface="+mn-ea"/>
              </a:rPr>
              <a:t>	</a:t>
            </a:r>
            <a:r>
              <a:rPr lang="pl-PL" sz="4400" kern="1200" dirty="0">
                <a:solidFill>
                  <a:schemeClr val="accent2"/>
                </a:solidFill>
                <a:latin typeface="+mn-lt"/>
                <a:ea typeface="+mn-ea"/>
                <a:hlinkClick r:id="rId5">
                  <a:extLst>
                    <a:ext uri="{A12FA001-AC4F-418D-AE19-62706E023703}">
                      <ahyp:hlinkClr xmlns:ahyp="http://schemas.microsoft.com/office/drawing/2018/hyperlinkcolor" val="tx"/>
                    </a:ext>
                  </a:extLst>
                </a:hlinkClick>
              </a:rPr>
              <a:t>https://www.youtube.com/watch?v=6xQF3zEBVUw</a:t>
            </a:r>
            <a:r>
              <a:rPr lang="pl-PL" sz="4400" kern="1200" dirty="0">
                <a:solidFill>
                  <a:schemeClr val="accent2"/>
                </a:solidFill>
                <a:latin typeface="+mn-lt"/>
                <a:ea typeface="+mn-ea"/>
              </a:rPr>
              <a:t> </a:t>
            </a:r>
            <a:endParaRPr lang="en-US" sz="4400" kern="1200" dirty="0">
              <a:solidFill>
                <a:schemeClr val="accent2"/>
              </a:solidFill>
              <a:latin typeface="+mn-lt"/>
              <a:ea typeface="+mn-ea"/>
            </a:endParaRPr>
          </a:p>
        </p:txBody>
      </p:sp>
    </p:spTree>
    <p:extLst>
      <p:ext uri="{BB962C8B-B14F-4D97-AF65-F5344CB8AC3E}">
        <p14:creationId xmlns:p14="http://schemas.microsoft.com/office/powerpoint/2010/main" val="1523907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4B46-7EEF-CE10-2688-9C31F23F0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CC800-C54D-9E0F-3235-1A4AD1F236C0}"/>
              </a:ext>
            </a:extLst>
          </p:cNvPr>
          <p:cNvSpPr>
            <a:spLocks noGrp="1"/>
          </p:cNvSpPr>
          <p:nvPr>
            <p:ph type="title"/>
          </p:nvPr>
        </p:nvSpPr>
        <p:spPr>
          <a:xfrm>
            <a:off x="762001" y="4680858"/>
            <a:ext cx="17128434" cy="2581334"/>
          </a:xfrm>
        </p:spPr>
        <p:txBody>
          <a:bodyPr>
            <a:noAutofit/>
          </a:bodyPr>
          <a:lstStyle/>
          <a:p>
            <a:pPr>
              <a:spcBef>
                <a:spcPct val="0"/>
              </a:spcBef>
            </a:pPr>
            <a:r>
              <a:rPr lang="en" sz="9600" b="1" kern="1200" dirty="0">
                <a:solidFill>
                  <a:schemeClr val="bg1"/>
                </a:solidFill>
              </a:rPr>
              <a:t>Włączanie dziedzictwa kulturowego do kształcenia i szkolenia zawodowego</a:t>
            </a:r>
          </a:p>
        </p:txBody>
      </p:sp>
      <p:pic>
        <p:nvPicPr>
          <p:cNvPr id="4" name="Picture 3" descr="European flag emblem and multilingual disclaimer - European ...">
            <a:extLst>
              <a:ext uri="{FF2B5EF4-FFF2-40B4-BE49-F238E27FC236}">
                <a16:creationId xmlns:a16="http://schemas.microsoft.com/office/drawing/2014/main" id="{9CA26DA7-2CEB-F815-9757-F4EDFA173744}"/>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60965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6EBB45EC-1708-EEB1-4011-66F7E9DDB450}"/>
              </a:ext>
            </a:extLst>
          </p:cNvPr>
          <p:cNvSpPr>
            <a:spLocks noGrp="1"/>
          </p:cNvSpPr>
          <p:nvPr>
            <p:ph type="title"/>
          </p:nvPr>
        </p:nvSpPr>
        <p:spPr/>
        <p:txBody>
          <a:bodyPr>
            <a:normAutofit fontScale="90000"/>
          </a:bodyPr>
          <a:lstStyle/>
          <a:p>
            <a:pPr algn="ctr"/>
            <a:r>
              <a:rPr lang="en"/>
              <a:t>Strategie integracji programów kształcenia i szkolenia zawodowego</a:t>
            </a:r>
            <a:endParaRPr lang="pl-PL"/>
          </a:p>
        </p:txBody>
      </p:sp>
      <p:sp>
        <p:nvSpPr>
          <p:cNvPr id="5" name="Text Placeholder 1">
            <a:extLst>
              <a:ext uri="{FF2B5EF4-FFF2-40B4-BE49-F238E27FC236}">
                <a16:creationId xmlns:a16="http://schemas.microsoft.com/office/drawing/2014/main" id="{25B08721-D869-1D38-E9C8-D5473B0B9DED}"/>
              </a:ext>
            </a:extLst>
          </p:cNvPr>
          <p:cNvSpPr txBox="1">
            <a:spLocks/>
          </p:cNvSpPr>
          <p:nvPr/>
        </p:nvSpPr>
        <p:spPr>
          <a:xfrm>
            <a:off x="1066799" y="4804958"/>
            <a:ext cx="19882638" cy="6249316"/>
          </a:xfrm>
          <a:prstGeom prst="rect">
            <a:avLst/>
          </a:prstGeom>
          <a:noFill/>
          <a:ln>
            <a:noFill/>
          </a:ln>
        </p:spPr>
        <p:txBody>
          <a:bodyPr spcFirstLastPara="1" vert="horz" wrap="square" lIns="91440" tIns="45720" rIns="91440" bIns="45720" rtlCol="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800100" indent="-571500">
              <a:buFont typeface="Arial" panose="020B0604020202020204" pitchFamily="34" charset="0"/>
              <a:buChar char="•"/>
            </a:pPr>
            <a:r>
              <a:rPr lang="en" sz="4400" b="1" kern="1200" dirty="0">
                <a:solidFill>
                  <a:schemeClr val="accent1"/>
                </a:solidFill>
                <a:latin typeface="+mn-lt"/>
                <a:ea typeface="+mn-ea"/>
                <a:cs typeface="+mn-cs"/>
              </a:rPr>
              <a:t>Włączenie </a:t>
            </a:r>
            <a:r>
              <a:rPr lang="en" sz="4400" kern="1200" dirty="0">
                <a:solidFill>
                  <a:schemeClr val="tx1"/>
                </a:solidFill>
                <a:latin typeface="+mn-lt"/>
                <a:ea typeface="+mn-ea"/>
                <a:cs typeface="+mn-cs"/>
              </a:rPr>
              <a:t>modułów</a:t>
            </a:r>
            <a:r>
              <a:rPr lang="en" sz="4400" b="1" kern="1200" dirty="0">
                <a:solidFill>
                  <a:schemeClr val="accent1"/>
                </a:solidFill>
                <a:latin typeface="+mn-lt"/>
                <a:ea typeface="+mn-ea"/>
                <a:cs typeface="+mn-cs"/>
              </a:rPr>
              <a:t> dotyczących dziedzictwa kulturowego </a:t>
            </a:r>
            <a:r>
              <a:rPr lang="en" sz="4400" kern="1200" dirty="0">
                <a:solidFill>
                  <a:schemeClr val="tx1"/>
                </a:solidFill>
                <a:latin typeface="+mn-lt"/>
                <a:ea typeface="+mn-ea"/>
                <a:cs typeface="+mn-cs"/>
              </a:rPr>
              <a:t>do programów nauczania związanych z turystyką, sztuką i historią.</a:t>
            </a:r>
            <a:endParaRPr lang="en-US" sz="4400" dirty="0">
              <a:solidFill>
                <a:schemeClr val="tx1"/>
              </a:solidFill>
              <a:ea typeface="+mn-ea"/>
            </a:endParaRPr>
          </a:p>
          <a:p>
            <a:pPr marL="800100" indent="-571500">
              <a:buFont typeface="Arial" panose="020B0604020202020204" pitchFamily="34" charset="0"/>
              <a:buChar char="•"/>
            </a:pPr>
            <a:r>
              <a:rPr lang="en" sz="4400" b="1" kern="1200" dirty="0">
                <a:solidFill>
                  <a:schemeClr val="accent1"/>
                </a:solidFill>
                <a:latin typeface="+mn-lt"/>
                <a:ea typeface="+mn-ea"/>
                <a:cs typeface="+mn-cs"/>
              </a:rPr>
              <a:t>Wykorzystanie lokalnych </a:t>
            </a:r>
            <a:r>
              <a:rPr lang="en" sz="4400" kern="1200" dirty="0">
                <a:solidFill>
                  <a:schemeClr val="tx1"/>
                </a:solidFill>
                <a:latin typeface="+mn-lt"/>
                <a:ea typeface="+mn-ea"/>
                <a:cs typeface="+mn-cs"/>
              </a:rPr>
              <a:t>studiów przypadków i wizyt studyjnych do nauki opartej na doświadczeniu.</a:t>
            </a:r>
            <a:endParaRPr lang="en-US" sz="4400" kern="1200" dirty="0">
              <a:solidFill>
                <a:schemeClr val="tx1"/>
              </a:solidFill>
              <a:latin typeface="+mn-lt"/>
              <a:ea typeface="+mn-ea"/>
            </a:endParaRPr>
          </a:p>
          <a:p>
            <a:pPr marL="800100" indent="-571500">
              <a:buFont typeface="Arial" panose="020B0604020202020204" pitchFamily="34" charset="0"/>
              <a:buChar char="•"/>
            </a:pPr>
            <a:r>
              <a:rPr lang="en" sz="4400" b="1" kern="1200" dirty="0">
                <a:solidFill>
                  <a:schemeClr val="accent1"/>
                </a:solidFill>
                <a:latin typeface="+mn-lt"/>
                <a:ea typeface="+mn-ea"/>
                <a:cs typeface="+mn-cs"/>
              </a:rPr>
              <a:t>Zachęcanie do </a:t>
            </a:r>
            <a:r>
              <a:rPr lang="en" sz="4400" kern="1200" dirty="0">
                <a:solidFill>
                  <a:schemeClr val="tx1"/>
                </a:solidFill>
                <a:latin typeface="+mn-lt"/>
                <a:ea typeface="+mn-ea"/>
                <a:cs typeface="+mn-cs"/>
              </a:rPr>
              <a:t>dokumentowania i opowiadania tradycyjnej wiedzy.</a:t>
            </a:r>
            <a:endParaRPr lang="en-US" sz="4400" kern="1200" dirty="0">
              <a:solidFill>
                <a:schemeClr val="tx1"/>
              </a:solidFill>
              <a:latin typeface="+mn-lt"/>
              <a:ea typeface="+mn-ea"/>
            </a:endParaRPr>
          </a:p>
          <a:p>
            <a:pPr marL="800100" indent="-571500">
              <a:buFont typeface="Arial" panose="020B0604020202020204" pitchFamily="34" charset="0"/>
              <a:buChar char="•"/>
            </a:pPr>
            <a:r>
              <a:rPr lang="en" sz="4400" b="1" kern="1200" dirty="0">
                <a:solidFill>
                  <a:schemeClr val="accent1"/>
                </a:solidFill>
                <a:latin typeface="+mn-lt"/>
                <a:ea typeface="+mn-ea"/>
                <a:cs typeface="+mn-cs"/>
              </a:rPr>
              <a:t>Nawiązywanie współpracy </a:t>
            </a:r>
            <a:r>
              <a:rPr lang="en" sz="4400" kern="1200" dirty="0">
                <a:solidFill>
                  <a:schemeClr val="tx1"/>
                </a:solidFill>
                <a:latin typeface="+mn-lt"/>
                <a:ea typeface="+mn-ea"/>
                <a:cs typeface="+mn-cs"/>
              </a:rPr>
              <a:t>z instytucjami kulturalnymi i społecznościami.</a:t>
            </a:r>
            <a:endParaRPr lang="en-US" sz="4400" kern="1200" dirty="0">
              <a:solidFill>
                <a:schemeClr val="tx1"/>
              </a:solidFill>
              <a:latin typeface="+mn-lt"/>
              <a:ea typeface="+mn-ea"/>
            </a:endParaRPr>
          </a:p>
          <a:p>
            <a:pPr marL="800100" indent="-571500">
              <a:buFont typeface="Arial" panose="020B0604020202020204" pitchFamily="34" charset="0"/>
              <a:buChar char="•"/>
            </a:pPr>
            <a:r>
              <a:rPr lang="en" sz="4400" b="1" kern="1200" dirty="0">
                <a:solidFill>
                  <a:schemeClr val="accent1"/>
                </a:solidFill>
                <a:latin typeface="+mn-lt"/>
                <a:ea typeface="+mn-ea"/>
                <a:cs typeface="+mn-cs"/>
              </a:rPr>
              <a:t>Promowanie </a:t>
            </a:r>
            <a:r>
              <a:rPr lang="en" sz="4400" kern="1200" dirty="0">
                <a:solidFill>
                  <a:schemeClr val="tx1"/>
                </a:solidFill>
                <a:latin typeface="+mn-lt"/>
                <a:ea typeface="+mn-ea"/>
                <a:cs typeface="+mn-cs"/>
              </a:rPr>
              <a:t>umiejętności zawodowych związanych z praktykami kulturowymi (np. rzemiosło, dziedzictwo kulinarne).</a:t>
            </a:r>
            <a:endParaRPr lang="en-US" sz="4400" kern="1200" dirty="0">
              <a:solidFill>
                <a:schemeClr val="tx1"/>
              </a:solidFill>
              <a:latin typeface="+mn-lt"/>
              <a:ea typeface="+mn-ea"/>
            </a:endParaRPr>
          </a:p>
        </p:txBody>
      </p:sp>
    </p:spTree>
    <p:extLst>
      <p:ext uri="{BB962C8B-B14F-4D97-AF65-F5344CB8AC3E}">
        <p14:creationId xmlns:p14="http://schemas.microsoft.com/office/powerpoint/2010/main" val="3672262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433194"/>
            <a:ext cx="1463037" cy="134692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58" y="1227908"/>
            <a:ext cx="21814974" cy="37882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2087262" y="1619796"/>
            <a:ext cx="19885432" cy="3108960"/>
          </a:xfrm>
        </p:spPr>
        <p:txBody>
          <a:bodyPr vert="horz" lIns="91440" tIns="45720" rIns="91440" bIns="45720" rtlCol="0" anchor="ctr">
            <a:normAutofit/>
          </a:bodyPr>
          <a:lstStyle/>
          <a:p>
            <a:pPr>
              <a:spcBef>
                <a:spcPct val="0"/>
              </a:spcBef>
            </a:pPr>
            <a:r>
              <a:rPr lang="en" sz="9600" kern="1200">
                <a:solidFill>
                  <a:schemeClr val="tx1"/>
                </a:solidFill>
                <a:latin typeface="+mj-lt"/>
                <a:ea typeface="+mj-ea"/>
                <a:cs typeface="+mj-cs"/>
              </a:rPr>
              <a:t>Rola nauczycieli w ochronie dziedzictwa kulturowego</a:t>
            </a:r>
          </a:p>
        </p:txBody>
      </p:sp>
      <p:sp>
        <p:nvSpPr>
          <p:cNvPr id="2" name="Text Placeholder 1"/>
          <p:cNvSpPr>
            <a:spLocks noGrp="1"/>
          </p:cNvSpPr>
          <p:nvPr>
            <p:ph type="body" idx="1"/>
          </p:nvPr>
        </p:nvSpPr>
        <p:spPr>
          <a:xfrm>
            <a:off x="2002898" y="5408028"/>
            <a:ext cx="19882638" cy="6249316"/>
          </a:xfrm>
        </p:spPr>
        <p:txBody>
          <a:bodyPr vert="horz" lIns="91440" tIns="45720" rIns="91440" bIns="45720" rtlCol="0" anchor="ctr">
            <a:normAutofit fontScale="92500"/>
          </a:bodyPr>
          <a:lstStyle/>
          <a:p>
            <a:pPr marL="914400" indent="-685800">
              <a:buFont typeface="Arial" panose="020B0604020202020204" pitchFamily="34" charset="0"/>
              <a:buChar char="•"/>
            </a:pPr>
            <a:r>
              <a:rPr lang="en" sz="4800" b="1" kern="1200" dirty="0">
                <a:solidFill>
                  <a:schemeClr val="accent1"/>
                </a:solidFill>
                <a:latin typeface="+mn-lt"/>
                <a:ea typeface="+mn-ea"/>
                <a:cs typeface="+mn-cs"/>
              </a:rPr>
              <a:t>Pełni</a:t>
            </a:r>
            <a:r>
              <a:rPr lang="pl-PL" sz="4800" b="1" kern="1200" dirty="0">
                <a:solidFill>
                  <a:schemeClr val="accent1"/>
                </a:solidFill>
                <a:latin typeface="+mn-lt"/>
                <a:ea typeface="+mn-ea"/>
                <a:cs typeface="+mn-cs"/>
              </a:rPr>
              <a:t>ą</a:t>
            </a:r>
            <a:r>
              <a:rPr lang="en" sz="4800" b="1" kern="1200" dirty="0">
                <a:solidFill>
                  <a:schemeClr val="accent1"/>
                </a:solidFill>
                <a:latin typeface="+mn-lt"/>
                <a:ea typeface="+mn-ea"/>
                <a:cs typeface="+mn-cs"/>
              </a:rPr>
              <a:t> </a:t>
            </a:r>
            <a:r>
              <a:rPr lang="en" sz="4800" kern="1200" dirty="0">
                <a:solidFill>
                  <a:schemeClr val="tx1"/>
                </a:solidFill>
                <a:latin typeface="+mn-lt"/>
                <a:ea typeface="+mn-ea"/>
                <a:cs typeface="+mn-cs"/>
              </a:rPr>
              <a:t>funkcj</a:t>
            </a:r>
            <a:r>
              <a:rPr lang="pl-PL" sz="4800" kern="1200" dirty="0">
                <a:solidFill>
                  <a:schemeClr val="tx1"/>
                </a:solidFill>
                <a:latin typeface="+mn-lt"/>
                <a:ea typeface="+mn-ea"/>
                <a:cs typeface="+mn-cs"/>
              </a:rPr>
              <a:t>ę</a:t>
            </a:r>
            <a:r>
              <a:rPr lang="en" sz="4800" kern="1200" dirty="0">
                <a:solidFill>
                  <a:schemeClr val="tx1"/>
                </a:solidFill>
                <a:latin typeface="+mn-lt"/>
                <a:ea typeface="+mn-ea"/>
                <a:cs typeface="+mn-cs"/>
              </a:rPr>
              <a:t> mediatorów kulturowych i facylitatorów międzypokoleniowego uczenia się.</a:t>
            </a:r>
            <a:endParaRPr lang="en-US" dirty="0">
              <a:solidFill>
                <a:schemeClr val="tx1"/>
              </a:solidFill>
              <a:ea typeface="+mn-ea"/>
            </a:endParaRPr>
          </a:p>
          <a:p>
            <a:pPr marL="914400" indent="-685800">
              <a:buFont typeface="Arial" panose="020B0604020202020204" pitchFamily="34" charset="0"/>
              <a:buChar char="•"/>
            </a:pPr>
            <a:r>
              <a:rPr lang="en" sz="4800" b="1" kern="1200" dirty="0">
                <a:solidFill>
                  <a:schemeClr val="accent1"/>
                </a:solidFill>
                <a:latin typeface="+mn-lt"/>
                <a:ea typeface="+mn-ea"/>
                <a:cs typeface="+mn-cs"/>
              </a:rPr>
              <a:t>Zachęcają </a:t>
            </a:r>
            <a:r>
              <a:rPr lang="en" sz="4800" kern="1200" dirty="0">
                <a:solidFill>
                  <a:schemeClr val="tx1"/>
                </a:solidFill>
                <a:latin typeface="+mn-lt"/>
                <a:ea typeface="+mn-ea"/>
                <a:cs typeface="+mn-cs"/>
              </a:rPr>
              <a:t>do dumy z tożsamości kulturowej i szacunku dla różnorodności.</a:t>
            </a:r>
            <a:endParaRPr lang="en-US" sz="4800" kern="1200" dirty="0">
              <a:solidFill>
                <a:schemeClr val="tx1"/>
              </a:solidFill>
              <a:latin typeface="+mn-lt"/>
              <a:ea typeface="+mn-ea"/>
            </a:endParaRPr>
          </a:p>
          <a:p>
            <a:pPr marL="914400" indent="-685800">
              <a:buFont typeface="Arial" panose="020B0604020202020204" pitchFamily="34" charset="0"/>
              <a:buChar char="•"/>
            </a:pPr>
            <a:r>
              <a:rPr lang="en" sz="4800" b="1" kern="1200" dirty="0">
                <a:solidFill>
                  <a:schemeClr val="accent1"/>
                </a:solidFill>
                <a:latin typeface="+mn-lt"/>
                <a:ea typeface="+mn-ea"/>
                <a:cs typeface="+mn-cs"/>
              </a:rPr>
              <a:t>Wspierają </a:t>
            </a:r>
            <a:r>
              <a:rPr lang="en" sz="4800" kern="1200" dirty="0">
                <a:solidFill>
                  <a:schemeClr val="tx1"/>
                </a:solidFill>
                <a:latin typeface="+mn-lt"/>
                <a:ea typeface="+mn-ea"/>
                <a:cs typeface="+mn-cs"/>
              </a:rPr>
              <a:t>krytyczne myślenie o ochronie dziedzictwa i zrównoważonym rozwoju.</a:t>
            </a:r>
            <a:endParaRPr lang="en-US" sz="4800" kern="1200" dirty="0">
              <a:solidFill>
                <a:schemeClr val="tx1"/>
              </a:solidFill>
              <a:latin typeface="+mn-lt"/>
              <a:ea typeface="+mn-ea"/>
            </a:endParaRPr>
          </a:p>
          <a:p>
            <a:pPr marL="914400" indent="-685800">
              <a:buFont typeface="Arial" panose="020B0604020202020204" pitchFamily="34" charset="0"/>
              <a:buChar char="•"/>
            </a:pPr>
            <a:r>
              <a:rPr lang="en" sz="4800" b="1" kern="1200" dirty="0">
                <a:solidFill>
                  <a:schemeClr val="accent1"/>
                </a:solidFill>
                <a:latin typeface="+mn-lt"/>
                <a:ea typeface="+mn-ea"/>
                <a:cs typeface="+mn-cs"/>
              </a:rPr>
              <a:t>Integrują </a:t>
            </a:r>
            <a:r>
              <a:rPr lang="en" sz="4800" kern="1200" dirty="0">
                <a:solidFill>
                  <a:schemeClr val="tx1"/>
                </a:solidFill>
                <a:latin typeface="+mn-lt"/>
                <a:ea typeface="+mn-ea"/>
                <a:cs typeface="+mn-cs"/>
              </a:rPr>
              <a:t>podejścia interdyscyplinarne i metody partycypacyjne.</a:t>
            </a:r>
            <a:endParaRPr lang="en-US" sz="4800" kern="1200" dirty="0">
              <a:solidFill>
                <a:schemeClr val="tx1"/>
              </a:solidFill>
              <a:latin typeface="+mn-lt"/>
              <a:ea typeface="+mn-ea"/>
            </a:endParaRPr>
          </a:p>
          <a:p>
            <a:pPr marL="914400" indent="-685800">
              <a:buFont typeface="Arial" panose="020B0604020202020204" pitchFamily="34" charset="0"/>
              <a:buChar char="•"/>
            </a:pPr>
            <a:r>
              <a:rPr lang="en" sz="4800" b="1" kern="1200" dirty="0">
                <a:solidFill>
                  <a:schemeClr val="accent1"/>
                </a:solidFill>
                <a:latin typeface="+mn-lt"/>
                <a:ea typeface="+mn-ea"/>
                <a:cs typeface="+mn-cs"/>
              </a:rPr>
              <a:t>Opowiadają się </a:t>
            </a:r>
            <a:r>
              <a:rPr lang="en" sz="4800" kern="1200" dirty="0">
                <a:solidFill>
                  <a:schemeClr val="tx1"/>
                </a:solidFill>
                <a:latin typeface="+mn-lt"/>
                <a:ea typeface="+mn-ea"/>
                <a:cs typeface="+mn-cs"/>
              </a:rPr>
              <a:t>za włączeniem dziedzictwa do ram politycznych i instytucjonalnych.</a:t>
            </a:r>
            <a:endParaRPr lang="en-US" sz="4800" kern="1200" dirty="0">
              <a:solidFill>
                <a:schemeClr val="tx1"/>
              </a:solidFill>
              <a:latin typeface="+mn-lt"/>
              <a:ea typeface="+mn-ea"/>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676400" y="12970626"/>
            <a:ext cx="210312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European flag emblem and multilingual disclaimer - European ...">
            <a:extLst>
              <a:ext uri="{FF2B5EF4-FFF2-40B4-BE49-F238E27FC236}">
                <a16:creationId xmlns:a16="http://schemas.microsoft.com/office/drawing/2014/main" id="{D1D264B2-4645-CFD7-CBB9-4841D048FA9A}"/>
              </a:ext>
            </a:extLst>
          </p:cNvPr>
          <p:cNvPicPr>
            <a:picLocks noChangeAspect="1"/>
          </p:cNvPicPr>
          <p:nvPr/>
        </p:nvPicPr>
        <p:blipFill>
          <a:blip r:embed="rId2"/>
          <a:stretch>
            <a:fillRect/>
          </a:stretch>
        </p:blipFill>
        <p:spPr>
          <a:xfrm>
            <a:off x="722840" y="12199504"/>
            <a:ext cx="3205016" cy="66643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433194"/>
            <a:ext cx="1463037" cy="1346920"/>
            <a:chOff x="3940602" y="308034"/>
            <a:chExt cx="2116791" cy="3428999"/>
          </a:xfrm>
          <a:solidFill>
            <a:schemeClr val="accent4"/>
          </a:solidFill>
        </p:grpSpPr>
        <p:sp>
          <p:nvSpPr>
            <p:cNvPr id="23" name="Rectangle 2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58" y="1227908"/>
            <a:ext cx="21814974" cy="37882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2743192" y="1619796"/>
            <a:ext cx="19690089" cy="2554639"/>
          </a:xfrm>
        </p:spPr>
        <p:txBody>
          <a:bodyPr vert="horz" lIns="91440" tIns="45720" rIns="91440" bIns="45720" rtlCol="0" anchor="ctr">
            <a:normAutofit/>
          </a:bodyPr>
          <a:lstStyle/>
          <a:p>
            <a:pPr>
              <a:spcBef>
                <a:spcPct val="0"/>
              </a:spcBef>
            </a:pPr>
            <a:r>
              <a:rPr lang="en" sz="9600" kern="1200">
                <a:solidFill>
                  <a:schemeClr val="tx1"/>
                </a:solidFill>
                <a:latin typeface="+mj-lt"/>
                <a:ea typeface="+mj-ea"/>
                <a:cs typeface="+mj-cs"/>
              </a:rPr>
              <a:t>Refleksje i wnioski</a:t>
            </a:r>
          </a:p>
        </p:txBody>
      </p:sp>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676400" y="12970626"/>
            <a:ext cx="210312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Text Placeholder 1">
            <a:extLst>
              <a:ext uri="{FF2B5EF4-FFF2-40B4-BE49-F238E27FC236}">
                <a16:creationId xmlns:a16="http://schemas.microsoft.com/office/drawing/2014/main" id="{E867ADE2-5A39-C11F-3C33-9FCF4C811A1D}"/>
              </a:ext>
            </a:extLst>
          </p:cNvPr>
          <p:cNvGraphicFramePr/>
          <p:nvPr>
            <p:extLst>
              <p:ext uri="{D42A27DB-BD31-4B8C-83A1-F6EECF244321}">
                <p14:modId xmlns:p14="http://schemas.microsoft.com/office/powerpoint/2010/main" val="2245826624"/>
              </p:ext>
            </p:extLst>
          </p:nvPr>
        </p:nvGraphicFramePr>
        <p:xfrm>
          <a:off x="1280158" y="5314796"/>
          <a:ext cx="20756880" cy="6419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8" name="Picture 37" descr="European flag emblem and multilingual disclaimer - European ...">
            <a:extLst>
              <a:ext uri="{FF2B5EF4-FFF2-40B4-BE49-F238E27FC236}">
                <a16:creationId xmlns:a16="http://schemas.microsoft.com/office/drawing/2014/main" id="{7D67F009-CA21-6D57-87D4-A5FBDA618287}"/>
              </a:ext>
            </a:extLst>
          </p:cNvPr>
          <p:cNvPicPr>
            <a:picLocks noChangeAspect="1"/>
          </p:cNvPicPr>
          <p:nvPr/>
        </p:nvPicPr>
        <p:blipFill>
          <a:blip r:embed="rId7"/>
          <a:stretch>
            <a:fillRect/>
          </a:stretch>
        </p:blipFill>
        <p:spPr>
          <a:xfrm>
            <a:off x="722840" y="12184111"/>
            <a:ext cx="3081864" cy="66643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676400" y="730250"/>
            <a:ext cx="21031200" cy="2651126"/>
          </a:xfrm>
        </p:spPr>
        <p:txBody>
          <a:bodyPr vert="horz" lIns="91440" tIns="45720" rIns="91440" bIns="45720" rtlCol="0" anchor="ctr">
            <a:normAutofit fontScale="90000"/>
          </a:bodyPr>
          <a:lstStyle/>
          <a:p>
            <a:pPr>
              <a:spcBef>
                <a:spcPct val="0"/>
              </a:spcBef>
            </a:pPr>
            <a:r>
              <a:rPr lang="en" sz="10800" kern="1200">
                <a:solidFill>
                  <a:schemeClr val="tx1"/>
                </a:solidFill>
                <a:latin typeface="+mj-lt"/>
                <a:ea typeface="+mj-ea"/>
                <a:cs typeface="+mj-cs"/>
              </a:rPr>
              <a:t>Pytania i odpowiedzi oraz otwarta dyskusja</a:t>
            </a:r>
          </a:p>
        </p:txBody>
      </p:sp>
      <p:sp>
        <p:nvSpPr>
          <p:cNvPr id="2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6400" y="3730626"/>
            <a:ext cx="20848320" cy="36576"/>
          </a:xfrm>
          <a:custGeom>
            <a:avLst/>
            <a:gdLst>
              <a:gd name="connsiteX0" fmla="*/ 0 w 20848320"/>
              <a:gd name="connsiteY0" fmla="*/ 0 h 36576"/>
              <a:gd name="connsiteX1" fmla="*/ 694944 w 20848320"/>
              <a:gd name="connsiteY1" fmla="*/ 0 h 36576"/>
              <a:gd name="connsiteX2" fmla="*/ 764438 w 20848320"/>
              <a:gd name="connsiteY2" fmla="*/ 0 h 36576"/>
              <a:gd name="connsiteX3" fmla="*/ 1250899 w 20848320"/>
              <a:gd name="connsiteY3" fmla="*/ 0 h 36576"/>
              <a:gd name="connsiteX4" fmla="*/ 2154326 w 20848320"/>
              <a:gd name="connsiteY4" fmla="*/ 0 h 36576"/>
              <a:gd name="connsiteX5" fmla="*/ 3266237 w 20848320"/>
              <a:gd name="connsiteY5" fmla="*/ 0 h 36576"/>
              <a:gd name="connsiteX6" fmla="*/ 3335731 w 20848320"/>
              <a:gd name="connsiteY6" fmla="*/ 0 h 36576"/>
              <a:gd name="connsiteX7" fmla="*/ 3405226 w 20848320"/>
              <a:gd name="connsiteY7" fmla="*/ 0 h 36576"/>
              <a:gd name="connsiteX8" fmla="*/ 4517136 w 20848320"/>
              <a:gd name="connsiteY8" fmla="*/ 0 h 36576"/>
              <a:gd name="connsiteX9" fmla="*/ 4586630 w 20848320"/>
              <a:gd name="connsiteY9" fmla="*/ 0 h 36576"/>
              <a:gd name="connsiteX10" fmla="*/ 5281574 w 20848320"/>
              <a:gd name="connsiteY10" fmla="*/ 0 h 36576"/>
              <a:gd name="connsiteX11" fmla="*/ 5559552 w 20848320"/>
              <a:gd name="connsiteY11" fmla="*/ 0 h 36576"/>
              <a:gd name="connsiteX12" fmla="*/ 5837530 w 20848320"/>
              <a:gd name="connsiteY12" fmla="*/ 0 h 36576"/>
              <a:gd name="connsiteX13" fmla="*/ 6115507 w 20848320"/>
              <a:gd name="connsiteY13" fmla="*/ 0 h 36576"/>
              <a:gd name="connsiteX14" fmla="*/ 6393485 w 20848320"/>
              <a:gd name="connsiteY14" fmla="*/ 0 h 36576"/>
              <a:gd name="connsiteX15" fmla="*/ 6879946 w 20848320"/>
              <a:gd name="connsiteY15" fmla="*/ 0 h 36576"/>
              <a:gd name="connsiteX16" fmla="*/ 7157923 w 20848320"/>
              <a:gd name="connsiteY16" fmla="*/ 0 h 36576"/>
              <a:gd name="connsiteX17" fmla="*/ 7644384 w 20848320"/>
              <a:gd name="connsiteY17" fmla="*/ 0 h 36576"/>
              <a:gd name="connsiteX18" fmla="*/ 8547811 w 20848320"/>
              <a:gd name="connsiteY18" fmla="*/ 0 h 36576"/>
              <a:gd name="connsiteX19" fmla="*/ 8825789 w 20848320"/>
              <a:gd name="connsiteY19" fmla="*/ 0 h 36576"/>
              <a:gd name="connsiteX20" fmla="*/ 8895283 w 20848320"/>
              <a:gd name="connsiteY20" fmla="*/ 0 h 36576"/>
              <a:gd name="connsiteX21" fmla="*/ 10007194 w 20848320"/>
              <a:gd name="connsiteY21" fmla="*/ 0 h 36576"/>
              <a:gd name="connsiteX22" fmla="*/ 10076688 w 20848320"/>
              <a:gd name="connsiteY22" fmla="*/ 0 h 36576"/>
              <a:gd name="connsiteX23" fmla="*/ 10771632 w 20848320"/>
              <a:gd name="connsiteY23" fmla="*/ 0 h 36576"/>
              <a:gd name="connsiteX24" fmla="*/ 10841126 w 20848320"/>
              <a:gd name="connsiteY24" fmla="*/ 0 h 36576"/>
              <a:gd name="connsiteX25" fmla="*/ 11744554 w 20848320"/>
              <a:gd name="connsiteY25" fmla="*/ 0 h 36576"/>
              <a:gd name="connsiteX26" fmla="*/ 12439498 w 20848320"/>
              <a:gd name="connsiteY26" fmla="*/ 0 h 36576"/>
              <a:gd name="connsiteX27" fmla="*/ 13342925 w 20848320"/>
              <a:gd name="connsiteY27" fmla="*/ 0 h 36576"/>
              <a:gd name="connsiteX28" fmla="*/ 14037869 w 20848320"/>
              <a:gd name="connsiteY28" fmla="*/ 0 h 36576"/>
              <a:gd name="connsiteX29" fmla="*/ 14941296 w 20848320"/>
              <a:gd name="connsiteY29" fmla="*/ 0 h 36576"/>
              <a:gd name="connsiteX30" fmla="*/ 15844723 w 20848320"/>
              <a:gd name="connsiteY30" fmla="*/ 0 h 36576"/>
              <a:gd name="connsiteX31" fmla="*/ 16956634 w 20848320"/>
              <a:gd name="connsiteY31" fmla="*/ 0 h 36576"/>
              <a:gd name="connsiteX32" fmla="*/ 17026128 w 20848320"/>
              <a:gd name="connsiteY32" fmla="*/ 0 h 36576"/>
              <a:gd name="connsiteX33" fmla="*/ 17095622 w 20848320"/>
              <a:gd name="connsiteY33" fmla="*/ 0 h 36576"/>
              <a:gd name="connsiteX34" fmla="*/ 18207533 w 20848320"/>
              <a:gd name="connsiteY34" fmla="*/ 0 h 36576"/>
              <a:gd name="connsiteX35" fmla="*/ 18693994 w 20848320"/>
              <a:gd name="connsiteY35" fmla="*/ 0 h 36576"/>
              <a:gd name="connsiteX36" fmla="*/ 19805904 w 20848320"/>
              <a:gd name="connsiteY36" fmla="*/ 0 h 36576"/>
              <a:gd name="connsiteX37" fmla="*/ 20848320 w 20848320"/>
              <a:gd name="connsiteY37" fmla="*/ 0 h 36576"/>
              <a:gd name="connsiteX38" fmla="*/ 20848320 w 20848320"/>
              <a:gd name="connsiteY38" fmla="*/ 36576 h 36576"/>
              <a:gd name="connsiteX39" fmla="*/ 20153376 w 20848320"/>
              <a:gd name="connsiteY39" fmla="*/ 36576 h 36576"/>
              <a:gd name="connsiteX40" fmla="*/ 19041466 w 20848320"/>
              <a:gd name="connsiteY40" fmla="*/ 36576 h 36576"/>
              <a:gd name="connsiteX41" fmla="*/ 18346522 w 20848320"/>
              <a:gd name="connsiteY41" fmla="*/ 36576 h 36576"/>
              <a:gd name="connsiteX42" fmla="*/ 18277027 w 20848320"/>
              <a:gd name="connsiteY42" fmla="*/ 36576 h 36576"/>
              <a:gd name="connsiteX43" fmla="*/ 17999050 w 20848320"/>
              <a:gd name="connsiteY43" fmla="*/ 36576 h 36576"/>
              <a:gd name="connsiteX44" fmla="*/ 17512589 w 20848320"/>
              <a:gd name="connsiteY44" fmla="*/ 36576 h 36576"/>
              <a:gd name="connsiteX45" fmla="*/ 16609162 w 20848320"/>
              <a:gd name="connsiteY45" fmla="*/ 36576 h 36576"/>
              <a:gd name="connsiteX46" fmla="*/ 15705734 w 20848320"/>
              <a:gd name="connsiteY46" fmla="*/ 36576 h 36576"/>
              <a:gd name="connsiteX47" fmla="*/ 15010790 w 20848320"/>
              <a:gd name="connsiteY47" fmla="*/ 36576 h 36576"/>
              <a:gd name="connsiteX48" fmla="*/ 14524330 w 20848320"/>
              <a:gd name="connsiteY48" fmla="*/ 36576 h 36576"/>
              <a:gd name="connsiteX49" fmla="*/ 13412419 w 20848320"/>
              <a:gd name="connsiteY49" fmla="*/ 36576 h 36576"/>
              <a:gd name="connsiteX50" fmla="*/ 12717475 w 20848320"/>
              <a:gd name="connsiteY50" fmla="*/ 36576 h 36576"/>
              <a:gd name="connsiteX51" fmla="*/ 12439498 w 20848320"/>
              <a:gd name="connsiteY51" fmla="*/ 36576 h 36576"/>
              <a:gd name="connsiteX52" fmla="*/ 12161520 w 20848320"/>
              <a:gd name="connsiteY52" fmla="*/ 36576 h 36576"/>
              <a:gd name="connsiteX53" fmla="*/ 12092026 w 20848320"/>
              <a:gd name="connsiteY53" fmla="*/ 36576 h 36576"/>
              <a:gd name="connsiteX54" fmla="*/ 11397082 w 20848320"/>
              <a:gd name="connsiteY54" fmla="*/ 36576 h 36576"/>
              <a:gd name="connsiteX55" fmla="*/ 11119104 w 20848320"/>
              <a:gd name="connsiteY55" fmla="*/ 36576 h 36576"/>
              <a:gd name="connsiteX56" fmla="*/ 10007194 w 20848320"/>
              <a:gd name="connsiteY56" fmla="*/ 36576 h 36576"/>
              <a:gd name="connsiteX57" fmla="*/ 9103766 w 20848320"/>
              <a:gd name="connsiteY57" fmla="*/ 36576 h 36576"/>
              <a:gd name="connsiteX58" fmla="*/ 8617306 w 20848320"/>
              <a:gd name="connsiteY58" fmla="*/ 36576 h 36576"/>
              <a:gd name="connsiteX59" fmla="*/ 7505395 w 20848320"/>
              <a:gd name="connsiteY59" fmla="*/ 36576 h 36576"/>
              <a:gd name="connsiteX60" fmla="*/ 6810451 w 20848320"/>
              <a:gd name="connsiteY60" fmla="*/ 36576 h 36576"/>
              <a:gd name="connsiteX61" fmla="*/ 6532474 w 20848320"/>
              <a:gd name="connsiteY61" fmla="*/ 36576 h 36576"/>
              <a:gd name="connsiteX62" fmla="*/ 5420563 w 20848320"/>
              <a:gd name="connsiteY62" fmla="*/ 36576 h 36576"/>
              <a:gd name="connsiteX63" fmla="*/ 5142586 w 20848320"/>
              <a:gd name="connsiteY63" fmla="*/ 36576 h 36576"/>
              <a:gd name="connsiteX64" fmla="*/ 4864608 w 20848320"/>
              <a:gd name="connsiteY64" fmla="*/ 36576 h 36576"/>
              <a:gd name="connsiteX65" fmla="*/ 4169664 w 20848320"/>
              <a:gd name="connsiteY65" fmla="*/ 36576 h 36576"/>
              <a:gd name="connsiteX66" fmla="*/ 3266237 w 20848320"/>
              <a:gd name="connsiteY66" fmla="*/ 36576 h 36576"/>
              <a:gd name="connsiteX67" fmla="*/ 2154326 w 20848320"/>
              <a:gd name="connsiteY67" fmla="*/ 36576 h 36576"/>
              <a:gd name="connsiteX68" fmla="*/ 1876349 w 20848320"/>
              <a:gd name="connsiteY68" fmla="*/ 36576 h 36576"/>
              <a:gd name="connsiteX69" fmla="*/ 1806854 w 20848320"/>
              <a:gd name="connsiteY69" fmla="*/ 36576 h 36576"/>
              <a:gd name="connsiteX70" fmla="*/ 694944 w 20848320"/>
              <a:gd name="connsiteY70" fmla="*/ 36576 h 36576"/>
              <a:gd name="connsiteX71" fmla="*/ 0 w 20848320"/>
              <a:gd name="connsiteY71" fmla="*/ 36576 h 36576"/>
              <a:gd name="connsiteX72" fmla="*/ 0 w 20848320"/>
              <a:gd name="connsiteY72"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0848320" h="36576" fill="none" extrusionOk="0">
                <a:moveTo>
                  <a:pt x="0" y="0"/>
                </a:moveTo>
                <a:cubicBezTo>
                  <a:pt x="287438" y="22528"/>
                  <a:pt x="359336" y="20369"/>
                  <a:pt x="694944" y="0"/>
                </a:cubicBezTo>
                <a:cubicBezTo>
                  <a:pt x="1030552" y="-20369"/>
                  <a:pt x="729855" y="-1592"/>
                  <a:pt x="764438" y="0"/>
                </a:cubicBezTo>
                <a:cubicBezTo>
                  <a:pt x="799021" y="1592"/>
                  <a:pt x="1137869" y="9784"/>
                  <a:pt x="1250899" y="0"/>
                </a:cubicBezTo>
                <a:cubicBezTo>
                  <a:pt x="1363929" y="-9784"/>
                  <a:pt x="1753246" y="40003"/>
                  <a:pt x="2154326" y="0"/>
                </a:cubicBezTo>
                <a:cubicBezTo>
                  <a:pt x="2555406" y="-40003"/>
                  <a:pt x="2824976" y="54746"/>
                  <a:pt x="3266237" y="0"/>
                </a:cubicBezTo>
                <a:cubicBezTo>
                  <a:pt x="3707498" y="-54746"/>
                  <a:pt x="3309246" y="-1781"/>
                  <a:pt x="3335731" y="0"/>
                </a:cubicBezTo>
                <a:cubicBezTo>
                  <a:pt x="3362216" y="1781"/>
                  <a:pt x="3373528" y="2207"/>
                  <a:pt x="3405226" y="0"/>
                </a:cubicBezTo>
                <a:cubicBezTo>
                  <a:pt x="3436924" y="-2207"/>
                  <a:pt x="4135324" y="25277"/>
                  <a:pt x="4517136" y="0"/>
                </a:cubicBezTo>
                <a:cubicBezTo>
                  <a:pt x="4898948" y="-25277"/>
                  <a:pt x="4557949" y="-2516"/>
                  <a:pt x="4586630" y="0"/>
                </a:cubicBezTo>
                <a:cubicBezTo>
                  <a:pt x="4615311" y="2516"/>
                  <a:pt x="5077409" y="-9891"/>
                  <a:pt x="5281574" y="0"/>
                </a:cubicBezTo>
                <a:cubicBezTo>
                  <a:pt x="5485739" y="9891"/>
                  <a:pt x="5443559" y="-5467"/>
                  <a:pt x="5559552" y="0"/>
                </a:cubicBezTo>
                <a:cubicBezTo>
                  <a:pt x="5675545" y="5467"/>
                  <a:pt x="5778640" y="11290"/>
                  <a:pt x="5837530" y="0"/>
                </a:cubicBezTo>
                <a:cubicBezTo>
                  <a:pt x="5896420" y="-11290"/>
                  <a:pt x="6014807" y="1863"/>
                  <a:pt x="6115507" y="0"/>
                </a:cubicBezTo>
                <a:cubicBezTo>
                  <a:pt x="6216207" y="-1863"/>
                  <a:pt x="6294132" y="-6346"/>
                  <a:pt x="6393485" y="0"/>
                </a:cubicBezTo>
                <a:cubicBezTo>
                  <a:pt x="6492838" y="6346"/>
                  <a:pt x="6763008" y="12750"/>
                  <a:pt x="6879946" y="0"/>
                </a:cubicBezTo>
                <a:cubicBezTo>
                  <a:pt x="6996884" y="-12750"/>
                  <a:pt x="7093159" y="-13719"/>
                  <a:pt x="7157923" y="0"/>
                </a:cubicBezTo>
                <a:cubicBezTo>
                  <a:pt x="7222687" y="13719"/>
                  <a:pt x="7524400" y="8593"/>
                  <a:pt x="7644384" y="0"/>
                </a:cubicBezTo>
                <a:cubicBezTo>
                  <a:pt x="7764368" y="-8593"/>
                  <a:pt x="8145139" y="-44634"/>
                  <a:pt x="8547811" y="0"/>
                </a:cubicBezTo>
                <a:cubicBezTo>
                  <a:pt x="8950483" y="44634"/>
                  <a:pt x="8733982" y="5523"/>
                  <a:pt x="8825789" y="0"/>
                </a:cubicBezTo>
                <a:cubicBezTo>
                  <a:pt x="8917596" y="-5523"/>
                  <a:pt x="8875601" y="-1069"/>
                  <a:pt x="8895283" y="0"/>
                </a:cubicBezTo>
                <a:cubicBezTo>
                  <a:pt x="8914965" y="1069"/>
                  <a:pt x="9567602" y="-51001"/>
                  <a:pt x="10007194" y="0"/>
                </a:cubicBezTo>
                <a:cubicBezTo>
                  <a:pt x="10446786" y="51001"/>
                  <a:pt x="10047890" y="905"/>
                  <a:pt x="10076688" y="0"/>
                </a:cubicBezTo>
                <a:cubicBezTo>
                  <a:pt x="10105486" y="-905"/>
                  <a:pt x="10547141" y="-5260"/>
                  <a:pt x="10771632" y="0"/>
                </a:cubicBezTo>
                <a:cubicBezTo>
                  <a:pt x="10996123" y="5260"/>
                  <a:pt x="10813824" y="1343"/>
                  <a:pt x="10841126" y="0"/>
                </a:cubicBezTo>
                <a:cubicBezTo>
                  <a:pt x="10868428" y="-1343"/>
                  <a:pt x="11294912" y="24686"/>
                  <a:pt x="11744554" y="0"/>
                </a:cubicBezTo>
                <a:cubicBezTo>
                  <a:pt x="12194196" y="-24686"/>
                  <a:pt x="12149708" y="-5490"/>
                  <a:pt x="12439498" y="0"/>
                </a:cubicBezTo>
                <a:cubicBezTo>
                  <a:pt x="12729288" y="5490"/>
                  <a:pt x="13157778" y="-19577"/>
                  <a:pt x="13342925" y="0"/>
                </a:cubicBezTo>
                <a:cubicBezTo>
                  <a:pt x="13528072" y="19577"/>
                  <a:pt x="13765176" y="-27556"/>
                  <a:pt x="14037869" y="0"/>
                </a:cubicBezTo>
                <a:cubicBezTo>
                  <a:pt x="14310562" y="27556"/>
                  <a:pt x="14511995" y="25809"/>
                  <a:pt x="14941296" y="0"/>
                </a:cubicBezTo>
                <a:cubicBezTo>
                  <a:pt x="15370597" y="-25809"/>
                  <a:pt x="15480555" y="104"/>
                  <a:pt x="15844723" y="0"/>
                </a:cubicBezTo>
                <a:cubicBezTo>
                  <a:pt x="16208891" y="-104"/>
                  <a:pt x="16495676" y="4331"/>
                  <a:pt x="16956634" y="0"/>
                </a:cubicBezTo>
                <a:cubicBezTo>
                  <a:pt x="17417592" y="-4331"/>
                  <a:pt x="17003410" y="160"/>
                  <a:pt x="17026128" y="0"/>
                </a:cubicBezTo>
                <a:cubicBezTo>
                  <a:pt x="17048846" y="-160"/>
                  <a:pt x="17079436" y="-3106"/>
                  <a:pt x="17095622" y="0"/>
                </a:cubicBezTo>
                <a:cubicBezTo>
                  <a:pt x="17111808" y="3106"/>
                  <a:pt x="17852289" y="-54323"/>
                  <a:pt x="18207533" y="0"/>
                </a:cubicBezTo>
                <a:cubicBezTo>
                  <a:pt x="18562777" y="54323"/>
                  <a:pt x="18529038" y="-11092"/>
                  <a:pt x="18693994" y="0"/>
                </a:cubicBezTo>
                <a:cubicBezTo>
                  <a:pt x="18858950" y="11092"/>
                  <a:pt x="19256678" y="-9900"/>
                  <a:pt x="19805904" y="0"/>
                </a:cubicBezTo>
                <a:cubicBezTo>
                  <a:pt x="20355130" y="9900"/>
                  <a:pt x="20583523" y="28506"/>
                  <a:pt x="20848320" y="0"/>
                </a:cubicBezTo>
                <a:cubicBezTo>
                  <a:pt x="20847390" y="7512"/>
                  <a:pt x="20848387" y="29063"/>
                  <a:pt x="20848320" y="36576"/>
                </a:cubicBezTo>
                <a:cubicBezTo>
                  <a:pt x="20548606" y="52456"/>
                  <a:pt x="20397513" y="60344"/>
                  <a:pt x="20153376" y="36576"/>
                </a:cubicBezTo>
                <a:cubicBezTo>
                  <a:pt x="19909239" y="12808"/>
                  <a:pt x="19318429" y="-9688"/>
                  <a:pt x="19041466" y="36576"/>
                </a:cubicBezTo>
                <a:cubicBezTo>
                  <a:pt x="18764503" y="82840"/>
                  <a:pt x="18635403" y="61144"/>
                  <a:pt x="18346522" y="36576"/>
                </a:cubicBezTo>
                <a:cubicBezTo>
                  <a:pt x="18057641" y="12008"/>
                  <a:pt x="18311383" y="38905"/>
                  <a:pt x="18277027" y="36576"/>
                </a:cubicBezTo>
                <a:cubicBezTo>
                  <a:pt x="18242671" y="34247"/>
                  <a:pt x="18062820" y="31016"/>
                  <a:pt x="17999050" y="36576"/>
                </a:cubicBezTo>
                <a:cubicBezTo>
                  <a:pt x="17935280" y="42136"/>
                  <a:pt x="17660872" y="54979"/>
                  <a:pt x="17512589" y="36576"/>
                </a:cubicBezTo>
                <a:cubicBezTo>
                  <a:pt x="17364306" y="18173"/>
                  <a:pt x="16937318" y="80009"/>
                  <a:pt x="16609162" y="36576"/>
                </a:cubicBezTo>
                <a:cubicBezTo>
                  <a:pt x="16281006" y="-6857"/>
                  <a:pt x="16026359" y="7033"/>
                  <a:pt x="15705734" y="36576"/>
                </a:cubicBezTo>
                <a:cubicBezTo>
                  <a:pt x="15385109" y="66119"/>
                  <a:pt x="15323052" y="38615"/>
                  <a:pt x="15010790" y="36576"/>
                </a:cubicBezTo>
                <a:cubicBezTo>
                  <a:pt x="14698528" y="34537"/>
                  <a:pt x="14760748" y="28823"/>
                  <a:pt x="14524330" y="36576"/>
                </a:cubicBezTo>
                <a:cubicBezTo>
                  <a:pt x="14287912" y="44329"/>
                  <a:pt x="13893156" y="2492"/>
                  <a:pt x="13412419" y="36576"/>
                </a:cubicBezTo>
                <a:cubicBezTo>
                  <a:pt x="12931682" y="70660"/>
                  <a:pt x="12908816" y="69060"/>
                  <a:pt x="12717475" y="36576"/>
                </a:cubicBezTo>
                <a:cubicBezTo>
                  <a:pt x="12526134" y="4092"/>
                  <a:pt x="12552704" y="35640"/>
                  <a:pt x="12439498" y="36576"/>
                </a:cubicBezTo>
                <a:cubicBezTo>
                  <a:pt x="12326292" y="37512"/>
                  <a:pt x="12226104" y="42247"/>
                  <a:pt x="12161520" y="36576"/>
                </a:cubicBezTo>
                <a:cubicBezTo>
                  <a:pt x="12096936" y="30905"/>
                  <a:pt x="12120700" y="34184"/>
                  <a:pt x="12092026" y="36576"/>
                </a:cubicBezTo>
                <a:cubicBezTo>
                  <a:pt x="12063352" y="38968"/>
                  <a:pt x="11659810" y="42950"/>
                  <a:pt x="11397082" y="36576"/>
                </a:cubicBezTo>
                <a:cubicBezTo>
                  <a:pt x="11134354" y="30202"/>
                  <a:pt x="11178557" y="27400"/>
                  <a:pt x="11119104" y="36576"/>
                </a:cubicBezTo>
                <a:cubicBezTo>
                  <a:pt x="11059651" y="45752"/>
                  <a:pt x="10338964" y="-13151"/>
                  <a:pt x="10007194" y="36576"/>
                </a:cubicBezTo>
                <a:cubicBezTo>
                  <a:pt x="9675424" y="86303"/>
                  <a:pt x="9515634" y="49671"/>
                  <a:pt x="9103766" y="36576"/>
                </a:cubicBezTo>
                <a:cubicBezTo>
                  <a:pt x="8691898" y="23481"/>
                  <a:pt x="8736753" y="21543"/>
                  <a:pt x="8617306" y="36576"/>
                </a:cubicBezTo>
                <a:cubicBezTo>
                  <a:pt x="8497859" y="51609"/>
                  <a:pt x="7826362" y="12350"/>
                  <a:pt x="7505395" y="36576"/>
                </a:cubicBezTo>
                <a:cubicBezTo>
                  <a:pt x="7184428" y="60802"/>
                  <a:pt x="7151500" y="4208"/>
                  <a:pt x="6810451" y="36576"/>
                </a:cubicBezTo>
                <a:cubicBezTo>
                  <a:pt x="6469402" y="68944"/>
                  <a:pt x="6667390" y="30626"/>
                  <a:pt x="6532474" y="36576"/>
                </a:cubicBezTo>
                <a:cubicBezTo>
                  <a:pt x="6397558" y="42526"/>
                  <a:pt x="5876384" y="27570"/>
                  <a:pt x="5420563" y="36576"/>
                </a:cubicBezTo>
                <a:cubicBezTo>
                  <a:pt x="4964742" y="45582"/>
                  <a:pt x="5245997" y="41316"/>
                  <a:pt x="5142586" y="36576"/>
                </a:cubicBezTo>
                <a:cubicBezTo>
                  <a:pt x="5039175" y="31836"/>
                  <a:pt x="4953546" y="29263"/>
                  <a:pt x="4864608" y="36576"/>
                </a:cubicBezTo>
                <a:cubicBezTo>
                  <a:pt x="4775670" y="43889"/>
                  <a:pt x="4493713" y="58274"/>
                  <a:pt x="4169664" y="36576"/>
                </a:cubicBezTo>
                <a:cubicBezTo>
                  <a:pt x="3845615" y="14878"/>
                  <a:pt x="3693028" y="46594"/>
                  <a:pt x="3266237" y="36576"/>
                </a:cubicBezTo>
                <a:cubicBezTo>
                  <a:pt x="2839446" y="26558"/>
                  <a:pt x="2522438" y="36949"/>
                  <a:pt x="2154326" y="36576"/>
                </a:cubicBezTo>
                <a:cubicBezTo>
                  <a:pt x="1786214" y="36203"/>
                  <a:pt x="2005642" y="41214"/>
                  <a:pt x="1876349" y="36576"/>
                </a:cubicBezTo>
                <a:cubicBezTo>
                  <a:pt x="1747056" y="31938"/>
                  <a:pt x="1829385" y="33472"/>
                  <a:pt x="1806854" y="36576"/>
                </a:cubicBezTo>
                <a:cubicBezTo>
                  <a:pt x="1784323" y="39680"/>
                  <a:pt x="1246316" y="63993"/>
                  <a:pt x="694944" y="36576"/>
                </a:cubicBezTo>
                <a:cubicBezTo>
                  <a:pt x="143572" y="9160"/>
                  <a:pt x="163302" y="26979"/>
                  <a:pt x="0" y="36576"/>
                </a:cubicBezTo>
                <a:cubicBezTo>
                  <a:pt x="22" y="27344"/>
                  <a:pt x="1256" y="17926"/>
                  <a:pt x="0" y="0"/>
                </a:cubicBezTo>
                <a:close/>
              </a:path>
              <a:path w="20848320" h="36576" stroke="0" extrusionOk="0">
                <a:moveTo>
                  <a:pt x="0" y="0"/>
                </a:moveTo>
                <a:cubicBezTo>
                  <a:pt x="210862" y="3424"/>
                  <a:pt x="268345" y="21336"/>
                  <a:pt x="486461" y="0"/>
                </a:cubicBezTo>
                <a:cubicBezTo>
                  <a:pt x="704577" y="-21336"/>
                  <a:pt x="532170" y="3179"/>
                  <a:pt x="555955" y="0"/>
                </a:cubicBezTo>
                <a:cubicBezTo>
                  <a:pt x="579740" y="-3179"/>
                  <a:pt x="1388422" y="18160"/>
                  <a:pt x="1667866" y="0"/>
                </a:cubicBezTo>
                <a:cubicBezTo>
                  <a:pt x="1947310" y="-18160"/>
                  <a:pt x="1992154" y="12016"/>
                  <a:pt x="2154326" y="0"/>
                </a:cubicBezTo>
                <a:cubicBezTo>
                  <a:pt x="2316498" y="-12016"/>
                  <a:pt x="2491855" y="1788"/>
                  <a:pt x="2640787" y="0"/>
                </a:cubicBezTo>
                <a:cubicBezTo>
                  <a:pt x="2789719" y="-1788"/>
                  <a:pt x="3311903" y="-50876"/>
                  <a:pt x="3752698" y="0"/>
                </a:cubicBezTo>
                <a:cubicBezTo>
                  <a:pt x="4193493" y="50876"/>
                  <a:pt x="3892684" y="-10250"/>
                  <a:pt x="4030675" y="0"/>
                </a:cubicBezTo>
                <a:cubicBezTo>
                  <a:pt x="4168666" y="10250"/>
                  <a:pt x="4914947" y="-26383"/>
                  <a:pt x="5142586" y="0"/>
                </a:cubicBezTo>
                <a:cubicBezTo>
                  <a:pt x="5370225" y="26383"/>
                  <a:pt x="5961804" y="4454"/>
                  <a:pt x="6254496" y="0"/>
                </a:cubicBezTo>
                <a:cubicBezTo>
                  <a:pt x="6547188" y="-4454"/>
                  <a:pt x="6664731" y="4232"/>
                  <a:pt x="6949440" y="0"/>
                </a:cubicBezTo>
                <a:cubicBezTo>
                  <a:pt x="7234149" y="-4232"/>
                  <a:pt x="7686972" y="32328"/>
                  <a:pt x="8061350" y="0"/>
                </a:cubicBezTo>
                <a:cubicBezTo>
                  <a:pt x="8435728" y="-32328"/>
                  <a:pt x="8401434" y="-5730"/>
                  <a:pt x="8547811" y="0"/>
                </a:cubicBezTo>
                <a:cubicBezTo>
                  <a:pt x="8694188" y="5730"/>
                  <a:pt x="8905594" y="17079"/>
                  <a:pt x="9034272" y="0"/>
                </a:cubicBezTo>
                <a:cubicBezTo>
                  <a:pt x="9162950" y="-17079"/>
                  <a:pt x="9492310" y="19374"/>
                  <a:pt x="9937699" y="0"/>
                </a:cubicBezTo>
                <a:cubicBezTo>
                  <a:pt x="10383088" y="-19374"/>
                  <a:pt x="10267936" y="-467"/>
                  <a:pt x="10424160" y="0"/>
                </a:cubicBezTo>
                <a:cubicBezTo>
                  <a:pt x="10580384" y="467"/>
                  <a:pt x="11238064" y="-50850"/>
                  <a:pt x="11536070" y="0"/>
                </a:cubicBezTo>
                <a:cubicBezTo>
                  <a:pt x="11834076" y="50850"/>
                  <a:pt x="12406192" y="-54079"/>
                  <a:pt x="12647981" y="0"/>
                </a:cubicBezTo>
                <a:cubicBezTo>
                  <a:pt x="12889770" y="54079"/>
                  <a:pt x="13147027" y="10636"/>
                  <a:pt x="13342925" y="0"/>
                </a:cubicBezTo>
                <a:cubicBezTo>
                  <a:pt x="13538823" y="-10636"/>
                  <a:pt x="13694716" y="21561"/>
                  <a:pt x="13829386" y="0"/>
                </a:cubicBezTo>
                <a:cubicBezTo>
                  <a:pt x="13964056" y="-21561"/>
                  <a:pt x="13877769" y="3363"/>
                  <a:pt x="13898880" y="0"/>
                </a:cubicBezTo>
                <a:cubicBezTo>
                  <a:pt x="13919991" y="-3363"/>
                  <a:pt x="14105666" y="4286"/>
                  <a:pt x="14176858" y="0"/>
                </a:cubicBezTo>
                <a:cubicBezTo>
                  <a:pt x="14248050" y="-4286"/>
                  <a:pt x="14394619" y="1636"/>
                  <a:pt x="14454835" y="0"/>
                </a:cubicBezTo>
                <a:cubicBezTo>
                  <a:pt x="14515051" y="-1636"/>
                  <a:pt x="14734528" y="10133"/>
                  <a:pt x="14941296" y="0"/>
                </a:cubicBezTo>
                <a:cubicBezTo>
                  <a:pt x="15148064" y="-10133"/>
                  <a:pt x="15673930" y="-23681"/>
                  <a:pt x="16053206" y="0"/>
                </a:cubicBezTo>
                <a:cubicBezTo>
                  <a:pt x="16432482" y="23681"/>
                  <a:pt x="16554220" y="31170"/>
                  <a:pt x="16748150" y="0"/>
                </a:cubicBezTo>
                <a:cubicBezTo>
                  <a:pt x="16942080" y="-31170"/>
                  <a:pt x="17117211" y="-9455"/>
                  <a:pt x="17234611" y="0"/>
                </a:cubicBezTo>
                <a:cubicBezTo>
                  <a:pt x="17352011" y="9455"/>
                  <a:pt x="17270154" y="-2908"/>
                  <a:pt x="17304106" y="0"/>
                </a:cubicBezTo>
                <a:cubicBezTo>
                  <a:pt x="17338059" y="2908"/>
                  <a:pt x="17357410" y="3270"/>
                  <a:pt x="17373600" y="0"/>
                </a:cubicBezTo>
                <a:cubicBezTo>
                  <a:pt x="17389790" y="-3270"/>
                  <a:pt x="18059337" y="6645"/>
                  <a:pt x="18277027" y="0"/>
                </a:cubicBezTo>
                <a:cubicBezTo>
                  <a:pt x="18494717" y="-6645"/>
                  <a:pt x="18447763" y="13356"/>
                  <a:pt x="18555005" y="0"/>
                </a:cubicBezTo>
                <a:cubicBezTo>
                  <a:pt x="18662247" y="-13356"/>
                  <a:pt x="19400317" y="-26730"/>
                  <a:pt x="19666915" y="0"/>
                </a:cubicBezTo>
                <a:cubicBezTo>
                  <a:pt x="19933513" y="26730"/>
                  <a:pt x="19996181" y="-11524"/>
                  <a:pt x="20153376" y="0"/>
                </a:cubicBezTo>
                <a:cubicBezTo>
                  <a:pt x="20310571" y="11524"/>
                  <a:pt x="20193891" y="1852"/>
                  <a:pt x="20222870" y="0"/>
                </a:cubicBezTo>
                <a:cubicBezTo>
                  <a:pt x="20251849" y="-1852"/>
                  <a:pt x="20588119" y="29099"/>
                  <a:pt x="20848320" y="0"/>
                </a:cubicBezTo>
                <a:cubicBezTo>
                  <a:pt x="20849814" y="10640"/>
                  <a:pt x="20847605" y="26510"/>
                  <a:pt x="20848320" y="36576"/>
                </a:cubicBezTo>
                <a:cubicBezTo>
                  <a:pt x="20654619" y="7063"/>
                  <a:pt x="20479570" y="55250"/>
                  <a:pt x="20153376" y="36576"/>
                </a:cubicBezTo>
                <a:cubicBezTo>
                  <a:pt x="19827182" y="17902"/>
                  <a:pt x="19591000" y="13476"/>
                  <a:pt x="19249949" y="36576"/>
                </a:cubicBezTo>
                <a:cubicBezTo>
                  <a:pt x="18908898" y="59676"/>
                  <a:pt x="19033814" y="40540"/>
                  <a:pt x="18971971" y="36576"/>
                </a:cubicBezTo>
                <a:cubicBezTo>
                  <a:pt x="18910128" y="32612"/>
                  <a:pt x="18923930" y="35558"/>
                  <a:pt x="18902477" y="36576"/>
                </a:cubicBezTo>
                <a:cubicBezTo>
                  <a:pt x="18881024" y="37594"/>
                  <a:pt x="18682960" y="34659"/>
                  <a:pt x="18624499" y="36576"/>
                </a:cubicBezTo>
                <a:cubicBezTo>
                  <a:pt x="18566038" y="38493"/>
                  <a:pt x="18306223" y="50825"/>
                  <a:pt x="18138038" y="36576"/>
                </a:cubicBezTo>
                <a:cubicBezTo>
                  <a:pt x="17969853" y="22327"/>
                  <a:pt x="17668256" y="2323"/>
                  <a:pt x="17443094" y="36576"/>
                </a:cubicBezTo>
                <a:cubicBezTo>
                  <a:pt x="17217932" y="70829"/>
                  <a:pt x="17238053" y="24918"/>
                  <a:pt x="17165117" y="36576"/>
                </a:cubicBezTo>
                <a:cubicBezTo>
                  <a:pt x="17092181" y="48234"/>
                  <a:pt x="16297609" y="-1972"/>
                  <a:pt x="16053206" y="36576"/>
                </a:cubicBezTo>
                <a:cubicBezTo>
                  <a:pt x="15808803" y="75124"/>
                  <a:pt x="15612881" y="12706"/>
                  <a:pt x="15358262" y="36576"/>
                </a:cubicBezTo>
                <a:cubicBezTo>
                  <a:pt x="15103643" y="60446"/>
                  <a:pt x="14771375" y="56936"/>
                  <a:pt x="14246352" y="36576"/>
                </a:cubicBezTo>
                <a:cubicBezTo>
                  <a:pt x="13721329" y="16217"/>
                  <a:pt x="13696581" y="29472"/>
                  <a:pt x="13342925" y="36576"/>
                </a:cubicBezTo>
                <a:cubicBezTo>
                  <a:pt x="12989269" y="43680"/>
                  <a:pt x="12962396" y="49145"/>
                  <a:pt x="12856464" y="36576"/>
                </a:cubicBezTo>
                <a:cubicBezTo>
                  <a:pt x="12750532" y="24007"/>
                  <a:pt x="12154738" y="39012"/>
                  <a:pt x="11953037" y="36576"/>
                </a:cubicBezTo>
                <a:cubicBezTo>
                  <a:pt x="11751336" y="34140"/>
                  <a:pt x="11777343" y="48997"/>
                  <a:pt x="11675059" y="36576"/>
                </a:cubicBezTo>
                <a:cubicBezTo>
                  <a:pt x="11572775" y="24155"/>
                  <a:pt x="11167366" y="14596"/>
                  <a:pt x="10980115" y="36576"/>
                </a:cubicBezTo>
                <a:cubicBezTo>
                  <a:pt x="10792864" y="58556"/>
                  <a:pt x="10943614" y="34966"/>
                  <a:pt x="10910621" y="36576"/>
                </a:cubicBezTo>
                <a:cubicBezTo>
                  <a:pt x="10877628" y="38186"/>
                  <a:pt x="10107106" y="18714"/>
                  <a:pt x="9798710" y="36576"/>
                </a:cubicBezTo>
                <a:cubicBezTo>
                  <a:pt x="9490314" y="54438"/>
                  <a:pt x="9350747" y="39004"/>
                  <a:pt x="9103766" y="36576"/>
                </a:cubicBezTo>
                <a:cubicBezTo>
                  <a:pt x="8856785" y="34148"/>
                  <a:pt x="8364592" y="9380"/>
                  <a:pt x="7991856" y="36576"/>
                </a:cubicBezTo>
                <a:cubicBezTo>
                  <a:pt x="7619120" y="63773"/>
                  <a:pt x="7691866" y="38621"/>
                  <a:pt x="7505395" y="36576"/>
                </a:cubicBezTo>
                <a:cubicBezTo>
                  <a:pt x="7318924" y="34531"/>
                  <a:pt x="7287336" y="42678"/>
                  <a:pt x="7227418" y="36576"/>
                </a:cubicBezTo>
                <a:cubicBezTo>
                  <a:pt x="7167500" y="30474"/>
                  <a:pt x="6785032" y="11529"/>
                  <a:pt x="6532474" y="36576"/>
                </a:cubicBezTo>
                <a:cubicBezTo>
                  <a:pt x="6279916" y="61623"/>
                  <a:pt x="5810454" y="46589"/>
                  <a:pt x="5629046" y="36576"/>
                </a:cubicBezTo>
                <a:cubicBezTo>
                  <a:pt x="5447638" y="26563"/>
                  <a:pt x="4807018" y="53021"/>
                  <a:pt x="4517136" y="36576"/>
                </a:cubicBezTo>
                <a:cubicBezTo>
                  <a:pt x="4227254" y="20132"/>
                  <a:pt x="3851360" y="7139"/>
                  <a:pt x="3613709" y="36576"/>
                </a:cubicBezTo>
                <a:cubicBezTo>
                  <a:pt x="3376058" y="66013"/>
                  <a:pt x="2930322" y="88578"/>
                  <a:pt x="2501798" y="36576"/>
                </a:cubicBezTo>
                <a:cubicBezTo>
                  <a:pt x="2073274" y="-15426"/>
                  <a:pt x="1851991" y="5662"/>
                  <a:pt x="1598371" y="36576"/>
                </a:cubicBezTo>
                <a:cubicBezTo>
                  <a:pt x="1344751" y="67490"/>
                  <a:pt x="1395497" y="28598"/>
                  <a:pt x="1320394" y="36576"/>
                </a:cubicBezTo>
                <a:cubicBezTo>
                  <a:pt x="1245291" y="44554"/>
                  <a:pt x="552167" y="85351"/>
                  <a:pt x="0" y="36576"/>
                </a:cubicBezTo>
                <a:cubicBezTo>
                  <a:pt x="507" y="25656"/>
                  <a:pt x="466" y="93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 name="Text Placeholder 1">
            <a:extLst>
              <a:ext uri="{FF2B5EF4-FFF2-40B4-BE49-F238E27FC236}">
                <a16:creationId xmlns:a16="http://schemas.microsoft.com/office/drawing/2014/main" id="{326C7C47-18D8-D5B6-FAA0-2A41F47529BA}"/>
              </a:ext>
            </a:extLst>
          </p:cNvPr>
          <p:cNvGraphicFramePr/>
          <p:nvPr>
            <p:extLst>
              <p:ext uri="{D42A27DB-BD31-4B8C-83A1-F6EECF244321}">
                <p14:modId xmlns:p14="http://schemas.microsoft.com/office/powerpoint/2010/main" val="1639859873"/>
              </p:ext>
            </p:extLst>
          </p:nvPr>
        </p:nvGraphicFramePr>
        <p:xfrm>
          <a:off x="1676400" y="4456174"/>
          <a:ext cx="21031200" cy="7897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Picture 17" descr="European flag emblem and multilingual disclaimer - European ...">
            <a:extLst>
              <a:ext uri="{FF2B5EF4-FFF2-40B4-BE49-F238E27FC236}">
                <a16:creationId xmlns:a16="http://schemas.microsoft.com/office/drawing/2014/main" id="{95C514E5-EC04-F429-6DAD-846B186CD765}"/>
              </a:ext>
            </a:extLst>
          </p:cNvPr>
          <p:cNvPicPr>
            <a:picLocks noChangeAspect="1"/>
          </p:cNvPicPr>
          <p:nvPr/>
        </p:nvPicPr>
        <p:blipFill>
          <a:blip r:embed="rId7"/>
          <a:stretch>
            <a:fillRect/>
          </a:stretch>
        </p:blipFill>
        <p:spPr>
          <a:xfrm>
            <a:off x="768599" y="11940061"/>
            <a:ext cx="3482106" cy="72800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F24D-A4C0-F303-1DE9-A73FDEC08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45BD8-A33F-C739-8A17-32A9CF6E48EC}"/>
              </a:ext>
            </a:extLst>
          </p:cNvPr>
          <p:cNvSpPr>
            <a:spLocks noGrp="1"/>
          </p:cNvSpPr>
          <p:nvPr>
            <p:ph type="title"/>
          </p:nvPr>
        </p:nvSpPr>
        <p:spPr>
          <a:xfrm>
            <a:off x="762001" y="4680857"/>
            <a:ext cx="15128874" cy="4748893"/>
          </a:xfrm>
        </p:spPr>
        <p:txBody>
          <a:bodyPr>
            <a:noAutofit/>
          </a:bodyPr>
          <a:lstStyle/>
          <a:p>
            <a:pPr>
              <a:lnSpc>
                <a:spcPct val="150000"/>
              </a:lnSpc>
            </a:pPr>
            <a:r>
              <a:rPr lang="en" sz="7200" b="1" dirty="0"/>
              <a:t>Zajęcia interaktywne: </a:t>
            </a:r>
            <a:br>
              <a:rPr lang="pl-PL" sz="7200" b="1" dirty="0"/>
            </a:br>
            <a:r>
              <a:rPr lang="en" sz="7200" b="1" dirty="0"/>
              <a:t>Mapowanie dziedzictwa kulturowego</a:t>
            </a:r>
            <a:endParaRPr lang="en-US" sz="7200" b="1" dirty="0"/>
          </a:p>
        </p:txBody>
      </p:sp>
      <p:pic>
        <p:nvPicPr>
          <p:cNvPr id="4" name="Picture 3" descr="European flag emblem and multilingual disclaimer - European ...">
            <a:extLst>
              <a:ext uri="{FF2B5EF4-FFF2-40B4-BE49-F238E27FC236}">
                <a16:creationId xmlns:a16="http://schemas.microsoft.com/office/drawing/2014/main" id="{37076B0C-6EAD-FE6E-E5E3-970545EE7BBC}"/>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2397029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D7D4D95A-6C79-A0FC-C7CF-DF30A86AE824}"/>
              </a:ext>
            </a:extLst>
          </p:cNvPr>
          <p:cNvSpPr>
            <a:spLocks noGrp="1"/>
          </p:cNvSpPr>
          <p:nvPr>
            <p:ph type="title"/>
          </p:nvPr>
        </p:nvSpPr>
        <p:spPr/>
        <p:txBody>
          <a:bodyPr>
            <a:normAutofit/>
          </a:bodyPr>
          <a:lstStyle/>
          <a:p>
            <a:pPr algn="ctr"/>
            <a:r>
              <a:rPr lang="en" sz="7200"/>
              <a:t>Zajęcia interaktywne: Mapowanie dziedzictwa kulturowego</a:t>
            </a:r>
            <a:endParaRPr lang="pl-PL" sz="7200"/>
          </a:p>
        </p:txBody>
      </p:sp>
      <p:sp>
        <p:nvSpPr>
          <p:cNvPr id="4" name="Title 2">
            <a:extLst>
              <a:ext uri="{FF2B5EF4-FFF2-40B4-BE49-F238E27FC236}">
                <a16:creationId xmlns:a16="http://schemas.microsoft.com/office/drawing/2014/main" id="{87415A0F-296E-467E-C2A4-B9E2A7BD8192}"/>
              </a:ext>
            </a:extLst>
          </p:cNvPr>
          <p:cNvSpPr txBox="1">
            <a:spLocks/>
          </p:cNvSpPr>
          <p:nvPr/>
        </p:nvSpPr>
        <p:spPr>
          <a:xfrm>
            <a:off x="2743194" y="697730"/>
            <a:ext cx="20088046" cy="1755458"/>
          </a:xfrm>
          <a:prstGeom prst="rect">
            <a:avLst/>
          </a:prstGeom>
          <a:noFill/>
          <a:ln>
            <a:noFill/>
          </a:ln>
        </p:spPr>
        <p:txBody>
          <a:bodyPr spcFirstLastPara="1" vert="horz" wrap="square" lIns="91440" tIns="45720" rIns="91440" bIns="4572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8000"/>
              <a:buFont typeface="Arial"/>
              <a:buNone/>
              <a:defRPr sz="80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spcBef>
                <a:spcPct val="0"/>
              </a:spcBef>
            </a:pPr>
            <a:endParaRPr lang="en-US" kern="1200">
              <a:solidFill>
                <a:srgbClr val="FFFFFF"/>
              </a:solidFill>
              <a:latin typeface="+mj-lt"/>
              <a:ea typeface="+mj-ea"/>
              <a:cs typeface="+mj-cs"/>
            </a:endParaRPr>
          </a:p>
        </p:txBody>
      </p:sp>
      <p:graphicFrame>
        <p:nvGraphicFramePr>
          <p:cNvPr id="5" name="Text Placeholder 1">
            <a:extLst>
              <a:ext uri="{FF2B5EF4-FFF2-40B4-BE49-F238E27FC236}">
                <a16:creationId xmlns:a16="http://schemas.microsoft.com/office/drawing/2014/main" id="{1C9D79E5-18EC-2CA2-FE90-109EC881351F}"/>
              </a:ext>
            </a:extLst>
          </p:cNvPr>
          <p:cNvGraphicFramePr/>
          <p:nvPr/>
        </p:nvGraphicFramePr>
        <p:xfrm>
          <a:off x="1288112" y="4225158"/>
          <a:ext cx="21855658" cy="83856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1026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CE5FF-BB17-F6CA-53CE-8D039AD68012}"/>
            </a:ext>
          </a:extLst>
        </p:cNvPr>
        <p:cNvGrpSpPr/>
        <p:nvPr/>
      </p:nvGrpSpPr>
      <p:grpSpPr>
        <a:xfrm>
          <a:off x="0" y="0"/>
          <a:ext cx="0" cy="0"/>
          <a:chOff x="0" y="0"/>
          <a:chExt cx="0" cy="0"/>
        </a:xfrm>
      </p:grpSpPr>
      <p:sp>
        <p:nvSpPr>
          <p:cNvPr id="3" name="Tytuł 2">
            <a:extLst>
              <a:ext uri="{FF2B5EF4-FFF2-40B4-BE49-F238E27FC236}">
                <a16:creationId xmlns:a16="http://schemas.microsoft.com/office/drawing/2014/main" id="{69B32534-ACAA-9177-8E49-E04A32C0201A}"/>
              </a:ext>
            </a:extLst>
          </p:cNvPr>
          <p:cNvSpPr>
            <a:spLocks noGrp="1"/>
          </p:cNvSpPr>
          <p:nvPr>
            <p:ph type="title"/>
          </p:nvPr>
        </p:nvSpPr>
        <p:spPr/>
        <p:txBody>
          <a:bodyPr>
            <a:normAutofit fontScale="90000"/>
          </a:bodyPr>
          <a:lstStyle/>
          <a:p>
            <a:r>
              <a:rPr lang="en"/>
              <a:t>Instrukcje dotyczące aktywności</a:t>
            </a:r>
            <a:br>
              <a:rPr lang="pl-PL"/>
            </a:br>
            <a:endParaRPr lang="pl-PL"/>
          </a:p>
        </p:txBody>
      </p:sp>
      <p:graphicFrame>
        <p:nvGraphicFramePr>
          <p:cNvPr id="7" name="Text Placeholder 1">
            <a:extLst>
              <a:ext uri="{FF2B5EF4-FFF2-40B4-BE49-F238E27FC236}">
                <a16:creationId xmlns:a16="http://schemas.microsoft.com/office/drawing/2014/main" id="{FE8365FA-A428-D4AE-92A9-9EB0694E569C}"/>
              </a:ext>
            </a:extLst>
          </p:cNvPr>
          <p:cNvGraphicFramePr/>
          <p:nvPr>
            <p:extLst>
              <p:ext uri="{D42A27DB-BD31-4B8C-83A1-F6EECF244321}">
                <p14:modId xmlns:p14="http://schemas.microsoft.com/office/powerpoint/2010/main" val="18235668"/>
              </p:ext>
            </p:extLst>
          </p:nvPr>
        </p:nvGraphicFramePr>
        <p:xfrm>
          <a:off x="1392272" y="2893877"/>
          <a:ext cx="21599453" cy="8564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3769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9334CD71-937C-8B0C-4DC3-405B65C37F83}"/>
              </a:ext>
            </a:extLst>
          </p:cNvPr>
          <p:cNvSpPr>
            <a:spLocks noGrp="1"/>
          </p:cNvSpPr>
          <p:nvPr>
            <p:ph type="title"/>
          </p:nvPr>
        </p:nvSpPr>
        <p:spPr/>
        <p:txBody>
          <a:bodyPr>
            <a:normAutofit fontScale="90000"/>
          </a:bodyPr>
          <a:lstStyle/>
          <a:p>
            <a:r>
              <a:rPr lang="en" dirty="0"/>
              <a:t>Pytania do dyskusji grupowej</a:t>
            </a:r>
            <a:br>
              <a:rPr lang="pl-PL" dirty="0"/>
            </a:br>
            <a:endParaRPr lang="pl-PL" dirty="0"/>
          </a:p>
        </p:txBody>
      </p:sp>
      <p:graphicFrame>
        <p:nvGraphicFramePr>
          <p:cNvPr id="5" name="Text Placeholder 1">
            <a:extLst>
              <a:ext uri="{FF2B5EF4-FFF2-40B4-BE49-F238E27FC236}">
                <a16:creationId xmlns:a16="http://schemas.microsoft.com/office/drawing/2014/main" id="{44E13808-1DFF-E206-0C2E-D8BAA15BC5F7}"/>
              </a:ext>
            </a:extLst>
          </p:cNvPr>
          <p:cNvGraphicFramePr/>
          <p:nvPr/>
        </p:nvGraphicFramePr>
        <p:xfrm>
          <a:off x="437322" y="2690190"/>
          <a:ext cx="21958852" cy="9501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6677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762001" y="5657851"/>
            <a:ext cx="152399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00000"/>
              <a:buFont typeface="Arial"/>
              <a:buNone/>
            </a:pPr>
            <a:r>
              <a:rPr lang="es-ES"/>
              <a:t>SAMOKSZTAŁCENIE</a:t>
            </a:r>
            <a:endParaRPr/>
          </a:p>
        </p:txBody>
      </p:sp>
      <p:sp>
        <p:nvSpPr>
          <p:cNvPr id="286" name="Google Shape;286;p33"/>
          <p:cNvSpPr/>
          <p:nvPr/>
        </p:nvSpPr>
        <p:spPr>
          <a:xfrm>
            <a:off x="587829" y="9339943"/>
            <a:ext cx="10907485" cy="1175657"/>
          </a:xfrm>
          <a:prstGeom prst="rect">
            <a:avLst/>
          </a:prstGeom>
          <a:solidFill>
            <a:srgbClr val="3232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5B63D-5754-18BC-5B84-9716C69867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F4FA02-19CC-01BA-4E36-266FDF6FBEAE}"/>
              </a:ext>
            </a:extLst>
          </p:cNvPr>
          <p:cNvSpPr>
            <a:spLocks noGrp="1"/>
          </p:cNvSpPr>
          <p:nvPr>
            <p:ph type="title"/>
          </p:nvPr>
        </p:nvSpPr>
        <p:spPr>
          <a:xfrm>
            <a:off x="2087262" y="1619796"/>
            <a:ext cx="19885432" cy="1057143"/>
          </a:xfrm>
        </p:spPr>
        <p:txBody>
          <a:bodyPr vert="horz" lIns="91440" tIns="45720" rIns="91440" bIns="45720" rtlCol="0" anchor="ctr">
            <a:normAutofit fontScale="90000"/>
          </a:bodyPr>
          <a:lstStyle/>
          <a:p>
            <a:pPr>
              <a:spcBef>
                <a:spcPct val="0"/>
              </a:spcBef>
            </a:pPr>
            <a:r>
              <a:rPr lang="pl-PL" sz="9600" kern="1200" dirty="0" err="1">
                <a:solidFill>
                  <a:schemeClr val="tx1"/>
                </a:solidFill>
                <a:latin typeface="+mj-lt"/>
                <a:ea typeface="+mj-ea"/>
                <a:cs typeface="+mj-cs"/>
              </a:rPr>
              <a:t>Zasoby</a:t>
            </a:r>
            <a:endParaRPr lang="en" sz="9600" kern="1200" dirty="0">
              <a:solidFill>
                <a:schemeClr val="tx1"/>
              </a:solidFill>
              <a:latin typeface="+mj-lt"/>
              <a:ea typeface="+mj-ea"/>
              <a:cs typeface="+mj-cs"/>
            </a:endParaRPr>
          </a:p>
        </p:txBody>
      </p:sp>
      <p:pic>
        <p:nvPicPr>
          <p:cNvPr id="5" name="Picture 4" descr="European flag emblem and multilingual disclaimer - European ...">
            <a:extLst>
              <a:ext uri="{FF2B5EF4-FFF2-40B4-BE49-F238E27FC236}">
                <a16:creationId xmlns:a16="http://schemas.microsoft.com/office/drawing/2014/main" id="{497C8C00-55D5-3A38-DEB7-CF838DD17C9E}"/>
              </a:ext>
            </a:extLst>
          </p:cNvPr>
          <p:cNvPicPr>
            <a:picLocks noChangeAspect="1"/>
          </p:cNvPicPr>
          <p:nvPr/>
        </p:nvPicPr>
        <p:blipFill>
          <a:blip r:embed="rId2"/>
          <a:stretch>
            <a:fillRect/>
          </a:stretch>
        </p:blipFill>
        <p:spPr>
          <a:xfrm>
            <a:off x="722840" y="12199504"/>
            <a:ext cx="3205016" cy="666433"/>
          </a:xfrm>
          <a:prstGeom prst="rect">
            <a:avLst/>
          </a:prstGeom>
        </p:spPr>
      </p:pic>
      <p:sp>
        <p:nvSpPr>
          <p:cNvPr id="9" name="pole tekstowe 8">
            <a:extLst>
              <a:ext uri="{FF2B5EF4-FFF2-40B4-BE49-F238E27FC236}">
                <a16:creationId xmlns:a16="http://schemas.microsoft.com/office/drawing/2014/main" id="{B8DE3C60-A6FE-1628-756A-CD26406D3EB6}"/>
              </a:ext>
            </a:extLst>
          </p:cNvPr>
          <p:cNvSpPr txBox="1"/>
          <p:nvPr/>
        </p:nvSpPr>
        <p:spPr>
          <a:xfrm>
            <a:off x="722840" y="3021628"/>
            <a:ext cx="9594574" cy="8833187"/>
          </a:xfrm>
          <a:prstGeom prst="rect">
            <a:avLst/>
          </a:prstGeom>
          <a:noFill/>
        </p:spPr>
        <p:txBody>
          <a:bodyPr wrap="square">
            <a:spAutoFit/>
          </a:bodyPr>
          <a:lstStyle/>
          <a:p>
            <a:pPr algn="ctr"/>
            <a:r>
              <a:rPr lang="en-US" sz="3200" dirty="0">
                <a:ln w="0"/>
                <a:solidFill>
                  <a:schemeClr val="accent1"/>
                </a:solidFill>
                <a:effectLst>
                  <a:outerShdw blurRad="38100" dist="25400" dir="5400000" algn="ctr" rotWithShape="0">
                    <a:srgbClr val="6E747A">
                      <a:alpha val="43000"/>
                    </a:srgbClr>
                  </a:outerShdw>
                </a:effectLst>
              </a:rPr>
              <a:t>Najpopularniejsze podcasty dotyczące ochrony dziedzictwa kulturowego </a:t>
            </a:r>
            <a:r>
              <a:rPr lang="pl-PL" sz="3200" dirty="0">
                <a:ln w="0"/>
                <a:solidFill>
                  <a:schemeClr val="accent1"/>
                </a:solidFill>
                <a:effectLst>
                  <a:outerShdw blurRad="38100" dist="25400" dir="5400000" algn="ctr" rotWithShape="0">
                    <a:srgbClr val="6E747A">
                      <a:alpha val="43000"/>
                    </a:srgbClr>
                  </a:outerShdw>
                </a:effectLst>
              </a:rPr>
              <a:t> </a:t>
            </a:r>
            <a:endParaRPr lang="en-US" sz="3200" dirty="0">
              <a:ln w="0"/>
              <a:solidFill>
                <a:schemeClr val="accent1"/>
              </a:solidFill>
              <a:effectLst>
                <a:outerShdw blurRad="38100" dist="25400" dir="5400000" algn="ctr" rotWithShape="0">
                  <a:srgbClr val="6E747A">
                    <a:alpha val="43000"/>
                  </a:srgbClr>
                </a:outerShdw>
              </a:effectLst>
            </a:endParaRPr>
          </a:p>
          <a:p>
            <a:endParaRPr lang="pl-PL" sz="1800" dirty="0">
              <a:ln w="0"/>
              <a:solidFill>
                <a:schemeClr val="accent1"/>
              </a:solidFill>
              <a:effectLst>
                <a:outerShdw blurRad="38100" dist="25400" dir="5400000" algn="ctr" rotWithShape="0">
                  <a:srgbClr val="6E747A">
                    <a:alpha val="43000"/>
                  </a:srgbClr>
                </a:outerShdw>
              </a:effectLst>
            </a:endParaRPr>
          </a:p>
          <a:p>
            <a:r>
              <a:rPr lang="en-US" sz="2400" dirty="0">
                <a:ln w="0"/>
                <a:solidFill>
                  <a:schemeClr val="accent1"/>
                </a:solidFill>
                <a:effectLst>
                  <a:outerShdw blurRad="38100" dist="25400" dir="5400000" algn="ctr" rotWithShape="0">
                    <a:srgbClr val="6E747A">
                      <a:alpha val="43000"/>
                    </a:srgbClr>
                  </a:outerShdw>
                </a:effectLst>
              </a:rPr>
              <a:t>Wszyscy moi bliscy</a:t>
            </a:r>
          </a:p>
          <a:p>
            <a:r>
              <a:rPr lang="en-US" sz="2400" dirty="0">
                <a:ln w="0"/>
                <a:solidFill>
                  <a:schemeClr val="accent1"/>
                </a:solidFill>
                <a:effectLst>
                  <a:outerShdw blurRad="38100" dist="25400" dir="5400000" algn="ctr" rotWithShape="0">
                    <a:srgbClr val="6E747A">
                      <a:alpha val="43000"/>
                    </a:srgbClr>
                  </a:outerShdw>
                </a:effectLst>
              </a:rPr>
              <a:t>• https://www.allmyrelationspodcast.com </a:t>
            </a:r>
          </a:p>
          <a:p>
            <a:r>
              <a:rPr lang="en-US" sz="2400" dirty="0">
                <a:ln w="0"/>
                <a:solidFill>
                  <a:schemeClr val="accent1"/>
                </a:solidFill>
                <a:effectLst>
                  <a:outerShdw blurRad="38100" dist="25400" dir="5400000" algn="ctr" rotWithShape="0">
                    <a:srgbClr val="6E747A">
                      <a:alpha val="43000"/>
                    </a:srgbClr>
                  </a:outerShdw>
                </a:effectLst>
              </a:rPr>
              <a:t>Podcast Toasted Sister</a:t>
            </a:r>
          </a:p>
          <a:p>
            <a:r>
              <a:rPr lang="en-US" sz="2400" dirty="0">
                <a:ln w="0"/>
                <a:solidFill>
                  <a:schemeClr val="accent1"/>
                </a:solidFill>
                <a:effectLst>
                  <a:outerShdw blurRad="38100" dist="25400" dir="5400000" algn="ctr" rotWithShape="0">
                    <a:srgbClr val="6E747A">
                      <a:alpha val="43000"/>
                    </a:srgbClr>
                  </a:outerShdw>
                </a:effectLst>
              </a:rPr>
              <a:t>• https://toastedsisterpodcast.com </a:t>
            </a:r>
          </a:p>
          <a:p>
            <a:r>
              <a:rPr lang="en-US" sz="2400" dirty="0" err="1">
                <a:ln w="0"/>
                <a:solidFill>
                  <a:schemeClr val="accent1"/>
                </a:solidFill>
                <a:effectLst>
                  <a:outerShdw blurRad="38100" dist="25400" dir="5400000" algn="ctr" rotWithShape="0">
                    <a:srgbClr val="6E747A">
                      <a:alpha val="43000"/>
                    </a:srgbClr>
                  </a:outerShdw>
                </a:effectLst>
              </a:rPr>
              <a:t>PreserveCast</a:t>
            </a:r>
            <a:endParaRPr lang="en-US" sz="2400" dirty="0">
              <a:ln w="0"/>
              <a:solidFill>
                <a:schemeClr val="accent1"/>
              </a:solidFill>
              <a:effectLst>
                <a:outerShdw blurRad="38100" dist="25400" dir="5400000" algn="ctr" rotWithShape="0">
                  <a:srgbClr val="6E747A">
                    <a:alpha val="43000"/>
                  </a:srgbClr>
                </a:outerShdw>
              </a:effectLst>
            </a:endParaRPr>
          </a:p>
          <a:p>
            <a:r>
              <a:rPr lang="en-US" sz="2400" dirty="0">
                <a:ln w="0"/>
                <a:solidFill>
                  <a:schemeClr val="accent1"/>
                </a:solidFill>
                <a:effectLst>
                  <a:outerShdw blurRad="38100" dist="25400" dir="5400000" algn="ctr" rotWithShape="0">
                    <a:srgbClr val="6E747A">
                      <a:alpha val="43000"/>
                    </a:srgbClr>
                  </a:outerShdw>
                </a:effectLst>
              </a:rPr>
              <a:t>• https://www.preservecast.org </a:t>
            </a:r>
          </a:p>
          <a:p>
            <a:r>
              <a:rPr lang="en-US" sz="2400" dirty="0">
                <a:ln w="0"/>
                <a:solidFill>
                  <a:schemeClr val="accent1"/>
                </a:solidFill>
                <a:effectLst>
                  <a:outerShdw blurRad="38100" dist="25400" dir="5400000" algn="ctr" rotWithShape="0">
                    <a:srgbClr val="6E747A">
                      <a:alpha val="43000"/>
                    </a:srgbClr>
                  </a:outerShdw>
                </a:effectLst>
              </a:rPr>
              <a:t>Żywa tradycja: pejzaże dźwiękowe Polski	</a:t>
            </a:r>
            <a:endParaRPr lang="pl-PL" sz="2400" dirty="0">
              <a:ln w="0"/>
              <a:solidFill>
                <a:schemeClr val="accent1"/>
              </a:solidFill>
              <a:effectLst>
                <a:outerShdw blurRad="38100" dist="25400" dir="5400000" algn="ctr" rotWithShape="0">
                  <a:srgbClr val="6E747A">
                    <a:alpha val="43000"/>
                  </a:srgbClr>
                </a:outerShdw>
              </a:effectLst>
            </a:endParaRPr>
          </a:p>
          <a:p>
            <a:r>
              <a:rPr lang="en-US" sz="2400" dirty="0">
                <a:ln w="0"/>
                <a:solidFill>
                  <a:schemeClr val="accent1"/>
                </a:solidFill>
                <a:effectLst>
                  <a:outerShdw blurRad="38100" dist="25400" dir="5400000" algn="ctr" rotWithShape="0">
                    <a:srgbClr val="6E747A">
                      <a:alpha val="43000"/>
                    </a:srgbClr>
                  </a:outerShdw>
                </a:effectLst>
              </a:rPr>
              <a:t>• https://culture.pl/en/article/living-tradition-soundscapes-of-poland-podcast </a:t>
            </a:r>
          </a:p>
          <a:p>
            <a:r>
              <a:rPr lang="en-US" sz="2400" dirty="0">
                <a:ln w="0"/>
                <a:solidFill>
                  <a:schemeClr val="accent1"/>
                </a:solidFill>
                <a:effectLst>
                  <a:outerShdw blurRad="38100" dist="25400" dir="5400000" algn="ctr" rotWithShape="0">
                    <a:srgbClr val="6E747A">
                      <a:alpha val="43000"/>
                    </a:srgbClr>
                  </a:outerShdw>
                </a:effectLst>
              </a:rPr>
              <a:t>Namacalne pozostałości</a:t>
            </a:r>
          </a:p>
          <a:p>
            <a:r>
              <a:rPr lang="en-US" sz="2400" dirty="0">
                <a:ln w="0"/>
                <a:solidFill>
                  <a:schemeClr val="accent1"/>
                </a:solidFill>
                <a:effectLst>
                  <a:outerShdw blurRad="38100" dist="25400" dir="5400000" algn="ctr" rotWithShape="0">
                    <a:srgbClr val="6E747A">
                      <a:alpha val="43000"/>
                    </a:srgbClr>
                  </a:outerShdw>
                </a:effectLst>
              </a:rPr>
              <a:t>• https://www.tangibleremnants.com </a:t>
            </a:r>
          </a:p>
          <a:p>
            <a:r>
              <a:rPr lang="en-US" sz="2400" dirty="0">
                <a:ln w="0"/>
                <a:solidFill>
                  <a:schemeClr val="accent1"/>
                </a:solidFill>
                <a:effectLst>
                  <a:outerShdw blurRad="38100" dist="25400" dir="5400000" algn="ctr" rotWithShape="0">
                    <a:srgbClr val="6E747A">
                      <a:alpha val="43000"/>
                    </a:srgbClr>
                  </a:outerShdw>
                </a:effectLst>
              </a:rPr>
              <a:t>99% niewidoczne</a:t>
            </a:r>
          </a:p>
          <a:p>
            <a:r>
              <a:rPr lang="en-US" sz="2400" dirty="0">
                <a:ln w="0"/>
                <a:solidFill>
                  <a:schemeClr val="accent1"/>
                </a:solidFill>
                <a:effectLst>
                  <a:outerShdw blurRad="38100" dist="25400" dir="5400000" algn="ctr" rotWithShape="0">
                    <a:srgbClr val="6E747A">
                      <a:alpha val="43000"/>
                    </a:srgbClr>
                  </a:outerShdw>
                </a:effectLst>
              </a:rPr>
              <a:t>• https://99percentinvisible.org </a:t>
            </a:r>
          </a:p>
          <a:p>
            <a:r>
              <a:rPr lang="en-US" sz="2400" dirty="0">
                <a:ln w="0"/>
                <a:solidFill>
                  <a:schemeClr val="accent1"/>
                </a:solidFill>
                <a:effectLst>
                  <a:outerShdw blurRad="38100" dist="25400" dir="5400000" algn="ctr" rotWithShape="0">
                    <a:srgbClr val="6E747A">
                      <a:alpha val="43000"/>
                    </a:srgbClr>
                  </a:outerShdw>
                </a:effectLst>
              </a:rPr>
              <a:t>Pałac pamięci</a:t>
            </a:r>
          </a:p>
          <a:p>
            <a:r>
              <a:rPr lang="en-US" sz="2400" dirty="0">
                <a:ln w="0"/>
                <a:solidFill>
                  <a:schemeClr val="accent1"/>
                </a:solidFill>
                <a:effectLst>
                  <a:outerShdw blurRad="38100" dist="25400" dir="5400000" algn="ctr" rotWithShape="0">
                    <a:srgbClr val="6E747A">
                      <a:alpha val="43000"/>
                    </a:srgbClr>
                  </a:outerShdw>
                </a:effectLst>
              </a:rPr>
              <a:t>• https://thememorypalace.us </a:t>
            </a:r>
          </a:p>
          <a:p>
            <a:r>
              <a:rPr lang="en-US" sz="2400" dirty="0">
                <a:ln w="0"/>
                <a:solidFill>
                  <a:schemeClr val="accent1"/>
                </a:solidFill>
                <a:effectLst>
                  <a:outerShdw blurRad="38100" dist="25400" dir="5400000" algn="ctr" rotWithShape="0">
                    <a:srgbClr val="6E747A">
                      <a:alpha val="43000"/>
                    </a:srgbClr>
                  </a:outerShdw>
                </a:effectLst>
              </a:rPr>
              <a:t>Lore</a:t>
            </a:r>
          </a:p>
          <a:p>
            <a:r>
              <a:rPr lang="en-US" sz="2400" dirty="0">
                <a:ln w="0"/>
                <a:solidFill>
                  <a:schemeClr val="accent1"/>
                </a:solidFill>
                <a:effectLst>
                  <a:outerShdw blurRad="38100" dist="25400" dir="5400000" algn="ctr" rotWithShape="0">
                    <a:srgbClr val="6E747A">
                      <a:alpha val="43000"/>
                    </a:srgbClr>
                  </a:outerShdw>
                </a:effectLst>
              </a:rPr>
              <a:t>• https://www.lorepodcast.com </a:t>
            </a:r>
          </a:p>
          <a:p>
            <a:r>
              <a:rPr lang="en-US" sz="2400" dirty="0">
                <a:ln w="0"/>
                <a:solidFill>
                  <a:schemeClr val="accent1"/>
                </a:solidFill>
                <a:effectLst>
                  <a:outerShdw blurRad="38100" dist="25400" dir="5400000" algn="ctr" rotWithShape="0">
                    <a:srgbClr val="6E747A">
                      <a:alpha val="43000"/>
                    </a:srgbClr>
                  </a:outerShdw>
                </a:effectLst>
              </a:rPr>
              <a:t>Front kulturalny	</a:t>
            </a:r>
            <a:endParaRPr lang="pl-PL" sz="2400" dirty="0">
              <a:ln w="0"/>
              <a:solidFill>
                <a:schemeClr val="accent1"/>
              </a:solidFill>
              <a:effectLst>
                <a:outerShdw blurRad="38100" dist="25400" dir="5400000" algn="ctr" rotWithShape="0">
                  <a:srgbClr val="6E747A">
                    <a:alpha val="43000"/>
                  </a:srgbClr>
                </a:outerShdw>
              </a:effectLst>
            </a:endParaRPr>
          </a:p>
          <a:p>
            <a:r>
              <a:rPr lang="en-US" sz="2400" dirty="0">
                <a:ln w="0"/>
                <a:solidFill>
                  <a:schemeClr val="accent1"/>
                </a:solidFill>
                <a:effectLst>
                  <a:outerShdw blurRad="38100" dist="25400" dir="5400000" algn="ctr" rotWithShape="0">
                    <a:srgbClr val="6E747A">
                      <a:alpha val="43000"/>
                    </a:srgbClr>
                  </a:outerShdw>
                </a:effectLst>
              </a:rPr>
              <a:t>• https://www.bbc.co.uk/programmes/p02nrwpk </a:t>
            </a:r>
          </a:p>
          <a:p>
            <a:r>
              <a:rPr lang="en-US" sz="2400" dirty="0">
                <a:ln w="0"/>
                <a:solidFill>
                  <a:schemeClr val="accent1"/>
                </a:solidFill>
                <a:effectLst>
                  <a:outerShdw blurRad="38100" dist="25400" dir="5400000" algn="ctr" rotWithShape="0">
                    <a:srgbClr val="6E747A">
                      <a:alpha val="43000"/>
                    </a:srgbClr>
                  </a:outerShdw>
                </a:effectLst>
              </a:rPr>
              <a:t>Głosy dziedzictwa	</a:t>
            </a:r>
            <a:endParaRPr lang="pl-PL" sz="2400" dirty="0">
              <a:ln w="0"/>
              <a:solidFill>
                <a:schemeClr val="accent1"/>
              </a:solidFill>
              <a:effectLst>
                <a:outerShdw blurRad="38100" dist="25400" dir="5400000" algn="ctr" rotWithShape="0">
                  <a:srgbClr val="6E747A">
                    <a:alpha val="43000"/>
                  </a:srgbClr>
                </a:outerShdw>
              </a:effectLst>
            </a:endParaRPr>
          </a:p>
          <a:p>
            <a:r>
              <a:rPr lang="en-US" sz="2400" dirty="0">
                <a:ln w="0"/>
                <a:solidFill>
                  <a:schemeClr val="accent1"/>
                </a:solidFill>
                <a:effectLst>
                  <a:outerShdw blurRad="38100" dist="25400" dir="5400000" algn="ctr" rotWithShape="0">
                    <a:srgbClr val="6E747A">
                      <a:alpha val="43000"/>
                    </a:srgbClr>
                  </a:outerShdw>
                </a:effectLst>
              </a:rPr>
              <a:t>• https://www.archaeologypodcastnetwork.com/heritagevoices </a:t>
            </a:r>
          </a:p>
          <a:p>
            <a:endParaRPr lang="en-US" dirty="0"/>
          </a:p>
        </p:txBody>
      </p:sp>
      <p:graphicFrame>
        <p:nvGraphicFramePr>
          <p:cNvPr id="14" name="Tabela 13">
            <a:extLst>
              <a:ext uri="{FF2B5EF4-FFF2-40B4-BE49-F238E27FC236}">
                <a16:creationId xmlns:a16="http://schemas.microsoft.com/office/drawing/2014/main" id="{6EAA823E-4D6B-C639-58D9-1BC553B1AF59}"/>
              </a:ext>
            </a:extLst>
          </p:cNvPr>
          <p:cNvGraphicFramePr>
            <a:graphicFrameLocks noGrp="1"/>
          </p:cNvGraphicFramePr>
          <p:nvPr>
            <p:extLst>
              <p:ext uri="{D42A27DB-BD31-4B8C-83A1-F6EECF244321}">
                <p14:modId xmlns:p14="http://schemas.microsoft.com/office/powerpoint/2010/main" val="849881924"/>
              </p:ext>
            </p:extLst>
          </p:nvPr>
        </p:nvGraphicFramePr>
        <p:xfrm>
          <a:off x="11099801" y="3912893"/>
          <a:ext cx="11720444" cy="8833187"/>
        </p:xfrm>
        <a:graphic>
          <a:graphicData uri="http://schemas.openxmlformats.org/drawingml/2006/table">
            <a:tbl>
              <a:tblPr firstRow="1" firstCol="1" bandRow="1">
                <a:tableStyleId>{0E3FDE45-AF77-4B5C-9715-49D594BDF05E}</a:tableStyleId>
              </a:tblPr>
              <a:tblGrid>
                <a:gridCol w="2746333">
                  <a:extLst>
                    <a:ext uri="{9D8B030D-6E8A-4147-A177-3AD203B41FA5}">
                      <a16:colId xmlns:a16="http://schemas.microsoft.com/office/drawing/2014/main" val="4235029995"/>
                    </a:ext>
                  </a:extLst>
                </a:gridCol>
                <a:gridCol w="8974111">
                  <a:extLst>
                    <a:ext uri="{9D8B030D-6E8A-4147-A177-3AD203B41FA5}">
                      <a16:colId xmlns:a16="http://schemas.microsoft.com/office/drawing/2014/main" val="3792649349"/>
                    </a:ext>
                  </a:extLst>
                </a:gridCol>
              </a:tblGrid>
              <a:tr h="1582649">
                <a:tc>
                  <a:txBody>
                    <a:bodyPr/>
                    <a:lstStyle/>
                    <a:p>
                      <a:pPr>
                        <a:buNone/>
                      </a:pPr>
                      <a:r>
                        <a:rPr lang="en-GB" sz="1400" kern="100">
                          <a:effectLst/>
                        </a:rPr>
                        <a:t>Indie, które widzieli: zapomniane podróże Marco Polo i Niccolò De' Conti</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en-GB" sz="1400" kern="100" dirty="0" err="1">
                          <a:effectLst/>
                        </a:rPr>
                        <a:t>Opis</a:t>
                      </a:r>
                      <a:r>
                        <a:rPr lang="en-GB" sz="1400" kern="100" dirty="0">
                          <a:effectLst/>
                        </a:rPr>
                        <a:t>: Ten </a:t>
                      </a:r>
                      <a:r>
                        <a:rPr lang="en-GB" sz="1400" kern="100" dirty="0" err="1">
                          <a:effectLst/>
                        </a:rPr>
                        <a:t>indyjsko-włoski</a:t>
                      </a:r>
                      <a:r>
                        <a:rPr lang="en-GB" sz="1400" kern="100" dirty="0">
                          <a:effectLst/>
                        </a:rPr>
                        <a:t> film </a:t>
                      </a:r>
                      <a:r>
                        <a:rPr lang="en-GB" sz="1400" kern="100" dirty="0" err="1">
                          <a:effectLst/>
                        </a:rPr>
                        <a:t>dokumentalny</a:t>
                      </a:r>
                      <a:r>
                        <a:rPr lang="en-GB" sz="1400" kern="100" dirty="0">
                          <a:effectLst/>
                        </a:rPr>
                        <a:t> </a:t>
                      </a:r>
                      <a:r>
                        <a:rPr lang="en-GB" sz="1400" kern="100" dirty="0" err="1">
                          <a:effectLst/>
                        </a:rPr>
                        <a:t>śledzi</a:t>
                      </a:r>
                      <a:r>
                        <a:rPr lang="en-GB" sz="1400" kern="100" dirty="0">
                          <a:effectLst/>
                        </a:rPr>
                        <a:t> </a:t>
                      </a:r>
                      <a:r>
                        <a:rPr lang="en-GB" sz="1400" kern="100" dirty="0" err="1">
                          <a:effectLst/>
                        </a:rPr>
                        <a:t>podróże</a:t>
                      </a:r>
                      <a:r>
                        <a:rPr lang="en-GB" sz="1400" kern="100" dirty="0">
                          <a:effectLst/>
                        </a:rPr>
                        <a:t> </a:t>
                      </a:r>
                      <a:r>
                        <a:rPr lang="en-GB" sz="1400" kern="100" dirty="0" err="1">
                          <a:effectLst/>
                        </a:rPr>
                        <a:t>weneckich</a:t>
                      </a:r>
                      <a:r>
                        <a:rPr lang="en-GB" sz="1400" kern="100" dirty="0">
                          <a:effectLst/>
                        </a:rPr>
                        <a:t> </a:t>
                      </a:r>
                      <a:r>
                        <a:rPr lang="en-GB" sz="1400" kern="100" dirty="0" err="1">
                          <a:effectLst/>
                        </a:rPr>
                        <a:t>odkrywców</a:t>
                      </a:r>
                      <a:r>
                        <a:rPr lang="en-GB" sz="1400" kern="100" dirty="0">
                          <a:effectLst/>
                        </a:rPr>
                        <a:t> Marco Polo i Niccolò de' Conti </a:t>
                      </a:r>
                      <a:r>
                        <a:rPr lang="en-GB" sz="1400" kern="100" dirty="0" err="1">
                          <a:effectLst/>
                        </a:rPr>
                        <a:t>przez</a:t>
                      </a:r>
                      <a:r>
                        <a:rPr lang="en-GB" sz="1400" kern="100" dirty="0">
                          <a:effectLst/>
                        </a:rPr>
                        <a:t> </a:t>
                      </a:r>
                      <a:r>
                        <a:rPr lang="en-GB" sz="1400" kern="100" dirty="0" err="1">
                          <a:effectLst/>
                        </a:rPr>
                        <a:t>południowe</a:t>
                      </a:r>
                      <a:r>
                        <a:rPr lang="en-GB" sz="1400" kern="100" dirty="0">
                          <a:effectLst/>
                        </a:rPr>
                        <a:t> Indie w XIII i XIV </a:t>
                      </a:r>
                      <a:r>
                        <a:rPr lang="en-GB" sz="1400" kern="100" dirty="0" err="1">
                          <a:effectLst/>
                        </a:rPr>
                        <a:t>wieku</a:t>
                      </a:r>
                      <a:r>
                        <a:rPr lang="en-GB" sz="1400" kern="100" dirty="0">
                          <a:effectLst/>
                        </a:rPr>
                        <a:t>, </a:t>
                      </a:r>
                      <a:r>
                        <a:rPr lang="en-GB" sz="1400" kern="100" dirty="0" err="1">
                          <a:effectLst/>
                        </a:rPr>
                        <a:t>zwracając</a:t>
                      </a:r>
                      <a:r>
                        <a:rPr lang="en-GB" sz="1400" kern="100" dirty="0">
                          <a:effectLst/>
                        </a:rPr>
                        <a:t> </a:t>
                      </a:r>
                      <a:r>
                        <a:rPr lang="en-GB" sz="1400" kern="100" dirty="0" err="1">
                          <a:effectLst/>
                        </a:rPr>
                        <a:t>szczególną</a:t>
                      </a:r>
                      <a:r>
                        <a:rPr lang="en-GB" sz="1400" kern="100" dirty="0">
                          <a:effectLst/>
                        </a:rPr>
                        <a:t> </a:t>
                      </a:r>
                      <a:r>
                        <a:rPr lang="en-GB" sz="1400" kern="100" dirty="0" err="1">
                          <a:effectLst/>
                        </a:rPr>
                        <a:t>uwagę</a:t>
                      </a:r>
                      <a:r>
                        <a:rPr lang="en-GB" sz="1400" kern="100" dirty="0">
                          <a:effectLst/>
                        </a:rPr>
                        <a:t> </a:t>
                      </a:r>
                      <a:r>
                        <a:rPr lang="en-GB" sz="1400" kern="100" dirty="0" err="1">
                          <a:effectLst/>
                        </a:rPr>
                        <a:t>na</a:t>
                      </a:r>
                      <a:r>
                        <a:rPr lang="en-GB" sz="1400" kern="100" dirty="0">
                          <a:effectLst/>
                        </a:rPr>
                        <a:t> </a:t>
                      </a:r>
                      <a:r>
                        <a:rPr lang="en-GB" sz="1400" kern="100" dirty="0" err="1">
                          <a:effectLst/>
                        </a:rPr>
                        <a:t>takie</a:t>
                      </a:r>
                      <a:r>
                        <a:rPr lang="en-GB" sz="1400" kern="100" dirty="0">
                          <a:effectLst/>
                        </a:rPr>
                        <a:t> </a:t>
                      </a:r>
                      <a:r>
                        <a:rPr lang="en-GB" sz="1400" kern="100" dirty="0" err="1">
                          <a:effectLst/>
                        </a:rPr>
                        <a:t>miejsca</a:t>
                      </a:r>
                      <a:r>
                        <a:rPr lang="en-GB" sz="1400" kern="100" dirty="0">
                          <a:effectLst/>
                        </a:rPr>
                        <a:t> jak </a:t>
                      </a:r>
                      <a:r>
                        <a:rPr lang="en-GB" sz="1400" kern="100" dirty="0" err="1">
                          <a:effectLst/>
                        </a:rPr>
                        <a:t>Hampi</a:t>
                      </a:r>
                      <a:r>
                        <a:rPr lang="en-GB" sz="1400" kern="100" dirty="0">
                          <a:effectLst/>
                        </a:rPr>
                        <a:t> i </a:t>
                      </a:r>
                      <a:r>
                        <a:rPr lang="en-GB" sz="1400" kern="100" dirty="0" err="1">
                          <a:effectLst/>
                        </a:rPr>
                        <a:t>Mylapore</a:t>
                      </a:r>
                      <a:r>
                        <a:rPr lang="en-GB" sz="1400" kern="100" dirty="0">
                          <a:effectLst/>
                        </a:rPr>
                        <a:t>. </a:t>
                      </a:r>
                      <a:r>
                        <a:rPr lang="en-GB" sz="1400" kern="100" dirty="0" err="1">
                          <a:effectLst/>
                        </a:rPr>
                        <a:t>Wykorzystując</a:t>
                      </a:r>
                      <a:r>
                        <a:rPr lang="en-GB" sz="1400" kern="100" dirty="0">
                          <a:effectLst/>
                        </a:rPr>
                        <a:t> </a:t>
                      </a:r>
                      <a:r>
                        <a:rPr lang="en-GB" sz="1400" kern="100" dirty="0" err="1">
                          <a:effectLst/>
                        </a:rPr>
                        <a:t>technologię</a:t>
                      </a:r>
                      <a:r>
                        <a:rPr lang="en-GB" sz="1400" kern="100" dirty="0">
                          <a:effectLst/>
                        </a:rPr>
                        <a:t> CGI, film </a:t>
                      </a:r>
                      <a:r>
                        <a:rPr lang="en-GB" sz="1400" kern="100" dirty="0" err="1">
                          <a:effectLst/>
                        </a:rPr>
                        <a:t>ożywia</a:t>
                      </a:r>
                      <a:r>
                        <a:rPr lang="en-GB" sz="1400" kern="100" dirty="0">
                          <a:effectLst/>
                        </a:rPr>
                        <a:t> </a:t>
                      </a:r>
                      <a:r>
                        <a:rPr lang="en-GB" sz="1400" kern="100" dirty="0" err="1">
                          <a:effectLst/>
                        </a:rPr>
                        <a:t>wielkość</a:t>
                      </a:r>
                      <a:r>
                        <a:rPr lang="en-GB" sz="1400" kern="100" dirty="0">
                          <a:effectLst/>
                        </a:rPr>
                        <a:t> imperium </a:t>
                      </a:r>
                      <a:r>
                        <a:rPr lang="en-GB" sz="1400" kern="100" dirty="0" err="1">
                          <a:effectLst/>
                        </a:rPr>
                        <a:t>Vijayanagara</a:t>
                      </a:r>
                      <a:r>
                        <a:rPr lang="en-GB" sz="1400" kern="100" dirty="0">
                          <a:effectLst/>
                        </a:rPr>
                        <a:t> i ma </a:t>
                      </a:r>
                      <a:r>
                        <a:rPr lang="en-GB" sz="1400" kern="100" dirty="0" err="1">
                          <a:effectLst/>
                        </a:rPr>
                        <a:t>na</a:t>
                      </a:r>
                      <a:r>
                        <a:rPr lang="en-GB" sz="1400" kern="100" dirty="0">
                          <a:effectLst/>
                        </a:rPr>
                        <a:t> </a:t>
                      </a:r>
                      <a:r>
                        <a:rPr lang="en-GB" sz="1400" kern="100" dirty="0" err="1">
                          <a:effectLst/>
                        </a:rPr>
                        <a:t>celu</a:t>
                      </a:r>
                      <a:r>
                        <a:rPr lang="en-GB" sz="1400" kern="100" dirty="0">
                          <a:effectLst/>
                        </a:rPr>
                        <a:t> </a:t>
                      </a:r>
                      <a:r>
                        <a:rPr lang="en-GB" sz="1400" kern="100" dirty="0" err="1">
                          <a:effectLst/>
                        </a:rPr>
                        <a:t>ponowne</a:t>
                      </a:r>
                      <a:r>
                        <a:rPr lang="en-GB" sz="1400" kern="100" dirty="0">
                          <a:effectLst/>
                        </a:rPr>
                        <a:t> </a:t>
                      </a:r>
                      <a:r>
                        <a:rPr lang="en-GB" sz="1400" kern="100" dirty="0" err="1">
                          <a:effectLst/>
                        </a:rPr>
                        <a:t>rozbudzenie</a:t>
                      </a:r>
                      <a:r>
                        <a:rPr lang="en-GB" sz="1400" kern="100" dirty="0">
                          <a:effectLst/>
                        </a:rPr>
                        <a:t> </a:t>
                      </a:r>
                      <a:r>
                        <a:rPr lang="en-GB" sz="1400" kern="100" dirty="0" err="1">
                          <a:effectLst/>
                        </a:rPr>
                        <a:t>zainteresowania</a:t>
                      </a:r>
                      <a:r>
                        <a:rPr lang="en-GB" sz="1400" kern="100" dirty="0">
                          <a:effectLst/>
                        </a:rPr>
                        <a:t> </a:t>
                      </a:r>
                      <a:r>
                        <a:rPr lang="en-GB" sz="1400" kern="100" dirty="0" err="1">
                          <a:effectLst/>
                        </a:rPr>
                        <a:t>bogatym</a:t>
                      </a:r>
                      <a:r>
                        <a:rPr lang="en-GB" sz="1400" kern="100" dirty="0">
                          <a:effectLst/>
                        </a:rPr>
                        <a:t> </a:t>
                      </a:r>
                      <a:r>
                        <a:rPr lang="en-GB" sz="1400" kern="100" dirty="0" err="1">
                          <a:effectLst/>
                        </a:rPr>
                        <a:t>dziedzictwem</a:t>
                      </a:r>
                      <a:r>
                        <a:rPr lang="en-GB" sz="1400" kern="100" dirty="0">
                          <a:effectLst/>
                        </a:rPr>
                        <a:t> </a:t>
                      </a:r>
                      <a:r>
                        <a:rPr lang="en-GB" sz="1400" kern="100" dirty="0" err="1">
                          <a:effectLst/>
                        </a:rPr>
                        <a:t>Karnataki</a:t>
                      </a:r>
                      <a:r>
                        <a:rPr lang="en-GB" sz="1400" kern="100" dirty="0">
                          <a:effectLst/>
                        </a:rPr>
                        <a:t>.</a:t>
                      </a:r>
                      <a:endParaRPr lang="pl-PL" sz="1400" kern="100" dirty="0">
                        <a:effectLst/>
                      </a:endParaRPr>
                    </a:p>
                    <a:p>
                      <a:pPr>
                        <a:buNone/>
                      </a:pPr>
                      <a:r>
                        <a:rPr lang="en-GB" sz="1400" kern="100" dirty="0" err="1">
                          <a:effectLst/>
                        </a:rPr>
                        <a:t>Dostępność</a:t>
                      </a:r>
                      <a:r>
                        <a:rPr lang="en-GB" sz="1400" kern="100" dirty="0">
                          <a:effectLst/>
                        </a:rPr>
                        <a:t>: Film </a:t>
                      </a:r>
                      <a:r>
                        <a:rPr lang="en-GB" sz="1400" kern="100" dirty="0" err="1">
                          <a:effectLst/>
                        </a:rPr>
                        <a:t>będzie</a:t>
                      </a:r>
                      <a:r>
                        <a:rPr lang="en-GB" sz="1400" kern="100" dirty="0">
                          <a:effectLst/>
                        </a:rPr>
                        <a:t> </a:t>
                      </a:r>
                      <a:r>
                        <a:rPr lang="en-GB" sz="1400" kern="100" dirty="0" err="1">
                          <a:effectLst/>
                        </a:rPr>
                        <a:t>dostępny</a:t>
                      </a:r>
                      <a:r>
                        <a:rPr lang="en-GB" sz="1400" kern="100" dirty="0">
                          <a:effectLst/>
                        </a:rPr>
                        <a:t> </a:t>
                      </a:r>
                      <a:r>
                        <a:rPr lang="en-GB" sz="1400" kern="100" dirty="0" err="1">
                          <a:effectLst/>
                        </a:rPr>
                        <a:t>na</a:t>
                      </a:r>
                      <a:r>
                        <a:rPr lang="en-GB" sz="1400" kern="100" dirty="0">
                          <a:effectLst/>
                        </a:rPr>
                        <a:t> </a:t>
                      </a:r>
                      <a:r>
                        <a:rPr lang="en-GB" sz="1400" kern="100" dirty="0" err="1">
                          <a:effectLst/>
                        </a:rPr>
                        <a:t>platformach</a:t>
                      </a:r>
                      <a:r>
                        <a:rPr lang="en-GB" sz="1400" kern="100" dirty="0">
                          <a:effectLst/>
                        </a:rPr>
                        <a:t> OTT i w </a:t>
                      </a:r>
                      <a:r>
                        <a:rPr lang="en-GB" sz="1400" kern="100" dirty="0" err="1">
                          <a:effectLst/>
                        </a:rPr>
                        <a:t>systemach</a:t>
                      </a:r>
                      <a:r>
                        <a:rPr lang="en-GB" sz="1400" kern="100" dirty="0">
                          <a:effectLst/>
                        </a:rPr>
                        <a:t> </a:t>
                      </a:r>
                      <a:r>
                        <a:rPr lang="en-GB" sz="1400" kern="100" dirty="0" err="1">
                          <a:effectLst/>
                        </a:rPr>
                        <a:t>rozrywki</a:t>
                      </a:r>
                      <a:r>
                        <a:rPr lang="en-GB" sz="1400" kern="100" dirty="0">
                          <a:effectLst/>
                        </a:rPr>
                        <a:t> </a:t>
                      </a:r>
                      <a:r>
                        <a:rPr lang="en-GB" sz="1400" kern="100" dirty="0" err="1">
                          <a:effectLst/>
                        </a:rPr>
                        <a:t>pokładowej</a:t>
                      </a:r>
                      <a:r>
                        <a:rPr lang="en-GB" sz="1400" kern="100" dirty="0">
                          <a:effectLst/>
                        </a:rPr>
                        <a:t>. </a:t>
                      </a:r>
                      <a:r>
                        <a:rPr lang="pl-PL" sz="1400" u="sng" kern="100" dirty="0">
                          <a:effectLst/>
                          <a:hlinkClick r:id="rId3"/>
                        </a:rPr>
                        <a:t>timesofindia.indiatimes.com</a:t>
                      </a:r>
                      <a:endParaRPr lang="pl-PL"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1391781257"/>
                  </a:ext>
                </a:extLst>
              </a:tr>
              <a:tr h="1779202">
                <a:tc>
                  <a:txBody>
                    <a:bodyPr/>
                    <a:lstStyle/>
                    <a:p>
                      <a:pPr>
                        <a:buNone/>
                      </a:pPr>
                      <a:r>
                        <a:rPr lang="pl-PL" sz="1400" kern="100">
                          <a:effectLst/>
                        </a:rPr>
                        <a:t>Dahomey autorstwa Mati Diop</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en-GB" sz="1400" kern="100" dirty="0" err="1">
                          <a:effectLst/>
                        </a:rPr>
                        <a:t>Opis</a:t>
                      </a:r>
                      <a:r>
                        <a:rPr lang="en-GB" sz="1400" kern="100" dirty="0">
                          <a:effectLst/>
                        </a:rPr>
                        <a:t>: Ten </a:t>
                      </a:r>
                      <a:r>
                        <a:rPr lang="en-GB" sz="1400" kern="100" dirty="0" err="1">
                          <a:effectLst/>
                        </a:rPr>
                        <a:t>dokument</a:t>
                      </a:r>
                      <a:r>
                        <a:rPr lang="en-GB" sz="1400" kern="100" dirty="0">
                          <a:effectLst/>
                        </a:rPr>
                        <a:t>, </a:t>
                      </a:r>
                      <a:r>
                        <a:rPr lang="en-GB" sz="1400" kern="100" dirty="0" err="1">
                          <a:effectLst/>
                        </a:rPr>
                        <a:t>zdobywca</a:t>
                      </a:r>
                      <a:r>
                        <a:rPr lang="en-GB" sz="1400" kern="100" dirty="0">
                          <a:effectLst/>
                        </a:rPr>
                        <a:t> </a:t>
                      </a:r>
                      <a:r>
                        <a:rPr lang="en-GB" sz="1400" kern="100" dirty="0" err="1">
                          <a:effectLst/>
                        </a:rPr>
                        <a:t>Złotego</a:t>
                      </a:r>
                      <a:r>
                        <a:rPr lang="en-GB" sz="1400" kern="100" dirty="0">
                          <a:effectLst/>
                        </a:rPr>
                        <a:t> </a:t>
                      </a:r>
                      <a:r>
                        <a:rPr lang="en-GB" sz="1400" kern="100" dirty="0" err="1">
                          <a:effectLst/>
                        </a:rPr>
                        <a:t>Niedźwiedzia</a:t>
                      </a:r>
                      <a:r>
                        <a:rPr lang="en-GB" sz="1400" kern="100" dirty="0">
                          <a:effectLst/>
                        </a:rPr>
                        <a:t> </a:t>
                      </a:r>
                      <a:r>
                        <a:rPr lang="en-GB" sz="1400" kern="100" dirty="0" err="1">
                          <a:effectLst/>
                        </a:rPr>
                        <a:t>na</a:t>
                      </a:r>
                      <a:r>
                        <a:rPr lang="en-GB" sz="1400" kern="100" dirty="0">
                          <a:effectLst/>
                        </a:rPr>
                        <a:t> Berlinale 2024, </a:t>
                      </a:r>
                      <a:r>
                        <a:rPr lang="en-GB" sz="1400" kern="100" dirty="0" err="1">
                          <a:effectLst/>
                        </a:rPr>
                        <a:t>opowiada</a:t>
                      </a:r>
                      <a:r>
                        <a:rPr lang="en-GB" sz="1400" kern="100" dirty="0">
                          <a:effectLst/>
                        </a:rPr>
                        <a:t> o </a:t>
                      </a:r>
                      <a:r>
                        <a:rPr lang="en-GB" sz="1400" kern="100" dirty="0" err="1">
                          <a:effectLst/>
                        </a:rPr>
                        <a:t>repatriacji</a:t>
                      </a:r>
                      <a:r>
                        <a:rPr lang="en-GB" sz="1400" kern="100" dirty="0">
                          <a:effectLst/>
                        </a:rPr>
                        <a:t> 26 </a:t>
                      </a:r>
                      <a:r>
                        <a:rPr lang="en-GB" sz="1400" kern="100" dirty="0" err="1">
                          <a:effectLst/>
                        </a:rPr>
                        <a:t>królewskich</a:t>
                      </a:r>
                      <a:r>
                        <a:rPr lang="en-GB" sz="1400" kern="100" dirty="0">
                          <a:effectLst/>
                        </a:rPr>
                        <a:t> </a:t>
                      </a:r>
                      <a:r>
                        <a:rPr lang="en-GB" sz="1400" kern="100" dirty="0" err="1">
                          <a:effectLst/>
                        </a:rPr>
                        <a:t>artefaktów</a:t>
                      </a:r>
                      <a:r>
                        <a:rPr lang="en-GB" sz="1400" kern="100" dirty="0">
                          <a:effectLst/>
                        </a:rPr>
                        <a:t> z </a:t>
                      </a:r>
                      <a:r>
                        <a:rPr lang="en-GB" sz="1400" kern="100" dirty="0" err="1">
                          <a:effectLst/>
                        </a:rPr>
                        <a:t>Francji</a:t>
                      </a:r>
                      <a:r>
                        <a:rPr lang="en-GB" sz="1400" kern="100" dirty="0">
                          <a:effectLst/>
                        </a:rPr>
                        <a:t> do </a:t>
                      </a:r>
                      <a:r>
                        <a:rPr lang="en-GB" sz="1400" kern="100" dirty="0" err="1">
                          <a:effectLst/>
                        </a:rPr>
                        <a:t>Beninu</a:t>
                      </a:r>
                      <a:r>
                        <a:rPr lang="en-GB" sz="1400" kern="100" dirty="0">
                          <a:effectLst/>
                        </a:rPr>
                        <a:t>. </a:t>
                      </a:r>
                      <a:r>
                        <a:rPr lang="en-GB" sz="1400" kern="100" dirty="0" err="1">
                          <a:effectLst/>
                        </a:rPr>
                        <a:t>Łącząc</a:t>
                      </a:r>
                      <a:r>
                        <a:rPr lang="en-GB" sz="1400" kern="100" dirty="0">
                          <a:effectLst/>
                        </a:rPr>
                        <a:t> </a:t>
                      </a:r>
                      <a:r>
                        <a:rPr lang="en-GB" sz="1400" kern="100" dirty="0" err="1">
                          <a:effectLst/>
                        </a:rPr>
                        <a:t>elementy</a:t>
                      </a:r>
                      <a:r>
                        <a:rPr lang="en-GB" sz="1400" kern="100" dirty="0">
                          <a:effectLst/>
                        </a:rPr>
                        <a:t> </a:t>
                      </a:r>
                      <a:r>
                        <a:rPr lang="en-GB" sz="1400" kern="100" dirty="0" err="1">
                          <a:effectLst/>
                        </a:rPr>
                        <a:t>dokumentu</a:t>
                      </a:r>
                      <a:r>
                        <a:rPr lang="en-GB" sz="1400" kern="100" dirty="0">
                          <a:effectLst/>
                        </a:rPr>
                        <a:t> i </a:t>
                      </a:r>
                      <a:r>
                        <a:rPr lang="en-GB" sz="1400" kern="100" dirty="0" err="1">
                          <a:effectLst/>
                        </a:rPr>
                        <a:t>dramatu</a:t>
                      </a:r>
                      <a:r>
                        <a:rPr lang="en-GB" sz="1400" kern="100" dirty="0">
                          <a:effectLst/>
                        </a:rPr>
                        <a:t>, </a:t>
                      </a:r>
                      <a:r>
                        <a:rPr lang="en-GB" sz="1400" kern="100" dirty="0" err="1">
                          <a:effectLst/>
                        </a:rPr>
                        <a:t>porusza</a:t>
                      </a:r>
                      <a:r>
                        <a:rPr lang="en-GB" sz="1400" kern="100" dirty="0">
                          <a:effectLst/>
                        </a:rPr>
                        <a:t> </a:t>
                      </a:r>
                      <a:r>
                        <a:rPr lang="en-GB" sz="1400" kern="100" dirty="0" err="1">
                          <a:effectLst/>
                        </a:rPr>
                        <a:t>tematy</a:t>
                      </a:r>
                      <a:r>
                        <a:rPr lang="en-GB" sz="1400" kern="100" dirty="0">
                          <a:effectLst/>
                        </a:rPr>
                        <a:t> </a:t>
                      </a:r>
                      <a:r>
                        <a:rPr lang="en-GB" sz="1400" kern="100" dirty="0" err="1">
                          <a:effectLst/>
                        </a:rPr>
                        <a:t>kolonializmu</a:t>
                      </a:r>
                      <a:r>
                        <a:rPr lang="en-GB" sz="1400" kern="100" dirty="0">
                          <a:effectLst/>
                        </a:rPr>
                        <a:t>, </a:t>
                      </a:r>
                      <a:r>
                        <a:rPr lang="en-GB" sz="1400" kern="100" dirty="0" err="1">
                          <a:effectLst/>
                        </a:rPr>
                        <a:t>restytucji</a:t>
                      </a:r>
                      <a:r>
                        <a:rPr lang="en-GB" sz="1400" kern="100" dirty="0">
                          <a:effectLst/>
                        </a:rPr>
                        <a:t> i </a:t>
                      </a:r>
                      <a:r>
                        <a:rPr lang="en-GB" sz="1400" kern="100" dirty="0" err="1">
                          <a:effectLst/>
                        </a:rPr>
                        <a:t>tożsamości</a:t>
                      </a:r>
                      <a:r>
                        <a:rPr lang="en-GB" sz="1400" kern="100" dirty="0">
                          <a:effectLst/>
                        </a:rPr>
                        <a:t> </a:t>
                      </a:r>
                      <a:r>
                        <a:rPr lang="en-GB" sz="1400" kern="100" dirty="0" err="1">
                          <a:effectLst/>
                        </a:rPr>
                        <a:t>kulturowej</a:t>
                      </a:r>
                      <a:r>
                        <a:rPr lang="en-GB" sz="1400" kern="100" dirty="0">
                          <a:effectLst/>
                        </a:rPr>
                        <a:t>.</a:t>
                      </a:r>
                      <a:endParaRPr lang="pl-PL" sz="1400" kern="100" dirty="0">
                        <a:effectLst/>
                      </a:endParaRPr>
                    </a:p>
                    <a:p>
                      <a:pPr>
                        <a:buNone/>
                      </a:pPr>
                      <a:r>
                        <a:rPr lang="en-GB" sz="1400" kern="100" dirty="0" err="1">
                          <a:effectLst/>
                        </a:rPr>
                        <a:t>Dostępność</a:t>
                      </a:r>
                      <a:r>
                        <a:rPr lang="en-GB" sz="1400" kern="100" dirty="0">
                          <a:effectLst/>
                        </a:rPr>
                        <a:t>: Film </a:t>
                      </a:r>
                      <a:r>
                        <a:rPr lang="en-GB" sz="1400" kern="100" dirty="0" err="1">
                          <a:effectLst/>
                        </a:rPr>
                        <a:t>trafił</a:t>
                      </a:r>
                      <a:r>
                        <a:rPr lang="en-GB" sz="1400" kern="100" dirty="0">
                          <a:effectLst/>
                        </a:rPr>
                        <a:t> do kin we </a:t>
                      </a:r>
                      <a:r>
                        <a:rPr lang="en-GB" sz="1400" kern="100" dirty="0" err="1">
                          <a:effectLst/>
                        </a:rPr>
                        <a:t>Francji</a:t>
                      </a:r>
                      <a:r>
                        <a:rPr lang="en-GB" sz="1400" kern="100" dirty="0">
                          <a:effectLst/>
                        </a:rPr>
                        <a:t> i </a:t>
                      </a:r>
                      <a:r>
                        <a:rPr lang="en-GB" sz="1400" kern="100" dirty="0" err="1">
                          <a:effectLst/>
                        </a:rPr>
                        <a:t>został</a:t>
                      </a:r>
                      <a:r>
                        <a:rPr lang="en-GB" sz="1400" kern="100" dirty="0">
                          <a:effectLst/>
                        </a:rPr>
                        <a:t> </a:t>
                      </a:r>
                      <a:r>
                        <a:rPr lang="en-GB" sz="1400" kern="100" dirty="0" err="1">
                          <a:effectLst/>
                        </a:rPr>
                        <a:t>wybrany</a:t>
                      </a:r>
                      <a:r>
                        <a:rPr lang="en-GB" sz="1400" kern="100" dirty="0">
                          <a:effectLst/>
                        </a:rPr>
                        <a:t> do </a:t>
                      </a:r>
                      <a:r>
                        <a:rPr lang="en-GB" sz="1400" kern="100" dirty="0" err="1">
                          <a:effectLst/>
                        </a:rPr>
                        <a:t>udziału</a:t>
                      </a:r>
                      <a:r>
                        <a:rPr lang="en-GB" sz="1400" kern="100" dirty="0">
                          <a:effectLst/>
                        </a:rPr>
                        <a:t> w </a:t>
                      </a:r>
                      <a:r>
                        <a:rPr lang="en-GB" sz="1400" kern="100" dirty="0" err="1">
                          <a:effectLst/>
                        </a:rPr>
                        <a:t>międzynarodowych</a:t>
                      </a:r>
                      <a:r>
                        <a:rPr lang="en-GB" sz="1400" kern="100" dirty="0">
                          <a:effectLst/>
                        </a:rPr>
                        <a:t> </a:t>
                      </a:r>
                      <a:r>
                        <a:rPr lang="en-GB" sz="1400" kern="100" dirty="0" err="1">
                          <a:effectLst/>
                        </a:rPr>
                        <a:t>festiwalach</a:t>
                      </a:r>
                      <a:r>
                        <a:rPr lang="en-GB" sz="1400" kern="100" dirty="0">
                          <a:effectLst/>
                        </a:rPr>
                        <a:t> </a:t>
                      </a:r>
                      <a:r>
                        <a:rPr lang="en-GB" sz="1400" kern="100" dirty="0" err="1">
                          <a:effectLst/>
                        </a:rPr>
                        <a:t>filmowych</a:t>
                      </a:r>
                      <a:r>
                        <a:rPr lang="en-GB" sz="1400" kern="100" dirty="0">
                          <a:effectLst/>
                        </a:rPr>
                        <a:t>. </a:t>
                      </a:r>
                      <a:r>
                        <a:rPr lang="pl-PL" sz="1400" u="sng" kern="100" dirty="0">
                          <a:effectLst/>
                          <a:hlinkClick r:id="rId4"/>
                        </a:rPr>
                        <a:t>en.wikipedia.org</a:t>
                      </a:r>
                      <a:endParaRPr lang="pl-PL"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2868036862"/>
                  </a:ext>
                </a:extLst>
              </a:tr>
              <a:tr h="1846067">
                <a:tc>
                  <a:txBody>
                    <a:bodyPr/>
                    <a:lstStyle/>
                    <a:p>
                      <a:pPr>
                        <a:buNone/>
                      </a:pPr>
                      <a:r>
                        <a:rPr lang="en-GB" sz="1400" kern="100">
                          <a:effectLst/>
                        </a:rPr>
                        <a:t>Sztuczna inteligencja w ochronie dziedzictwa kulturowego autorstwa ReelMind</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en-GB" sz="1400" kern="100">
                          <a:effectLst/>
                        </a:rPr>
                        <a:t>Opis: Film pokazuje, jak technologie AI rewolucjonizują konserwację dziedzictwa kulturowego, umożliwiając ochronę i renowację historycznych skarbów. Prezentuje takie zastosowania, jak rekonstrukcje 3D, renowacja z uwzględnieniem uszkodzeń i adaptacyjne opowiadanie historii.</a:t>
                      </a:r>
                      <a:endParaRPr lang="pl-PL" sz="1400" kern="100">
                        <a:effectLst/>
                      </a:endParaRPr>
                    </a:p>
                    <a:p>
                      <a:pPr>
                        <a:buNone/>
                      </a:pPr>
                      <a:r>
                        <a:rPr lang="en-GB" sz="1400" kern="100">
                          <a:effectLst/>
                        </a:rPr>
                        <a:t>Obejrzyj: </a:t>
                      </a:r>
                      <a:r>
                        <a:rPr lang="en-GB" sz="1400" u="sng" kern="100">
                          <a:effectLst/>
                          <a:hlinkClick r:id="rId5"/>
                        </a:rPr>
                        <a:t>Sztuczna inteligencja w służbie </a:t>
                      </a:r>
                      <a:r>
                        <a:rPr lang="en-GB" sz="1400" u="sng" kern="100">
                          <a:effectLst/>
                          <a:hlinkClick r:id="rId6"/>
                        </a:rPr>
                        <a:t>ochrony</a:t>
                      </a:r>
                      <a:r>
                        <a:rPr lang="en-GB" sz="1400" u="sng" kern="100">
                          <a:effectLst/>
                          <a:hlinkClick r:id="rId5"/>
                        </a:rPr>
                        <a:t> dziedzictwa kulturowego </a:t>
                      </a:r>
                      <a:r>
                        <a:rPr lang="en-GB" sz="1400" u="sng" kern="100">
                          <a:effectLst/>
                          <a:hlinkClick r:id="rId6"/>
                        </a:rPr>
                        <a:t>reelmind.ai+1youtube.com+1</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3734250751"/>
                  </a:ext>
                </a:extLst>
              </a:tr>
              <a:tr h="1846067">
                <a:tc>
                  <a:txBody>
                    <a:bodyPr/>
                    <a:lstStyle/>
                    <a:p>
                      <a:pPr>
                        <a:buNone/>
                      </a:pPr>
                      <a:r>
                        <a:rPr lang="en-GB" sz="1400" kern="100">
                          <a:effectLst/>
                        </a:rPr>
                        <a:t>Nauka rąk</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en-GB" sz="1400" kern="100">
                          <a:effectLst/>
                        </a:rPr>
                        <a:t>Opis: Eksperymentalny film dokumentalny z narracją przewodniczącego plemienia Esto'k Gna, Juana Manciasa, skupiający się na dziedzictwie rdzennych Amerykanów i zagrożeniach związanych z zanikiem kultury. Film został zaprezentowany podczas wydarzenia zorganizowanego przez fundację River Pierce Foundation, podkreślającego znaczenie ochrony świętych miejsc, takich jak Garcia's Pasture.</a:t>
                      </a:r>
                      <a:endParaRPr lang="pl-PL" sz="1400" kern="100">
                        <a:effectLst/>
                      </a:endParaRPr>
                    </a:p>
                    <a:p>
                      <a:pPr>
                        <a:buNone/>
                      </a:pPr>
                      <a:r>
                        <a:rPr lang="en-GB" sz="1400" kern="100">
                          <a:effectLst/>
                        </a:rPr>
                        <a:t>Dostępność: Wyświetlany podczas wydarzeń kulturalnych i dyskusji na temat dziedzictwa rdzennych mieszkańców. </a:t>
                      </a:r>
                      <a:r>
                        <a:rPr lang="pl-PL" sz="1400" u="sng" kern="100">
                          <a:effectLst/>
                          <a:hlinkClick r:id="rId7"/>
                        </a:rPr>
                        <a:t>lmtonline.com</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836810850"/>
                  </a:ext>
                </a:extLst>
              </a:tr>
              <a:tr h="1779202">
                <a:tc>
                  <a:txBody>
                    <a:bodyPr/>
                    <a:lstStyle/>
                    <a:p>
                      <a:pPr>
                        <a:buNone/>
                      </a:pPr>
                      <a:r>
                        <a:rPr lang="en-GB" sz="1400" kern="100">
                          <a:effectLst/>
                        </a:rPr>
                        <a:t>Ochrona dziedzictwa kulturowego dzięki zrównoważonym technologiom</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en-GB" sz="1400" kern="100" dirty="0">
                          <a:effectLst/>
                        </a:rPr>
                        <a:t>Opis: Film pokazuje, jak zrównoważone technologie, w tym wirtualna rzeczywistość i ochrona oparta na sztucznej inteligencji, mogą pomóc w zachowaniu dziedzictwa kulturowego dla przyszłych pokoleń. Zwraca uwagę na narzędzia cyfrowe, które sprawiają, że miejsca dziedzictwa kulturowego są bardziej dostępne i atrakcyjne.</a:t>
                      </a:r>
                      <a:endParaRPr lang="pl-PL" sz="1400" kern="100" dirty="0">
                        <a:effectLst/>
                      </a:endParaRPr>
                    </a:p>
                    <a:p>
                      <a:pPr>
                        <a:buNone/>
                      </a:pPr>
                      <a:r>
                        <a:rPr lang="en-GB" sz="1400" kern="100" dirty="0">
                          <a:effectLst/>
                        </a:rPr>
                        <a:t>Obejrzyj: </a:t>
                      </a:r>
                      <a:r>
                        <a:rPr lang="en-GB" sz="1400" u="sng" kern="100" dirty="0">
                          <a:effectLst/>
                          <a:hlinkClick r:id="rId8"/>
                        </a:rPr>
                        <a:t>Zachowaj dziedzictwo kulturowe dzięki zrównoważonej </a:t>
                      </a:r>
                      <a:r>
                        <a:rPr lang="en-GB" sz="1400" u="sng" kern="100" dirty="0">
                          <a:effectLst/>
                          <a:hlinkClick r:id="rId9"/>
                        </a:rPr>
                        <a:t>technologii youtube.com</a:t>
                      </a:r>
                      <a:endParaRPr lang="pl-PL"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273544999"/>
                  </a:ext>
                </a:extLst>
              </a:tr>
            </a:tbl>
          </a:graphicData>
        </a:graphic>
      </p:graphicFrame>
      <p:sp>
        <p:nvSpPr>
          <p:cNvPr id="16" name="pole tekstowe 15">
            <a:extLst>
              <a:ext uri="{FF2B5EF4-FFF2-40B4-BE49-F238E27FC236}">
                <a16:creationId xmlns:a16="http://schemas.microsoft.com/office/drawing/2014/main" id="{9FFDF4D9-8C96-E2F4-645F-25D13B90C6EA}"/>
              </a:ext>
            </a:extLst>
          </p:cNvPr>
          <p:cNvSpPr txBox="1"/>
          <p:nvPr/>
        </p:nvSpPr>
        <p:spPr>
          <a:xfrm>
            <a:off x="12192000" y="2729240"/>
            <a:ext cx="8852452" cy="584775"/>
          </a:xfrm>
          <a:prstGeom prst="rect">
            <a:avLst/>
          </a:prstGeom>
          <a:noFill/>
        </p:spPr>
        <p:txBody>
          <a:bodyPr wrap="square" rtlCol="0">
            <a:spAutoFit/>
          </a:bodyPr>
          <a:lstStyle/>
          <a:p>
            <a:pPr algn="ctr"/>
            <a:r>
              <a:rPr lang="pl-PL" sz="3200" dirty="0">
                <a:ln w="0"/>
                <a:solidFill>
                  <a:schemeClr val="accent1"/>
                </a:solidFill>
                <a:effectLst>
                  <a:outerShdw blurRad="38100" dist="25400" dir="5400000" algn="ctr" rotWithShape="0">
                    <a:srgbClr val="6E747A">
                      <a:alpha val="43000"/>
                    </a:srgbClr>
                  </a:outerShdw>
                </a:effectLst>
              </a:rPr>
              <a:t>Filmy i filmy</a:t>
            </a:r>
          </a:p>
        </p:txBody>
      </p:sp>
    </p:spTree>
    <p:extLst>
      <p:ext uri="{BB962C8B-B14F-4D97-AF65-F5344CB8AC3E}">
        <p14:creationId xmlns:p14="http://schemas.microsoft.com/office/powerpoint/2010/main" val="1652559287"/>
      </p:ext>
    </p:extLst>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942</TotalTime>
  <Words>2570</Words>
  <Application>Microsoft Office PowerPoint</Application>
  <PresentationFormat>Niestandardowy</PresentationFormat>
  <Paragraphs>212</Paragraphs>
  <Slides>34</Slides>
  <Notes>6</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34</vt:i4>
      </vt:variant>
    </vt:vector>
  </HeadingPairs>
  <TitlesOfParts>
    <vt:vector size="37" baseType="lpstr">
      <vt:lpstr>Arial</vt:lpstr>
      <vt:lpstr>Times New Roman</vt:lpstr>
      <vt:lpstr>Office Theme</vt:lpstr>
      <vt:lpstr>Prezentacja programu PowerPoint</vt:lpstr>
      <vt:lpstr>4. Ochrona dziedzictwa kulturowego i dziedzictwa narodowego </vt:lpstr>
      <vt:lpstr>Wprowadzenie do modułu</vt:lpstr>
      <vt:lpstr>Wprowadzenie do modułu</vt:lpstr>
      <vt:lpstr>Dziedzictwo kulturowe: definicja i rodzaje</vt:lpstr>
      <vt:lpstr>Czym jest dziedzictwo kulturowe? </vt:lpstr>
      <vt:lpstr>Rodzaje dziedzictwa kulturowego</vt:lpstr>
      <vt:lpstr>Dziedzictwo kulturowe materialne</vt:lpstr>
      <vt:lpstr>Niematerialne dziedzictwo kulturowe</vt:lpstr>
      <vt:lpstr>Perspektywa UNESCO</vt:lpstr>
      <vt:lpstr>Ochrona dziedzictwa kulturowego w zglobalizowanym świecie Dlaczego ma to znaczenie w XXI wieku</vt:lpstr>
      <vt:lpstr>Tożsamość kulturowa i spójność społeczna </vt:lpstr>
      <vt:lpstr>Ryzyko związane z globalizacją </vt:lpstr>
      <vt:lpstr>Argumenty za konserwacją </vt:lpstr>
      <vt:lpstr>Polityka publiczna i dobre praktyki</vt:lpstr>
      <vt:lpstr>UNESCO i globalne zobowiązania </vt:lpstr>
      <vt:lpstr>UNESCO: Żywe dziedzictwo w edukacji</vt:lpstr>
      <vt:lpstr>HERITAGE-PRO: Interdyscyplinarne zarządzanie dziedzictwem kulturowym </vt:lpstr>
      <vt:lpstr>Dziedzictwo kulturowe w ramach ICOMOS</vt:lpstr>
      <vt:lpstr>Dlaczego ICOMOS jest ważny dla dziedzictwa i turystyki kulturowej</vt:lpstr>
      <vt:lpstr>Rola UNWTO w turystyce dziedzictwa kulturowego i kulturalnej</vt:lpstr>
      <vt:lpstr>Studia przypadków</vt:lpstr>
      <vt:lpstr>Udane inicjatywy na rzecz ochrony dziedzictwa kulturowego</vt:lpstr>
      <vt:lpstr>Włączanie dziedzictwa kulturowego do kształcenia i szkolenia zawodowego</vt:lpstr>
      <vt:lpstr>Strategie integracji programów kształcenia i szkolenia zawodowego</vt:lpstr>
      <vt:lpstr>Rola nauczycieli w ochronie dziedzictwa kulturowego</vt:lpstr>
      <vt:lpstr>Refleksje i wnioski</vt:lpstr>
      <vt:lpstr>Pytania i odpowiedzi oraz otwarta dyskusja</vt:lpstr>
      <vt:lpstr>Zajęcia interaktywne:  Mapowanie dziedzictwa kulturowego</vt:lpstr>
      <vt:lpstr>Zajęcia interaktywne: Mapowanie dziedzictwa kulturowego</vt:lpstr>
      <vt:lpstr>Instrukcje dotyczące aktywności </vt:lpstr>
      <vt:lpstr>Pytania do dyskusji grupowej </vt:lpstr>
      <vt:lpstr>SAMOKSZTAŁCENIE</vt:lpstr>
      <vt:lpstr>Zasoby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docId:B6E2E653293ABEE1C0D962D8C5682747</cp:keywords>
  <cp:lastModifiedBy>Iwona Majewska</cp:lastModifiedBy>
  <cp:revision>7</cp:revision>
  <dcterms:modified xsi:type="dcterms:W3CDTF">2026-03-03T21:10:41Z</dcterms:modified>
</cp:coreProperties>
</file>