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gFAbNfRcvAW47qgoLTxFPTDficK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F6E9"/>
    <a:srgbClr val="CBED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D2AA0-D111-4041-B5EA-EFDB9910DD27}" v="47" dt="2026-04-17T17:21:00.079"/>
  </p1510:revLst>
</p1510:revInfo>
</file>

<file path=ppt/tableStyles.xml><?xml version="1.0" encoding="utf-8"?>
<a:tblStyleLst xmlns:a="http://schemas.openxmlformats.org/drawingml/2006/main" def="{E5908EA5-B9F3-4202-90B5-36A5D406F9CC}">
  <a:tblStyle styleId="{E5908EA5-B9F3-4202-90B5-36A5D406F9CC}"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F6E9"/>
          </a:solidFill>
        </a:fill>
      </a:tcStyle>
    </a:wholeTbl>
    <a:band1H>
      <a:tcTxStyle/>
      <a:tcStyle>
        <a:tcBdr/>
        <a:fill>
          <a:solidFill>
            <a:srgbClr val="CBEDD1"/>
          </a:solidFill>
        </a:fill>
      </a:tcStyle>
    </a:band1H>
    <a:band2H>
      <a:tcTxStyle/>
      <a:tcStyle>
        <a:tcBdr/>
      </a:tcStyle>
    </a:band2H>
    <a:band1V>
      <a:tcTxStyle/>
      <a:tcStyle>
        <a:tcBdr/>
        <a:fill>
          <a:solidFill>
            <a:srgbClr val="CBEDD1"/>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24" y="773"/>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redo custSel modSld">
      <pc:chgData name="Liliana Calado" userId="9faf702373beb476" providerId="LiveId" clId="{C5353FA8-DFB9-40D4-8F34-063641C2165E}" dt="2026-04-17T17:24:08.845" v="739" actId="20577"/>
      <pc:docMkLst>
        <pc:docMk/>
      </pc:docMkLst>
      <pc:sldChg chg="modSp mod">
        <pc:chgData name="Liliana Calado" userId="9faf702373beb476" providerId="LiveId" clId="{C5353FA8-DFB9-40D4-8F34-063641C2165E}" dt="2026-04-17T16:33:25.847" v="0"/>
        <pc:sldMkLst>
          <pc:docMk/>
          <pc:sldMk cId="0" sldId="256"/>
        </pc:sldMkLst>
        <pc:spChg chg="mod">
          <ac:chgData name="Liliana Calado" userId="9faf702373beb476" providerId="LiveId" clId="{C5353FA8-DFB9-40D4-8F34-063641C2165E}" dt="2026-04-17T16:33:25.847" v="0"/>
          <ac:spMkLst>
            <pc:docMk/>
            <pc:sldMk cId="0" sldId="256"/>
            <ac:spMk id="89" creationId="{00000000-0000-0000-0000-000000000000}"/>
          </ac:spMkLst>
        </pc:spChg>
      </pc:sldChg>
      <pc:sldChg chg="modSp mod">
        <pc:chgData name="Liliana Calado" userId="9faf702373beb476" providerId="LiveId" clId="{C5353FA8-DFB9-40D4-8F34-063641C2165E}" dt="2026-04-17T16:34:32.385" v="32" actId="14100"/>
        <pc:sldMkLst>
          <pc:docMk/>
          <pc:sldMk cId="0" sldId="257"/>
        </pc:sldMkLst>
        <pc:spChg chg="mod">
          <ac:chgData name="Liliana Calado" userId="9faf702373beb476" providerId="LiveId" clId="{C5353FA8-DFB9-40D4-8F34-063641C2165E}" dt="2026-04-17T16:34:32.385" v="32" actId="14100"/>
          <ac:spMkLst>
            <pc:docMk/>
            <pc:sldMk cId="0" sldId="257"/>
            <ac:spMk id="94" creationId="{00000000-0000-0000-0000-000000000000}"/>
          </ac:spMkLst>
        </pc:spChg>
        <pc:spChg chg="mod">
          <ac:chgData name="Liliana Calado" userId="9faf702373beb476" providerId="LiveId" clId="{C5353FA8-DFB9-40D4-8F34-063641C2165E}" dt="2026-04-17T16:33:32.315" v="6" actId="20577"/>
          <ac:spMkLst>
            <pc:docMk/>
            <pc:sldMk cId="0" sldId="257"/>
            <ac:spMk id="95" creationId="{00000000-0000-0000-0000-000000000000}"/>
          </ac:spMkLst>
        </pc:spChg>
      </pc:sldChg>
      <pc:sldChg chg="modSp mod">
        <pc:chgData name="Liliana Calado" userId="9faf702373beb476" providerId="LiveId" clId="{C5353FA8-DFB9-40D4-8F34-063641C2165E}" dt="2026-04-17T16:34:57.122" v="33"/>
        <pc:sldMkLst>
          <pc:docMk/>
          <pc:sldMk cId="0" sldId="258"/>
        </pc:sldMkLst>
        <pc:spChg chg="mod">
          <ac:chgData name="Liliana Calado" userId="9faf702373beb476" providerId="LiveId" clId="{C5353FA8-DFB9-40D4-8F34-063641C2165E}" dt="2026-04-17T16:34:57.122" v="33"/>
          <ac:spMkLst>
            <pc:docMk/>
            <pc:sldMk cId="0" sldId="258"/>
            <ac:spMk id="100" creationId="{00000000-0000-0000-0000-000000000000}"/>
          </ac:spMkLst>
        </pc:spChg>
      </pc:sldChg>
      <pc:sldChg chg="modSp mod">
        <pc:chgData name="Liliana Calado" userId="9faf702373beb476" providerId="LiveId" clId="{C5353FA8-DFB9-40D4-8F34-063641C2165E}" dt="2026-04-17T16:36:46.529" v="95" actId="1076"/>
        <pc:sldMkLst>
          <pc:docMk/>
          <pc:sldMk cId="0" sldId="259"/>
        </pc:sldMkLst>
        <pc:spChg chg="mod">
          <ac:chgData name="Liliana Calado" userId="9faf702373beb476" providerId="LiveId" clId="{C5353FA8-DFB9-40D4-8F34-063641C2165E}" dt="2026-04-17T16:35:05.976" v="44" actId="6549"/>
          <ac:spMkLst>
            <pc:docMk/>
            <pc:sldMk cId="0" sldId="259"/>
            <ac:spMk id="107" creationId="{00000000-0000-0000-0000-000000000000}"/>
          </ac:spMkLst>
        </pc:spChg>
        <pc:spChg chg="mod">
          <ac:chgData name="Liliana Calado" userId="9faf702373beb476" providerId="LiveId" clId="{C5353FA8-DFB9-40D4-8F34-063641C2165E}" dt="2026-04-17T16:36:46.529" v="95" actId="1076"/>
          <ac:spMkLst>
            <pc:docMk/>
            <pc:sldMk cId="0" sldId="259"/>
            <ac:spMk id="108" creationId="{00000000-0000-0000-0000-000000000000}"/>
          </ac:spMkLst>
        </pc:spChg>
        <pc:spChg chg="mod">
          <ac:chgData name="Liliana Calado" userId="9faf702373beb476" providerId="LiveId" clId="{C5353FA8-DFB9-40D4-8F34-063641C2165E}" dt="2026-04-17T16:36:24.388" v="85" actId="1076"/>
          <ac:spMkLst>
            <pc:docMk/>
            <pc:sldMk cId="0" sldId="259"/>
            <ac:spMk id="109" creationId="{00000000-0000-0000-0000-000000000000}"/>
          </ac:spMkLst>
        </pc:spChg>
        <pc:spChg chg="mod">
          <ac:chgData name="Liliana Calado" userId="9faf702373beb476" providerId="LiveId" clId="{C5353FA8-DFB9-40D4-8F34-063641C2165E}" dt="2026-04-17T16:36:44.171" v="94" actId="1076"/>
          <ac:spMkLst>
            <pc:docMk/>
            <pc:sldMk cId="0" sldId="259"/>
            <ac:spMk id="110" creationId="{00000000-0000-0000-0000-000000000000}"/>
          </ac:spMkLst>
        </pc:spChg>
      </pc:sldChg>
      <pc:sldChg chg="modSp mod">
        <pc:chgData name="Liliana Calado" userId="9faf702373beb476" providerId="LiveId" clId="{C5353FA8-DFB9-40D4-8F34-063641C2165E}" dt="2026-04-17T16:38:40.042" v="151" actId="1076"/>
        <pc:sldMkLst>
          <pc:docMk/>
          <pc:sldMk cId="0" sldId="260"/>
        </pc:sldMkLst>
        <pc:spChg chg="mod">
          <ac:chgData name="Liliana Calado" userId="9faf702373beb476" providerId="LiveId" clId="{C5353FA8-DFB9-40D4-8F34-063641C2165E}" dt="2026-04-17T16:36:58.768" v="107" actId="6549"/>
          <ac:spMkLst>
            <pc:docMk/>
            <pc:sldMk cId="0" sldId="260"/>
            <ac:spMk id="116" creationId="{00000000-0000-0000-0000-000000000000}"/>
          </ac:spMkLst>
        </pc:spChg>
        <pc:spChg chg="mod">
          <ac:chgData name="Liliana Calado" userId="9faf702373beb476" providerId="LiveId" clId="{C5353FA8-DFB9-40D4-8F34-063641C2165E}" dt="2026-04-17T16:38:10.882" v="145" actId="14100"/>
          <ac:spMkLst>
            <pc:docMk/>
            <pc:sldMk cId="0" sldId="260"/>
            <ac:spMk id="118" creationId="{00000000-0000-0000-0000-000000000000}"/>
          </ac:spMkLst>
        </pc:spChg>
        <pc:spChg chg="mod">
          <ac:chgData name="Liliana Calado" userId="9faf702373beb476" providerId="LiveId" clId="{C5353FA8-DFB9-40D4-8F34-063641C2165E}" dt="2026-04-17T16:38:16.239" v="147" actId="14100"/>
          <ac:spMkLst>
            <pc:docMk/>
            <pc:sldMk cId="0" sldId="260"/>
            <ac:spMk id="119" creationId="{00000000-0000-0000-0000-000000000000}"/>
          </ac:spMkLst>
        </pc:spChg>
        <pc:spChg chg="mod">
          <ac:chgData name="Liliana Calado" userId="9faf702373beb476" providerId="LiveId" clId="{C5353FA8-DFB9-40D4-8F34-063641C2165E}" dt="2026-04-17T16:37:13.337" v="121" actId="1076"/>
          <ac:spMkLst>
            <pc:docMk/>
            <pc:sldMk cId="0" sldId="260"/>
            <ac:spMk id="120" creationId="{00000000-0000-0000-0000-000000000000}"/>
          </ac:spMkLst>
        </pc:spChg>
        <pc:spChg chg="mod">
          <ac:chgData name="Liliana Calado" userId="9faf702373beb476" providerId="LiveId" clId="{C5353FA8-DFB9-40D4-8F34-063641C2165E}" dt="2026-04-17T16:38:40.042" v="151" actId="1076"/>
          <ac:spMkLst>
            <pc:docMk/>
            <pc:sldMk cId="0" sldId="260"/>
            <ac:spMk id="121" creationId="{00000000-0000-0000-0000-000000000000}"/>
          </ac:spMkLst>
        </pc:spChg>
        <pc:spChg chg="mod">
          <ac:chgData name="Liliana Calado" userId="9faf702373beb476" providerId="LiveId" clId="{C5353FA8-DFB9-40D4-8F34-063641C2165E}" dt="2026-04-17T16:38:12.662" v="146" actId="14100"/>
          <ac:spMkLst>
            <pc:docMk/>
            <pc:sldMk cId="0" sldId="260"/>
            <ac:spMk id="122" creationId="{00000000-0000-0000-0000-000000000000}"/>
          </ac:spMkLst>
        </pc:spChg>
        <pc:spChg chg="mod">
          <ac:chgData name="Liliana Calado" userId="9faf702373beb476" providerId="LiveId" clId="{C5353FA8-DFB9-40D4-8F34-063641C2165E}" dt="2026-04-17T16:38:32.394" v="149" actId="20577"/>
          <ac:spMkLst>
            <pc:docMk/>
            <pc:sldMk cId="0" sldId="260"/>
            <ac:spMk id="123" creationId="{00000000-0000-0000-0000-000000000000}"/>
          </ac:spMkLst>
        </pc:spChg>
        <pc:spChg chg="mod">
          <ac:chgData name="Liliana Calado" userId="9faf702373beb476" providerId="LiveId" clId="{C5353FA8-DFB9-40D4-8F34-063641C2165E}" dt="2026-04-17T16:37:22.664" v="132" actId="20577"/>
          <ac:spMkLst>
            <pc:docMk/>
            <pc:sldMk cId="0" sldId="260"/>
            <ac:spMk id="125" creationId="{00000000-0000-0000-0000-000000000000}"/>
          </ac:spMkLst>
        </pc:spChg>
        <pc:grpChg chg="mod">
          <ac:chgData name="Liliana Calado" userId="9faf702373beb476" providerId="LiveId" clId="{C5353FA8-DFB9-40D4-8F34-063641C2165E}" dt="2026-04-17T16:38:36.294" v="150" actId="1076"/>
          <ac:grpSpMkLst>
            <pc:docMk/>
            <pc:sldMk cId="0" sldId="260"/>
            <ac:grpSpMk id="117" creationId="{00000000-0000-0000-0000-000000000000}"/>
          </ac:grpSpMkLst>
        </pc:grpChg>
      </pc:sldChg>
      <pc:sldChg chg="modSp mod">
        <pc:chgData name="Liliana Calado" userId="9faf702373beb476" providerId="LiveId" clId="{C5353FA8-DFB9-40D4-8F34-063641C2165E}" dt="2026-04-17T16:40:07.909" v="183" actId="404"/>
        <pc:sldMkLst>
          <pc:docMk/>
          <pc:sldMk cId="0" sldId="261"/>
        </pc:sldMkLst>
        <pc:spChg chg="mod">
          <ac:chgData name="Liliana Calado" userId="9faf702373beb476" providerId="LiveId" clId="{C5353FA8-DFB9-40D4-8F34-063641C2165E}" dt="2026-04-17T16:38:56.425" v="171" actId="20577"/>
          <ac:spMkLst>
            <pc:docMk/>
            <pc:sldMk cId="0" sldId="261"/>
            <ac:spMk id="131" creationId="{00000000-0000-0000-0000-000000000000}"/>
          </ac:spMkLst>
        </pc:spChg>
        <pc:spChg chg="mod">
          <ac:chgData name="Liliana Calado" userId="9faf702373beb476" providerId="LiveId" clId="{C5353FA8-DFB9-40D4-8F34-063641C2165E}" dt="2026-04-17T16:39:48.758" v="179" actId="113"/>
          <ac:spMkLst>
            <pc:docMk/>
            <pc:sldMk cId="0" sldId="261"/>
            <ac:spMk id="132" creationId="{00000000-0000-0000-0000-000000000000}"/>
          </ac:spMkLst>
        </pc:spChg>
        <pc:spChg chg="mod">
          <ac:chgData name="Liliana Calado" userId="9faf702373beb476" providerId="LiveId" clId="{C5353FA8-DFB9-40D4-8F34-063641C2165E}" dt="2026-04-17T16:39:56.220" v="181" actId="113"/>
          <ac:spMkLst>
            <pc:docMk/>
            <pc:sldMk cId="0" sldId="261"/>
            <ac:spMk id="133" creationId="{00000000-0000-0000-0000-000000000000}"/>
          </ac:spMkLst>
        </pc:spChg>
        <pc:spChg chg="mod">
          <ac:chgData name="Liliana Calado" userId="9faf702373beb476" providerId="LiveId" clId="{C5353FA8-DFB9-40D4-8F34-063641C2165E}" dt="2026-04-17T16:39:48.758" v="179" actId="113"/>
          <ac:spMkLst>
            <pc:docMk/>
            <pc:sldMk cId="0" sldId="261"/>
            <ac:spMk id="134" creationId="{00000000-0000-0000-0000-000000000000}"/>
          </ac:spMkLst>
        </pc:spChg>
        <pc:spChg chg="mod">
          <ac:chgData name="Liliana Calado" userId="9faf702373beb476" providerId="LiveId" clId="{C5353FA8-DFB9-40D4-8F34-063641C2165E}" dt="2026-04-17T16:40:07.909" v="183" actId="404"/>
          <ac:spMkLst>
            <pc:docMk/>
            <pc:sldMk cId="0" sldId="261"/>
            <ac:spMk id="135" creationId="{00000000-0000-0000-0000-000000000000}"/>
          </ac:spMkLst>
        </pc:spChg>
        <pc:spChg chg="mod">
          <ac:chgData name="Liliana Calado" userId="9faf702373beb476" providerId="LiveId" clId="{C5353FA8-DFB9-40D4-8F34-063641C2165E}" dt="2026-04-17T16:39:48.758" v="179" actId="113"/>
          <ac:spMkLst>
            <pc:docMk/>
            <pc:sldMk cId="0" sldId="261"/>
            <ac:spMk id="136" creationId="{00000000-0000-0000-0000-000000000000}"/>
          </ac:spMkLst>
        </pc:spChg>
      </pc:sldChg>
      <pc:sldChg chg="addSp modSp mod">
        <pc:chgData name="Liliana Calado" userId="9faf702373beb476" providerId="LiveId" clId="{C5353FA8-DFB9-40D4-8F34-063641C2165E}" dt="2026-04-17T16:41:05.512" v="226" actId="20577"/>
        <pc:sldMkLst>
          <pc:docMk/>
          <pc:sldMk cId="0" sldId="262"/>
        </pc:sldMkLst>
        <pc:spChg chg="add">
          <ac:chgData name="Liliana Calado" userId="9faf702373beb476" providerId="LiveId" clId="{C5353FA8-DFB9-40D4-8F34-063641C2165E}" dt="2026-04-17T16:40:57.416" v="223"/>
          <ac:spMkLst>
            <pc:docMk/>
            <pc:sldMk cId="0" sldId="262"/>
            <ac:spMk id="2" creationId="{CABCF693-660F-8D5D-1BE3-23957FEB2DE4}"/>
          </ac:spMkLst>
        </pc:spChg>
        <pc:spChg chg="mod">
          <ac:chgData name="Liliana Calado" userId="9faf702373beb476" providerId="LiveId" clId="{C5353FA8-DFB9-40D4-8F34-063641C2165E}" dt="2026-04-17T16:40:23.127" v="193" actId="27636"/>
          <ac:spMkLst>
            <pc:docMk/>
            <pc:sldMk cId="0" sldId="262"/>
            <ac:spMk id="142" creationId="{00000000-0000-0000-0000-000000000000}"/>
          </ac:spMkLst>
        </pc:spChg>
        <pc:spChg chg="mod">
          <ac:chgData name="Liliana Calado" userId="9faf702373beb476" providerId="LiveId" clId="{C5353FA8-DFB9-40D4-8F34-063641C2165E}" dt="2026-04-17T16:40:41.466" v="202"/>
          <ac:spMkLst>
            <pc:docMk/>
            <pc:sldMk cId="0" sldId="262"/>
            <ac:spMk id="143" creationId="{00000000-0000-0000-0000-000000000000}"/>
          </ac:spMkLst>
        </pc:spChg>
        <pc:spChg chg="mod">
          <ac:chgData name="Liliana Calado" userId="9faf702373beb476" providerId="LiveId" clId="{C5353FA8-DFB9-40D4-8F34-063641C2165E}" dt="2026-04-17T16:41:05.512" v="226" actId="20577"/>
          <ac:spMkLst>
            <pc:docMk/>
            <pc:sldMk cId="0" sldId="262"/>
            <ac:spMk id="144" creationId="{00000000-0000-0000-0000-000000000000}"/>
          </ac:spMkLst>
        </pc:spChg>
      </pc:sldChg>
      <pc:sldChg chg="modSp mod">
        <pc:chgData name="Liliana Calado" userId="9faf702373beb476" providerId="LiveId" clId="{C5353FA8-DFB9-40D4-8F34-063641C2165E}" dt="2026-04-17T16:48:01.507" v="252" actId="404"/>
        <pc:sldMkLst>
          <pc:docMk/>
          <pc:sldMk cId="0" sldId="263"/>
        </pc:sldMkLst>
        <pc:spChg chg="mod">
          <ac:chgData name="Liliana Calado" userId="9faf702373beb476" providerId="LiveId" clId="{C5353FA8-DFB9-40D4-8F34-063641C2165E}" dt="2026-04-17T16:41:44.738" v="228"/>
          <ac:spMkLst>
            <pc:docMk/>
            <pc:sldMk cId="0" sldId="263"/>
            <ac:spMk id="150" creationId="{00000000-0000-0000-0000-000000000000}"/>
          </ac:spMkLst>
        </pc:spChg>
        <pc:spChg chg="mod">
          <ac:chgData name="Liliana Calado" userId="9faf702373beb476" providerId="LiveId" clId="{C5353FA8-DFB9-40D4-8F34-063641C2165E}" dt="2026-04-17T16:46:21.206" v="236" actId="1076"/>
          <ac:spMkLst>
            <pc:docMk/>
            <pc:sldMk cId="0" sldId="263"/>
            <ac:spMk id="151" creationId="{00000000-0000-0000-0000-000000000000}"/>
          </ac:spMkLst>
        </pc:spChg>
        <pc:spChg chg="mod">
          <ac:chgData name="Liliana Calado" userId="9faf702373beb476" providerId="LiveId" clId="{C5353FA8-DFB9-40D4-8F34-063641C2165E}" dt="2026-04-17T16:47:36.835" v="249" actId="113"/>
          <ac:spMkLst>
            <pc:docMk/>
            <pc:sldMk cId="0" sldId="263"/>
            <ac:spMk id="155" creationId="{00000000-0000-0000-0000-000000000000}"/>
          </ac:spMkLst>
        </pc:spChg>
        <pc:spChg chg="mod">
          <ac:chgData name="Liliana Calado" userId="9faf702373beb476" providerId="LiveId" clId="{C5353FA8-DFB9-40D4-8F34-063641C2165E}" dt="2026-04-17T16:46:43.990" v="239" actId="113"/>
          <ac:spMkLst>
            <pc:docMk/>
            <pc:sldMk cId="0" sldId="263"/>
            <ac:spMk id="157" creationId="{00000000-0000-0000-0000-000000000000}"/>
          </ac:spMkLst>
        </pc:spChg>
        <pc:spChg chg="mod">
          <ac:chgData name="Liliana Calado" userId="9faf702373beb476" providerId="LiveId" clId="{C5353FA8-DFB9-40D4-8F34-063641C2165E}" dt="2026-04-17T16:47:14.912" v="244" actId="113"/>
          <ac:spMkLst>
            <pc:docMk/>
            <pc:sldMk cId="0" sldId="263"/>
            <ac:spMk id="159" creationId="{00000000-0000-0000-0000-000000000000}"/>
          </ac:spMkLst>
        </pc:spChg>
        <pc:spChg chg="mod">
          <ac:chgData name="Liliana Calado" userId="9faf702373beb476" providerId="LiveId" clId="{C5353FA8-DFB9-40D4-8F34-063641C2165E}" dt="2026-04-17T16:47:32.843" v="247" actId="113"/>
          <ac:spMkLst>
            <pc:docMk/>
            <pc:sldMk cId="0" sldId="263"/>
            <ac:spMk id="161" creationId="{00000000-0000-0000-0000-000000000000}"/>
          </ac:spMkLst>
        </pc:spChg>
        <pc:spChg chg="mod">
          <ac:chgData name="Liliana Calado" userId="9faf702373beb476" providerId="LiveId" clId="{C5353FA8-DFB9-40D4-8F34-063641C2165E}" dt="2026-04-17T16:48:01.507" v="252" actId="404"/>
          <ac:spMkLst>
            <pc:docMk/>
            <pc:sldMk cId="0" sldId="263"/>
            <ac:spMk id="163" creationId="{00000000-0000-0000-0000-000000000000}"/>
          </ac:spMkLst>
        </pc:spChg>
        <pc:grpChg chg="mod">
          <ac:chgData name="Liliana Calado" userId="9faf702373beb476" providerId="LiveId" clId="{C5353FA8-DFB9-40D4-8F34-063641C2165E}" dt="2026-04-17T16:46:07.430" v="233" actId="1036"/>
          <ac:grpSpMkLst>
            <pc:docMk/>
            <pc:sldMk cId="0" sldId="263"/>
            <ac:grpSpMk id="152" creationId="{00000000-0000-0000-0000-000000000000}"/>
          </ac:grpSpMkLst>
        </pc:grpChg>
      </pc:sldChg>
      <pc:sldChg chg="addSp delSp modSp mod">
        <pc:chgData name="Liliana Calado" userId="9faf702373beb476" providerId="LiveId" clId="{C5353FA8-DFB9-40D4-8F34-063641C2165E}" dt="2026-04-17T16:50:44.059" v="268" actId="113"/>
        <pc:sldMkLst>
          <pc:docMk/>
          <pc:sldMk cId="0" sldId="264"/>
        </pc:sldMkLst>
        <pc:spChg chg="add del mod">
          <ac:chgData name="Liliana Calado" userId="9faf702373beb476" providerId="LiveId" clId="{C5353FA8-DFB9-40D4-8F34-063641C2165E}" dt="2026-04-17T16:49:27.159" v="256" actId="478"/>
          <ac:spMkLst>
            <pc:docMk/>
            <pc:sldMk cId="0" sldId="264"/>
            <ac:spMk id="3" creationId="{A0FFFD45-2D94-2B7B-169D-0EF3B0B93A98}"/>
          </ac:spMkLst>
        </pc:spChg>
        <pc:spChg chg="add mod">
          <ac:chgData name="Liliana Calado" userId="9faf702373beb476" providerId="LiveId" clId="{C5353FA8-DFB9-40D4-8F34-063641C2165E}" dt="2026-04-17T16:49:24.905" v="255"/>
          <ac:spMkLst>
            <pc:docMk/>
            <pc:sldMk cId="0" sldId="264"/>
            <ac:spMk id="4" creationId="{22C6FAAA-A5DA-3A67-5D39-7746F2AC1C77}"/>
          </ac:spMkLst>
        </pc:spChg>
        <pc:spChg chg="mod">
          <ac:chgData name="Liliana Calado" userId="9faf702373beb476" providerId="LiveId" clId="{C5353FA8-DFB9-40D4-8F34-063641C2165E}" dt="2026-04-17T16:49:12.436" v="253"/>
          <ac:spMkLst>
            <pc:docMk/>
            <pc:sldMk cId="0" sldId="264"/>
            <ac:spMk id="169" creationId="{00000000-0000-0000-0000-000000000000}"/>
          </ac:spMkLst>
        </pc:spChg>
        <pc:spChg chg="del">
          <ac:chgData name="Liliana Calado" userId="9faf702373beb476" providerId="LiveId" clId="{C5353FA8-DFB9-40D4-8F34-063641C2165E}" dt="2026-04-17T16:49:23.660" v="254" actId="478"/>
          <ac:spMkLst>
            <pc:docMk/>
            <pc:sldMk cId="0" sldId="264"/>
            <ac:spMk id="170" creationId="{00000000-0000-0000-0000-000000000000}"/>
          </ac:spMkLst>
        </pc:spChg>
        <pc:spChg chg="mod">
          <ac:chgData name="Liliana Calado" userId="9faf702373beb476" providerId="LiveId" clId="{C5353FA8-DFB9-40D4-8F34-063641C2165E}" dt="2026-04-17T16:49:43.131" v="259" actId="20577"/>
          <ac:spMkLst>
            <pc:docMk/>
            <pc:sldMk cId="0" sldId="264"/>
            <ac:spMk id="174" creationId="{00000000-0000-0000-0000-000000000000}"/>
          </ac:spMkLst>
        </pc:spChg>
        <pc:spChg chg="mod">
          <ac:chgData name="Liliana Calado" userId="9faf702373beb476" providerId="LiveId" clId="{C5353FA8-DFB9-40D4-8F34-063641C2165E}" dt="2026-04-17T16:49:55.667" v="261" actId="113"/>
          <ac:spMkLst>
            <pc:docMk/>
            <pc:sldMk cId="0" sldId="264"/>
            <ac:spMk id="176" creationId="{00000000-0000-0000-0000-000000000000}"/>
          </ac:spMkLst>
        </pc:spChg>
        <pc:spChg chg="mod">
          <ac:chgData name="Liliana Calado" userId="9faf702373beb476" providerId="LiveId" clId="{C5353FA8-DFB9-40D4-8F34-063641C2165E}" dt="2026-04-17T16:50:06.128" v="264" actId="113"/>
          <ac:spMkLst>
            <pc:docMk/>
            <pc:sldMk cId="0" sldId="264"/>
            <ac:spMk id="178" creationId="{00000000-0000-0000-0000-000000000000}"/>
          </ac:spMkLst>
        </pc:spChg>
        <pc:spChg chg="mod">
          <ac:chgData name="Liliana Calado" userId="9faf702373beb476" providerId="LiveId" clId="{C5353FA8-DFB9-40D4-8F34-063641C2165E}" dt="2026-04-17T16:50:28.288" v="266" actId="113"/>
          <ac:spMkLst>
            <pc:docMk/>
            <pc:sldMk cId="0" sldId="264"/>
            <ac:spMk id="180" creationId="{00000000-0000-0000-0000-000000000000}"/>
          </ac:spMkLst>
        </pc:spChg>
        <pc:spChg chg="mod">
          <ac:chgData name="Liliana Calado" userId="9faf702373beb476" providerId="LiveId" clId="{C5353FA8-DFB9-40D4-8F34-063641C2165E}" dt="2026-04-17T16:50:44.059" v="268" actId="113"/>
          <ac:spMkLst>
            <pc:docMk/>
            <pc:sldMk cId="0" sldId="264"/>
            <ac:spMk id="182" creationId="{00000000-0000-0000-0000-000000000000}"/>
          </ac:spMkLst>
        </pc:spChg>
      </pc:sldChg>
      <pc:sldChg chg="modSp mod">
        <pc:chgData name="Liliana Calado" userId="9faf702373beb476" providerId="LiveId" clId="{C5353FA8-DFB9-40D4-8F34-063641C2165E}" dt="2026-04-17T16:52:18.465" v="295" actId="1076"/>
        <pc:sldMkLst>
          <pc:docMk/>
          <pc:sldMk cId="0" sldId="265"/>
        </pc:sldMkLst>
        <pc:spChg chg="mod">
          <ac:chgData name="Liliana Calado" userId="9faf702373beb476" providerId="LiveId" clId="{C5353FA8-DFB9-40D4-8F34-063641C2165E}" dt="2026-04-17T16:50:55.597" v="277"/>
          <ac:spMkLst>
            <pc:docMk/>
            <pc:sldMk cId="0" sldId="265"/>
            <ac:spMk id="188" creationId="{00000000-0000-0000-0000-000000000000}"/>
          </ac:spMkLst>
        </pc:spChg>
        <pc:spChg chg="mod">
          <ac:chgData name="Liliana Calado" userId="9faf702373beb476" providerId="LiveId" clId="{C5353FA8-DFB9-40D4-8F34-063641C2165E}" dt="2026-04-17T16:52:15.434" v="294" actId="1076"/>
          <ac:spMkLst>
            <pc:docMk/>
            <pc:sldMk cId="0" sldId="265"/>
            <ac:spMk id="189" creationId="{00000000-0000-0000-0000-000000000000}"/>
          </ac:spMkLst>
        </pc:spChg>
        <pc:spChg chg="mod">
          <ac:chgData name="Liliana Calado" userId="9faf702373beb476" providerId="LiveId" clId="{C5353FA8-DFB9-40D4-8F34-063641C2165E}" dt="2026-04-17T16:51:05.338" v="279" actId="404"/>
          <ac:spMkLst>
            <pc:docMk/>
            <pc:sldMk cId="0" sldId="265"/>
            <ac:spMk id="192" creationId="{00000000-0000-0000-0000-000000000000}"/>
          </ac:spMkLst>
        </pc:spChg>
        <pc:spChg chg="mod">
          <ac:chgData name="Liliana Calado" userId="9faf702373beb476" providerId="LiveId" clId="{C5353FA8-DFB9-40D4-8F34-063641C2165E}" dt="2026-04-17T16:51:11.763" v="280"/>
          <ac:spMkLst>
            <pc:docMk/>
            <pc:sldMk cId="0" sldId="265"/>
            <ac:spMk id="194" creationId="{00000000-0000-0000-0000-000000000000}"/>
          </ac:spMkLst>
        </pc:spChg>
        <pc:spChg chg="mod">
          <ac:chgData name="Liliana Calado" userId="9faf702373beb476" providerId="LiveId" clId="{C5353FA8-DFB9-40D4-8F34-063641C2165E}" dt="2026-04-17T16:51:16.547" v="281"/>
          <ac:spMkLst>
            <pc:docMk/>
            <pc:sldMk cId="0" sldId="265"/>
            <ac:spMk id="196" creationId="{00000000-0000-0000-0000-000000000000}"/>
          </ac:spMkLst>
        </pc:spChg>
        <pc:spChg chg="mod">
          <ac:chgData name="Liliana Calado" userId="9faf702373beb476" providerId="LiveId" clId="{C5353FA8-DFB9-40D4-8F34-063641C2165E}" dt="2026-04-17T16:51:22.385" v="282"/>
          <ac:spMkLst>
            <pc:docMk/>
            <pc:sldMk cId="0" sldId="265"/>
            <ac:spMk id="198" creationId="{00000000-0000-0000-0000-000000000000}"/>
          </ac:spMkLst>
        </pc:spChg>
        <pc:spChg chg="mod">
          <ac:chgData name="Liliana Calado" userId="9faf702373beb476" providerId="LiveId" clId="{C5353FA8-DFB9-40D4-8F34-063641C2165E}" dt="2026-04-17T16:51:28.181" v="283"/>
          <ac:spMkLst>
            <pc:docMk/>
            <pc:sldMk cId="0" sldId="265"/>
            <ac:spMk id="200" creationId="{00000000-0000-0000-0000-000000000000}"/>
          </ac:spMkLst>
        </pc:spChg>
        <pc:spChg chg="mod">
          <ac:chgData name="Liliana Calado" userId="9faf702373beb476" providerId="LiveId" clId="{C5353FA8-DFB9-40D4-8F34-063641C2165E}" dt="2026-04-17T16:51:39.929" v="289" actId="404"/>
          <ac:spMkLst>
            <pc:docMk/>
            <pc:sldMk cId="0" sldId="265"/>
            <ac:spMk id="202" creationId="{00000000-0000-0000-0000-000000000000}"/>
          </ac:spMkLst>
        </pc:spChg>
        <pc:spChg chg="mod">
          <ac:chgData name="Liliana Calado" userId="9faf702373beb476" providerId="LiveId" clId="{C5353FA8-DFB9-40D4-8F34-063641C2165E}" dt="2026-04-17T16:51:48.681" v="291" actId="404"/>
          <ac:spMkLst>
            <pc:docMk/>
            <pc:sldMk cId="0" sldId="265"/>
            <ac:spMk id="204" creationId="{00000000-0000-0000-0000-000000000000}"/>
          </ac:spMkLst>
        </pc:spChg>
        <pc:spChg chg="mod">
          <ac:chgData name="Liliana Calado" userId="9faf702373beb476" providerId="LiveId" clId="{C5353FA8-DFB9-40D4-8F34-063641C2165E}" dt="2026-04-17T16:51:55.218" v="292"/>
          <ac:spMkLst>
            <pc:docMk/>
            <pc:sldMk cId="0" sldId="265"/>
            <ac:spMk id="206" creationId="{00000000-0000-0000-0000-000000000000}"/>
          </ac:spMkLst>
        </pc:spChg>
        <pc:spChg chg="mod">
          <ac:chgData name="Liliana Calado" userId="9faf702373beb476" providerId="LiveId" clId="{C5353FA8-DFB9-40D4-8F34-063641C2165E}" dt="2026-04-17T16:52:10.789" v="293"/>
          <ac:spMkLst>
            <pc:docMk/>
            <pc:sldMk cId="0" sldId="265"/>
            <ac:spMk id="208" creationId="{00000000-0000-0000-0000-000000000000}"/>
          </ac:spMkLst>
        </pc:spChg>
        <pc:grpChg chg="mod">
          <ac:chgData name="Liliana Calado" userId="9faf702373beb476" providerId="LiveId" clId="{C5353FA8-DFB9-40D4-8F34-063641C2165E}" dt="2026-04-17T16:52:18.465" v="295" actId="1076"/>
          <ac:grpSpMkLst>
            <pc:docMk/>
            <pc:sldMk cId="0" sldId="265"/>
            <ac:grpSpMk id="190" creationId="{00000000-0000-0000-0000-000000000000}"/>
          </ac:grpSpMkLst>
        </pc:grpChg>
      </pc:sldChg>
      <pc:sldChg chg="modSp mod">
        <pc:chgData name="Liliana Calado" userId="9faf702373beb476" providerId="LiveId" clId="{C5353FA8-DFB9-40D4-8F34-063641C2165E}" dt="2026-04-17T16:53:03.818" v="316" actId="6549"/>
        <pc:sldMkLst>
          <pc:docMk/>
          <pc:sldMk cId="0" sldId="266"/>
        </pc:sldMkLst>
        <pc:spChg chg="mod">
          <ac:chgData name="Liliana Calado" userId="9faf702373beb476" providerId="LiveId" clId="{C5353FA8-DFB9-40D4-8F34-063641C2165E}" dt="2026-04-17T16:52:30.398" v="306" actId="6549"/>
          <ac:spMkLst>
            <pc:docMk/>
            <pc:sldMk cId="0" sldId="266"/>
            <ac:spMk id="214" creationId="{00000000-0000-0000-0000-000000000000}"/>
          </ac:spMkLst>
        </pc:spChg>
        <pc:spChg chg="mod">
          <ac:chgData name="Liliana Calado" userId="9faf702373beb476" providerId="LiveId" clId="{C5353FA8-DFB9-40D4-8F34-063641C2165E}" dt="2026-04-17T16:53:03.818" v="316" actId="6549"/>
          <ac:spMkLst>
            <pc:docMk/>
            <pc:sldMk cId="0" sldId="266"/>
            <ac:spMk id="215" creationId="{00000000-0000-0000-0000-000000000000}"/>
          </ac:spMkLst>
        </pc:spChg>
      </pc:sldChg>
      <pc:sldChg chg="modSp mod">
        <pc:chgData name="Liliana Calado" userId="9faf702373beb476" providerId="LiveId" clId="{C5353FA8-DFB9-40D4-8F34-063641C2165E}" dt="2026-04-17T16:53:15.403" v="319" actId="14100"/>
        <pc:sldMkLst>
          <pc:docMk/>
          <pc:sldMk cId="0" sldId="267"/>
        </pc:sldMkLst>
        <pc:spChg chg="mod">
          <ac:chgData name="Liliana Calado" userId="9faf702373beb476" providerId="LiveId" clId="{C5353FA8-DFB9-40D4-8F34-063641C2165E}" dt="2026-04-17T16:53:15.403" v="319" actId="14100"/>
          <ac:spMkLst>
            <pc:docMk/>
            <pc:sldMk cId="0" sldId="267"/>
            <ac:spMk id="220" creationId="{00000000-0000-0000-0000-000000000000}"/>
          </ac:spMkLst>
        </pc:spChg>
      </pc:sldChg>
      <pc:sldChg chg="modSp mod">
        <pc:chgData name="Liliana Calado" userId="9faf702373beb476" providerId="LiveId" clId="{C5353FA8-DFB9-40D4-8F34-063641C2165E}" dt="2026-04-17T17:08:33.675" v="573" actId="20577"/>
        <pc:sldMkLst>
          <pc:docMk/>
          <pc:sldMk cId="0" sldId="268"/>
        </pc:sldMkLst>
        <pc:spChg chg="mod">
          <ac:chgData name="Liliana Calado" userId="9faf702373beb476" providerId="LiveId" clId="{C5353FA8-DFB9-40D4-8F34-063641C2165E}" dt="2026-04-17T16:53:42.897" v="338" actId="14100"/>
          <ac:spMkLst>
            <pc:docMk/>
            <pc:sldMk cId="0" sldId="268"/>
            <ac:spMk id="226" creationId="{00000000-0000-0000-0000-000000000000}"/>
          </ac:spMkLst>
        </pc:spChg>
        <pc:spChg chg="mod">
          <ac:chgData name="Liliana Calado" userId="9faf702373beb476" providerId="LiveId" clId="{C5353FA8-DFB9-40D4-8F34-063641C2165E}" dt="2026-04-17T17:08:33.675" v="573" actId="20577"/>
          <ac:spMkLst>
            <pc:docMk/>
            <pc:sldMk cId="0" sldId="268"/>
            <ac:spMk id="227" creationId="{00000000-0000-0000-0000-000000000000}"/>
          </ac:spMkLst>
        </pc:spChg>
      </pc:sldChg>
      <pc:sldChg chg="modSp mod">
        <pc:chgData name="Liliana Calado" userId="9faf702373beb476" providerId="LiveId" clId="{C5353FA8-DFB9-40D4-8F34-063641C2165E}" dt="2026-04-17T17:08:32.365" v="572" actId="20577"/>
        <pc:sldMkLst>
          <pc:docMk/>
          <pc:sldMk cId="0" sldId="269"/>
        </pc:sldMkLst>
        <pc:spChg chg="mod">
          <ac:chgData name="Liliana Calado" userId="9faf702373beb476" providerId="LiveId" clId="{C5353FA8-DFB9-40D4-8F34-063641C2165E}" dt="2026-04-17T17:08:32.365" v="572" actId="20577"/>
          <ac:spMkLst>
            <pc:docMk/>
            <pc:sldMk cId="0" sldId="269"/>
            <ac:spMk id="232" creationId="{00000000-0000-0000-0000-000000000000}"/>
          </ac:spMkLst>
        </pc:spChg>
        <pc:spChg chg="mod">
          <ac:chgData name="Liliana Calado" userId="9faf702373beb476" providerId="LiveId" clId="{C5353FA8-DFB9-40D4-8F34-063641C2165E}" dt="2026-04-17T16:54:53.580" v="360" actId="404"/>
          <ac:spMkLst>
            <pc:docMk/>
            <pc:sldMk cId="0" sldId="269"/>
            <ac:spMk id="236" creationId="{00000000-0000-0000-0000-000000000000}"/>
          </ac:spMkLst>
        </pc:spChg>
        <pc:spChg chg="mod">
          <ac:chgData name="Liliana Calado" userId="9faf702373beb476" providerId="LiveId" clId="{C5353FA8-DFB9-40D4-8F34-063641C2165E}" dt="2026-04-17T16:54:50.569" v="358" actId="404"/>
          <ac:spMkLst>
            <pc:docMk/>
            <pc:sldMk cId="0" sldId="269"/>
            <ac:spMk id="239" creationId="{00000000-0000-0000-0000-000000000000}"/>
          </ac:spMkLst>
        </pc:spChg>
        <pc:spChg chg="mod">
          <ac:chgData name="Liliana Calado" userId="9faf702373beb476" providerId="LiveId" clId="{C5353FA8-DFB9-40D4-8F34-063641C2165E}" dt="2026-04-17T16:54:45.699" v="357" actId="404"/>
          <ac:spMkLst>
            <pc:docMk/>
            <pc:sldMk cId="0" sldId="269"/>
            <ac:spMk id="242" creationId="{00000000-0000-0000-0000-000000000000}"/>
          </ac:spMkLst>
        </pc:spChg>
        <pc:spChg chg="mod">
          <ac:chgData name="Liliana Calado" userId="9faf702373beb476" providerId="LiveId" clId="{C5353FA8-DFB9-40D4-8F34-063641C2165E}" dt="2026-04-17T16:54:58.156" v="363" actId="404"/>
          <ac:spMkLst>
            <pc:docMk/>
            <pc:sldMk cId="0" sldId="269"/>
            <ac:spMk id="245" creationId="{00000000-0000-0000-0000-000000000000}"/>
          </ac:spMkLst>
        </pc:spChg>
        <pc:grpChg chg="mod">
          <ac:chgData name="Liliana Calado" userId="9faf702373beb476" providerId="LiveId" clId="{C5353FA8-DFB9-40D4-8F34-063641C2165E}" dt="2026-04-17T16:55:06.008" v="364" actId="1076"/>
          <ac:grpSpMkLst>
            <pc:docMk/>
            <pc:sldMk cId="0" sldId="269"/>
            <ac:grpSpMk id="233" creationId="{00000000-0000-0000-0000-000000000000}"/>
          </ac:grpSpMkLst>
        </pc:grpChg>
      </pc:sldChg>
      <pc:sldChg chg="addSp delSp modSp mod">
        <pc:chgData name="Liliana Calado" userId="9faf702373beb476" providerId="LiveId" clId="{C5353FA8-DFB9-40D4-8F34-063641C2165E}" dt="2026-04-17T17:08:30.622" v="571" actId="20577"/>
        <pc:sldMkLst>
          <pc:docMk/>
          <pc:sldMk cId="0" sldId="270"/>
        </pc:sldMkLst>
        <pc:spChg chg="add del mod">
          <ac:chgData name="Liliana Calado" userId="9faf702373beb476" providerId="LiveId" clId="{C5353FA8-DFB9-40D4-8F34-063641C2165E}" dt="2026-04-17T16:56:32.710" v="370" actId="478"/>
          <ac:spMkLst>
            <pc:docMk/>
            <pc:sldMk cId="0" sldId="270"/>
            <ac:spMk id="3" creationId="{99FFF9C8-72C3-F49F-3CBC-FE9942D53F42}"/>
          </ac:spMkLst>
        </pc:spChg>
        <pc:spChg chg="mod">
          <ac:chgData name="Liliana Calado" userId="9faf702373beb476" providerId="LiveId" clId="{C5353FA8-DFB9-40D4-8F34-063641C2165E}" dt="2026-04-17T17:08:30.622" v="571" actId="20577"/>
          <ac:spMkLst>
            <pc:docMk/>
            <pc:sldMk cId="0" sldId="270"/>
            <ac:spMk id="252" creationId="{00000000-0000-0000-0000-000000000000}"/>
          </ac:spMkLst>
        </pc:spChg>
        <pc:spChg chg="mod">
          <ac:chgData name="Liliana Calado" userId="9faf702373beb476" providerId="LiveId" clId="{C5353FA8-DFB9-40D4-8F34-063641C2165E}" dt="2026-04-17T16:55:15.271" v="365"/>
          <ac:spMkLst>
            <pc:docMk/>
            <pc:sldMk cId="0" sldId="270"/>
            <ac:spMk id="254" creationId="{00000000-0000-0000-0000-000000000000}"/>
          </ac:spMkLst>
        </pc:spChg>
        <pc:graphicFrameChg chg="add mod modGraphic">
          <ac:chgData name="Liliana Calado" userId="9faf702373beb476" providerId="LiveId" clId="{C5353FA8-DFB9-40D4-8F34-063641C2165E}" dt="2026-04-17T17:01:18.082" v="420" actId="14734"/>
          <ac:graphicFrameMkLst>
            <pc:docMk/>
            <pc:sldMk cId="0" sldId="270"/>
            <ac:graphicFrameMk id="2" creationId="{829408A5-3A90-3877-2FC8-BD94AE82C8BF}"/>
          </ac:graphicFrameMkLst>
        </pc:graphicFrameChg>
        <pc:graphicFrameChg chg="del mod modGraphic">
          <ac:chgData name="Liliana Calado" userId="9faf702373beb476" providerId="LiveId" clId="{C5353FA8-DFB9-40D4-8F34-063641C2165E}" dt="2026-04-17T17:01:04.786" v="414" actId="478"/>
          <ac:graphicFrameMkLst>
            <pc:docMk/>
            <pc:sldMk cId="0" sldId="270"/>
            <ac:graphicFrameMk id="253" creationId="{00000000-0000-0000-0000-000000000000}"/>
          </ac:graphicFrameMkLst>
        </pc:graphicFrameChg>
      </pc:sldChg>
      <pc:sldChg chg="modSp mod">
        <pc:chgData name="Liliana Calado" userId="9faf702373beb476" providerId="LiveId" clId="{C5353FA8-DFB9-40D4-8F34-063641C2165E}" dt="2026-04-17T17:08:28.636" v="570" actId="20577"/>
        <pc:sldMkLst>
          <pc:docMk/>
          <pc:sldMk cId="0" sldId="271"/>
        </pc:sldMkLst>
        <pc:spChg chg="mod">
          <ac:chgData name="Liliana Calado" userId="9faf702373beb476" providerId="LiveId" clId="{C5353FA8-DFB9-40D4-8F34-063641C2165E}" dt="2026-04-17T17:08:28.636" v="570" actId="20577"/>
          <ac:spMkLst>
            <pc:docMk/>
            <pc:sldMk cId="0" sldId="271"/>
            <ac:spMk id="259" creationId="{00000000-0000-0000-0000-000000000000}"/>
          </ac:spMkLst>
        </pc:spChg>
        <pc:spChg chg="mod">
          <ac:chgData name="Liliana Calado" userId="9faf702373beb476" providerId="LiveId" clId="{C5353FA8-DFB9-40D4-8F34-063641C2165E}" dt="2026-04-17T17:01:30.484" v="421"/>
          <ac:spMkLst>
            <pc:docMk/>
            <pc:sldMk cId="0" sldId="271"/>
            <ac:spMk id="260" creationId="{00000000-0000-0000-0000-000000000000}"/>
          </ac:spMkLst>
        </pc:spChg>
        <pc:spChg chg="mod">
          <ac:chgData name="Liliana Calado" userId="9faf702373beb476" providerId="LiveId" clId="{C5353FA8-DFB9-40D4-8F34-063641C2165E}" dt="2026-04-17T17:02:31.838" v="471" actId="14100"/>
          <ac:spMkLst>
            <pc:docMk/>
            <pc:sldMk cId="0" sldId="271"/>
            <ac:spMk id="265" creationId="{00000000-0000-0000-0000-000000000000}"/>
          </ac:spMkLst>
        </pc:spChg>
        <pc:spChg chg="mod">
          <ac:chgData name="Liliana Calado" userId="9faf702373beb476" providerId="LiveId" clId="{C5353FA8-DFB9-40D4-8F34-063641C2165E}" dt="2026-04-17T17:02:29.087" v="469" actId="14100"/>
          <ac:spMkLst>
            <pc:docMk/>
            <pc:sldMk cId="0" sldId="271"/>
            <ac:spMk id="266" creationId="{00000000-0000-0000-0000-000000000000}"/>
          </ac:spMkLst>
        </pc:spChg>
        <pc:spChg chg="mod">
          <ac:chgData name="Liliana Calado" userId="9faf702373beb476" providerId="LiveId" clId="{C5353FA8-DFB9-40D4-8F34-063641C2165E}" dt="2026-04-17T17:02:07.993" v="452" actId="20577"/>
          <ac:spMkLst>
            <pc:docMk/>
            <pc:sldMk cId="0" sldId="271"/>
            <ac:spMk id="269" creationId="{00000000-0000-0000-0000-000000000000}"/>
          </ac:spMkLst>
        </pc:spChg>
        <pc:spChg chg="mod">
          <ac:chgData name="Liliana Calado" userId="9faf702373beb476" providerId="LiveId" clId="{C5353FA8-DFB9-40D4-8F34-063641C2165E}" dt="2026-04-17T17:02:03.431" v="442" actId="20577"/>
          <ac:spMkLst>
            <pc:docMk/>
            <pc:sldMk cId="0" sldId="271"/>
            <ac:spMk id="272" creationId="{00000000-0000-0000-0000-000000000000}"/>
          </ac:spMkLst>
        </pc:spChg>
      </pc:sldChg>
      <pc:sldChg chg="addSp delSp modSp mod">
        <pc:chgData name="Liliana Calado" userId="9faf702373beb476" providerId="LiveId" clId="{C5353FA8-DFB9-40D4-8F34-063641C2165E}" dt="2026-04-17T17:08:26.325" v="569" actId="20577"/>
        <pc:sldMkLst>
          <pc:docMk/>
          <pc:sldMk cId="0" sldId="272"/>
        </pc:sldMkLst>
        <pc:spChg chg="add del mod">
          <ac:chgData name="Liliana Calado" userId="9faf702373beb476" providerId="LiveId" clId="{C5353FA8-DFB9-40D4-8F34-063641C2165E}" dt="2026-04-17T16:57:28.133" v="379" actId="478"/>
          <ac:spMkLst>
            <pc:docMk/>
            <pc:sldMk cId="0" sldId="272"/>
            <ac:spMk id="3" creationId="{6F659D51-05C5-D2DB-9E73-BDAA8FEA8131}"/>
          </ac:spMkLst>
        </pc:spChg>
        <pc:spChg chg="mod">
          <ac:chgData name="Liliana Calado" userId="9faf702373beb476" providerId="LiveId" clId="{C5353FA8-DFB9-40D4-8F34-063641C2165E}" dt="2026-04-17T17:08:26.325" v="569" actId="20577"/>
          <ac:spMkLst>
            <pc:docMk/>
            <pc:sldMk cId="0" sldId="272"/>
            <ac:spMk id="278" creationId="{00000000-0000-0000-0000-000000000000}"/>
          </ac:spMkLst>
        </pc:spChg>
        <pc:spChg chg="mod">
          <ac:chgData name="Liliana Calado" userId="9faf702373beb476" providerId="LiveId" clId="{C5353FA8-DFB9-40D4-8F34-063641C2165E}" dt="2026-04-17T17:04:07.447" v="486" actId="1076"/>
          <ac:spMkLst>
            <pc:docMk/>
            <pc:sldMk cId="0" sldId="272"/>
            <ac:spMk id="279" creationId="{00000000-0000-0000-0000-000000000000}"/>
          </ac:spMkLst>
        </pc:spChg>
        <pc:graphicFrameChg chg="add del mod">
          <ac:chgData name="Liliana Calado" userId="9faf702373beb476" providerId="LiveId" clId="{C5353FA8-DFB9-40D4-8F34-063641C2165E}" dt="2026-04-17T17:03:26.657" v="475" actId="478"/>
          <ac:graphicFrameMkLst>
            <pc:docMk/>
            <pc:sldMk cId="0" sldId="272"/>
            <ac:graphicFrameMk id="2" creationId="{9871DE67-E28B-3DD9-85E1-9A8C9A2819CF}"/>
          </ac:graphicFrameMkLst>
        </pc:graphicFrameChg>
        <pc:graphicFrameChg chg="mod modGraphic">
          <ac:chgData name="Liliana Calado" userId="9faf702373beb476" providerId="LiveId" clId="{C5353FA8-DFB9-40D4-8F34-063641C2165E}" dt="2026-04-17T17:04:12.217" v="488" actId="1076"/>
          <ac:graphicFrameMkLst>
            <pc:docMk/>
            <pc:sldMk cId="0" sldId="272"/>
            <ac:graphicFrameMk id="280" creationId="{00000000-0000-0000-0000-000000000000}"/>
          </ac:graphicFrameMkLst>
        </pc:graphicFrameChg>
      </pc:sldChg>
      <pc:sldChg chg="addSp delSp modSp mod">
        <pc:chgData name="Liliana Calado" userId="9faf702373beb476" providerId="LiveId" clId="{C5353FA8-DFB9-40D4-8F34-063641C2165E}" dt="2026-04-17T17:08:23.585" v="568" actId="6549"/>
        <pc:sldMkLst>
          <pc:docMk/>
          <pc:sldMk cId="0" sldId="273"/>
        </pc:sldMkLst>
        <pc:spChg chg="add del mod">
          <ac:chgData name="Liliana Calado" userId="9faf702373beb476" providerId="LiveId" clId="{C5353FA8-DFB9-40D4-8F34-063641C2165E}" dt="2026-04-17T16:57:41.208" v="382" actId="478"/>
          <ac:spMkLst>
            <pc:docMk/>
            <pc:sldMk cId="0" sldId="273"/>
            <ac:spMk id="3" creationId="{ED7D6C90-72CB-1FC0-CA30-FD2E17A51689}"/>
          </ac:spMkLst>
        </pc:spChg>
        <pc:spChg chg="mod">
          <ac:chgData name="Liliana Calado" userId="9faf702373beb476" providerId="LiveId" clId="{C5353FA8-DFB9-40D4-8F34-063641C2165E}" dt="2026-04-17T17:08:23.585" v="568" actId="6549"/>
          <ac:spMkLst>
            <pc:docMk/>
            <pc:sldMk cId="0" sldId="273"/>
            <ac:spMk id="285" creationId="{00000000-0000-0000-0000-000000000000}"/>
          </ac:spMkLst>
        </pc:spChg>
        <pc:spChg chg="mod">
          <ac:chgData name="Liliana Calado" userId="9faf702373beb476" providerId="LiveId" clId="{C5353FA8-DFB9-40D4-8F34-063641C2165E}" dt="2026-04-17T17:05:11.269" v="497" actId="20577"/>
          <ac:spMkLst>
            <pc:docMk/>
            <pc:sldMk cId="0" sldId="273"/>
            <ac:spMk id="286" creationId="{00000000-0000-0000-0000-000000000000}"/>
          </ac:spMkLst>
        </pc:spChg>
        <pc:graphicFrameChg chg="add del mod modGraphic">
          <ac:chgData name="Liliana Calado" userId="9faf702373beb476" providerId="LiveId" clId="{C5353FA8-DFB9-40D4-8F34-063641C2165E}" dt="2026-04-17T17:05:05.066" v="496" actId="478"/>
          <ac:graphicFrameMkLst>
            <pc:docMk/>
            <pc:sldMk cId="0" sldId="273"/>
            <ac:graphicFrameMk id="2" creationId="{440F5889-7559-493C-277A-B13EFBA1AF7E}"/>
          </ac:graphicFrameMkLst>
        </pc:graphicFrameChg>
        <pc:graphicFrameChg chg="mod modGraphic">
          <ac:chgData name="Liliana Calado" userId="9faf702373beb476" providerId="LiveId" clId="{C5353FA8-DFB9-40D4-8F34-063641C2165E}" dt="2026-04-17T17:06:06.300" v="515" actId="20577"/>
          <ac:graphicFrameMkLst>
            <pc:docMk/>
            <pc:sldMk cId="0" sldId="273"/>
            <ac:graphicFrameMk id="287" creationId="{00000000-0000-0000-0000-000000000000}"/>
          </ac:graphicFrameMkLst>
        </pc:graphicFrameChg>
      </pc:sldChg>
      <pc:sldChg chg="addSp delSp modSp mod">
        <pc:chgData name="Liliana Calado" userId="9faf702373beb476" providerId="LiveId" clId="{C5353FA8-DFB9-40D4-8F34-063641C2165E}" dt="2026-04-17T17:08:21.099" v="566" actId="20577"/>
        <pc:sldMkLst>
          <pc:docMk/>
          <pc:sldMk cId="0" sldId="274"/>
        </pc:sldMkLst>
        <pc:spChg chg="add del mod">
          <ac:chgData name="Liliana Calado" userId="9faf702373beb476" providerId="LiveId" clId="{C5353FA8-DFB9-40D4-8F34-063641C2165E}" dt="2026-04-17T16:58:17.421" v="385" actId="478"/>
          <ac:spMkLst>
            <pc:docMk/>
            <pc:sldMk cId="0" sldId="274"/>
            <ac:spMk id="3" creationId="{43913278-AE0E-CD66-619B-2FAE6546BD7F}"/>
          </ac:spMkLst>
        </pc:spChg>
        <pc:spChg chg="mod">
          <ac:chgData name="Liliana Calado" userId="9faf702373beb476" providerId="LiveId" clId="{C5353FA8-DFB9-40D4-8F34-063641C2165E}" dt="2026-04-17T17:08:21.099" v="566" actId="20577"/>
          <ac:spMkLst>
            <pc:docMk/>
            <pc:sldMk cId="0" sldId="274"/>
            <ac:spMk id="292" creationId="{00000000-0000-0000-0000-000000000000}"/>
          </ac:spMkLst>
        </pc:spChg>
        <pc:spChg chg="mod">
          <ac:chgData name="Liliana Calado" userId="9faf702373beb476" providerId="LiveId" clId="{C5353FA8-DFB9-40D4-8F34-063641C2165E}" dt="2026-04-17T17:05:23.660" v="500"/>
          <ac:spMkLst>
            <pc:docMk/>
            <pc:sldMk cId="0" sldId="274"/>
            <ac:spMk id="293" creationId="{00000000-0000-0000-0000-000000000000}"/>
          </ac:spMkLst>
        </pc:spChg>
        <pc:graphicFrameChg chg="add del mod">
          <ac:chgData name="Liliana Calado" userId="9faf702373beb476" providerId="LiveId" clId="{C5353FA8-DFB9-40D4-8F34-063641C2165E}" dt="2026-04-17T17:05:49.695" v="507" actId="478"/>
          <ac:graphicFrameMkLst>
            <pc:docMk/>
            <pc:sldMk cId="0" sldId="274"/>
            <ac:graphicFrameMk id="2" creationId="{E4F6322B-F5D7-4CC9-F0A9-8CF23CA85949}"/>
          </ac:graphicFrameMkLst>
        </pc:graphicFrameChg>
        <pc:graphicFrameChg chg="mod modGraphic">
          <ac:chgData name="Liliana Calado" userId="9faf702373beb476" providerId="LiveId" clId="{C5353FA8-DFB9-40D4-8F34-063641C2165E}" dt="2026-04-17T17:06:08.371" v="516" actId="20577"/>
          <ac:graphicFrameMkLst>
            <pc:docMk/>
            <pc:sldMk cId="0" sldId="274"/>
            <ac:graphicFrameMk id="294" creationId="{00000000-0000-0000-0000-000000000000}"/>
          </ac:graphicFrameMkLst>
        </pc:graphicFrameChg>
      </pc:sldChg>
      <pc:sldChg chg="addSp delSp modSp mod">
        <pc:chgData name="Liliana Calado" userId="9faf702373beb476" providerId="LiveId" clId="{C5353FA8-DFB9-40D4-8F34-063641C2165E}" dt="2026-04-17T17:08:19.681" v="565" actId="20577"/>
        <pc:sldMkLst>
          <pc:docMk/>
          <pc:sldMk cId="0" sldId="275"/>
        </pc:sldMkLst>
        <pc:spChg chg="add del mod">
          <ac:chgData name="Liliana Calado" userId="9faf702373beb476" providerId="LiveId" clId="{C5353FA8-DFB9-40D4-8F34-063641C2165E}" dt="2026-04-17T16:58:28.146" v="388" actId="478"/>
          <ac:spMkLst>
            <pc:docMk/>
            <pc:sldMk cId="0" sldId="275"/>
            <ac:spMk id="3" creationId="{CA9F7AD2-FEA9-34C1-4160-ABB262BD13A3}"/>
          </ac:spMkLst>
        </pc:spChg>
        <pc:spChg chg="mod">
          <ac:chgData name="Liliana Calado" userId="9faf702373beb476" providerId="LiveId" clId="{C5353FA8-DFB9-40D4-8F34-063641C2165E}" dt="2026-04-17T17:08:19.681" v="565" actId="20577"/>
          <ac:spMkLst>
            <pc:docMk/>
            <pc:sldMk cId="0" sldId="275"/>
            <ac:spMk id="299" creationId="{00000000-0000-0000-0000-000000000000}"/>
          </ac:spMkLst>
        </pc:spChg>
        <pc:spChg chg="mod">
          <ac:chgData name="Liliana Calado" userId="9faf702373beb476" providerId="LiveId" clId="{C5353FA8-DFB9-40D4-8F34-063641C2165E}" dt="2026-04-17T17:06:50.419" v="544"/>
          <ac:spMkLst>
            <pc:docMk/>
            <pc:sldMk cId="0" sldId="275"/>
            <ac:spMk id="300" creationId="{00000000-0000-0000-0000-000000000000}"/>
          </ac:spMkLst>
        </pc:spChg>
        <pc:graphicFrameChg chg="add del mod">
          <ac:chgData name="Liliana Calado" userId="9faf702373beb476" providerId="LiveId" clId="{C5353FA8-DFB9-40D4-8F34-063641C2165E}" dt="2026-04-17T17:06:59.682" v="547" actId="478"/>
          <ac:graphicFrameMkLst>
            <pc:docMk/>
            <pc:sldMk cId="0" sldId="275"/>
            <ac:graphicFrameMk id="2" creationId="{9C00F0CC-73F0-B341-4C1B-E03B691888ED}"/>
          </ac:graphicFrameMkLst>
        </pc:graphicFrameChg>
        <pc:graphicFrameChg chg="mod modGraphic">
          <ac:chgData name="Liliana Calado" userId="9faf702373beb476" providerId="LiveId" clId="{C5353FA8-DFB9-40D4-8F34-063641C2165E}" dt="2026-04-17T17:07:03.677" v="548" actId="14100"/>
          <ac:graphicFrameMkLst>
            <pc:docMk/>
            <pc:sldMk cId="0" sldId="275"/>
            <ac:graphicFrameMk id="301" creationId="{00000000-0000-0000-0000-000000000000}"/>
          </ac:graphicFrameMkLst>
        </pc:graphicFrameChg>
      </pc:sldChg>
      <pc:sldChg chg="modSp mod">
        <pc:chgData name="Liliana Calado" userId="9faf702373beb476" providerId="LiveId" clId="{C5353FA8-DFB9-40D4-8F34-063641C2165E}" dt="2026-04-17T17:08:17.474" v="564" actId="20577"/>
        <pc:sldMkLst>
          <pc:docMk/>
          <pc:sldMk cId="0" sldId="276"/>
        </pc:sldMkLst>
        <pc:spChg chg="mod">
          <ac:chgData name="Liliana Calado" userId="9faf702373beb476" providerId="LiveId" clId="{C5353FA8-DFB9-40D4-8F34-063641C2165E}" dt="2026-04-17T17:08:17.474" v="564" actId="20577"/>
          <ac:spMkLst>
            <pc:docMk/>
            <pc:sldMk cId="0" sldId="276"/>
            <ac:spMk id="306" creationId="{00000000-0000-0000-0000-000000000000}"/>
          </ac:spMkLst>
        </pc:spChg>
        <pc:spChg chg="mod">
          <ac:chgData name="Liliana Calado" userId="9faf702373beb476" providerId="LiveId" clId="{C5353FA8-DFB9-40D4-8F34-063641C2165E}" dt="2026-04-17T17:07:56.584" v="559" actId="6549"/>
          <ac:spMkLst>
            <pc:docMk/>
            <pc:sldMk cId="0" sldId="276"/>
            <ac:spMk id="307" creationId="{00000000-0000-0000-0000-000000000000}"/>
          </ac:spMkLst>
        </pc:spChg>
      </pc:sldChg>
      <pc:sldChg chg="addSp delSp modSp mod">
        <pc:chgData name="Liliana Calado" userId="9faf702373beb476" providerId="LiveId" clId="{C5353FA8-DFB9-40D4-8F34-063641C2165E}" dt="2026-04-17T17:10:31.654" v="604" actId="14734"/>
        <pc:sldMkLst>
          <pc:docMk/>
          <pc:sldMk cId="0" sldId="277"/>
        </pc:sldMkLst>
        <pc:spChg chg="add del mod">
          <ac:chgData name="Liliana Calado" userId="9faf702373beb476" providerId="LiveId" clId="{C5353FA8-DFB9-40D4-8F34-063641C2165E}" dt="2026-04-17T16:59:06.339" v="390" actId="478"/>
          <ac:spMkLst>
            <pc:docMk/>
            <pc:sldMk cId="0" sldId="277"/>
            <ac:spMk id="3" creationId="{FDE8603F-690B-5FA1-7FC4-CC216862C8D5}"/>
          </ac:spMkLst>
        </pc:spChg>
        <pc:spChg chg="add">
          <ac:chgData name="Liliana Calado" userId="9faf702373beb476" providerId="LiveId" clId="{C5353FA8-DFB9-40D4-8F34-063641C2165E}" dt="2026-04-17T17:08:10.431" v="561"/>
          <ac:spMkLst>
            <pc:docMk/>
            <pc:sldMk cId="0" sldId="277"/>
            <ac:spMk id="4" creationId="{166CC7AA-C0F6-F0C5-CEA1-9241111C2F26}"/>
          </ac:spMkLst>
        </pc:spChg>
        <pc:spChg chg="mod">
          <ac:chgData name="Liliana Calado" userId="9faf702373beb476" providerId="LiveId" clId="{C5353FA8-DFB9-40D4-8F34-063641C2165E}" dt="2026-04-17T17:08:15.908" v="563" actId="20577"/>
          <ac:spMkLst>
            <pc:docMk/>
            <pc:sldMk cId="0" sldId="277"/>
            <ac:spMk id="312" creationId="{00000000-0000-0000-0000-000000000000}"/>
          </ac:spMkLst>
        </pc:spChg>
        <pc:graphicFrameChg chg="add mod modGraphic">
          <ac:chgData name="Liliana Calado" userId="9faf702373beb476" providerId="LiveId" clId="{C5353FA8-DFB9-40D4-8F34-063641C2165E}" dt="2026-04-17T17:10:31.654" v="604" actId="14734"/>
          <ac:graphicFrameMkLst>
            <pc:docMk/>
            <pc:sldMk cId="0" sldId="277"/>
            <ac:graphicFrameMk id="2" creationId="{5836CD0B-2DA2-671D-59E2-1561D73C9020}"/>
          </ac:graphicFrameMkLst>
        </pc:graphicFrameChg>
        <pc:graphicFrameChg chg="del mod modGraphic">
          <ac:chgData name="Liliana Calado" userId="9faf702373beb476" providerId="LiveId" clId="{C5353FA8-DFB9-40D4-8F34-063641C2165E}" dt="2026-04-17T17:09:58.172" v="593" actId="478"/>
          <ac:graphicFrameMkLst>
            <pc:docMk/>
            <pc:sldMk cId="0" sldId="277"/>
            <ac:graphicFrameMk id="313" creationId="{00000000-0000-0000-0000-000000000000}"/>
          </ac:graphicFrameMkLst>
        </pc:graphicFrameChg>
      </pc:sldChg>
      <pc:sldChg chg="modSp mod">
        <pc:chgData name="Liliana Calado" userId="9faf702373beb476" providerId="LiveId" clId="{C5353FA8-DFB9-40D4-8F34-063641C2165E}" dt="2026-04-17T17:13:32.378" v="618"/>
        <pc:sldMkLst>
          <pc:docMk/>
          <pc:sldMk cId="0" sldId="278"/>
        </pc:sldMkLst>
        <pc:spChg chg="mod">
          <ac:chgData name="Liliana Calado" userId="9faf702373beb476" providerId="LiveId" clId="{C5353FA8-DFB9-40D4-8F34-063641C2165E}" dt="2026-04-17T17:10:45.291" v="606" actId="20577"/>
          <ac:spMkLst>
            <pc:docMk/>
            <pc:sldMk cId="0" sldId="278"/>
            <ac:spMk id="318" creationId="{00000000-0000-0000-0000-000000000000}"/>
          </ac:spMkLst>
        </pc:spChg>
        <pc:spChg chg="mod">
          <ac:chgData name="Liliana Calado" userId="9faf702373beb476" providerId="LiveId" clId="{C5353FA8-DFB9-40D4-8F34-063641C2165E}" dt="2026-04-17T17:11:11.340" v="613" actId="20577"/>
          <ac:spMkLst>
            <pc:docMk/>
            <pc:sldMk cId="0" sldId="278"/>
            <ac:spMk id="319" creationId="{00000000-0000-0000-0000-000000000000}"/>
          </ac:spMkLst>
        </pc:spChg>
        <pc:spChg chg="mod">
          <ac:chgData name="Liliana Calado" userId="9faf702373beb476" providerId="LiveId" clId="{C5353FA8-DFB9-40D4-8F34-063641C2165E}" dt="2026-04-17T17:13:32.378" v="618"/>
          <ac:spMkLst>
            <pc:docMk/>
            <pc:sldMk cId="0" sldId="278"/>
            <ac:spMk id="321" creationId="{00000000-0000-0000-0000-000000000000}"/>
          </ac:spMkLst>
        </pc:spChg>
        <pc:graphicFrameChg chg="mod modGraphic">
          <ac:chgData name="Liliana Calado" userId="9faf702373beb476" providerId="LiveId" clId="{C5353FA8-DFB9-40D4-8F34-063641C2165E}" dt="2026-04-17T17:13:20.925" v="617"/>
          <ac:graphicFrameMkLst>
            <pc:docMk/>
            <pc:sldMk cId="0" sldId="278"/>
            <ac:graphicFrameMk id="320" creationId="{00000000-0000-0000-0000-000000000000}"/>
          </ac:graphicFrameMkLst>
        </pc:graphicFrameChg>
      </pc:sldChg>
      <pc:sldChg chg="modSp mod">
        <pc:chgData name="Liliana Calado" userId="9faf702373beb476" providerId="LiveId" clId="{C5353FA8-DFB9-40D4-8F34-063641C2165E}" dt="2026-04-17T17:15:11.179" v="619"/>
        <pc:sldMkLst>
          <pc:docMk/>
          <pc:sldMk cId="0" sldId="279"/>
        </pc:sldMkLst>
        <pc:spChg chg="mod">
          <ac:chgData name="Liliana Calado" userId="9faf702373beb476" providerId="LiveId" clId="{C5353FA8-DFB9-40D4-8F34-063641C2165E}" dt="2026-04-17T17:15:11.179" v="619"/>
          <ac:spMkLst>
            <pc:docMk/>
            <pc:sldMk cId="0" sldId="279"/>
            <ac:spMk id="326" creationId="{00000000-0000-0000-0000-000000000000}"/>
          </ac:spMkLst>
        </pc:spChg>
      </pc:sldChg>
      <pc:sldChg chg="modSp mod">
        <pc:chgData name="Liliana Calado" userId="9faf702373beb476" providerId="LiveId" clId="{C5353FA8-DFB9-40D4-8F34-063641C2165E}" dt="2026-04-17T17:18:22.204" v="648" actId="14100"/>
        <pc:sldMkLst>
          <pc:docMk/>
          <pc:sldMk cId="0" sldId="280"/>
        </pc:sldMkLst>
        <pc:spChg chg="mod">
          <ac:chgData name="Liliana Calado" userId="9faf702373beb476" providerId="LiveId" clId="{C5353FA8-DFB9-40D4-8F34-063641C2165E}" dt="2026-04-17T17:15:36.032" v="623" actId="1076"/>
          <ac:spMkLst>
            <pc:docMk/>
            <pc:sldMk cId="0" sldId="280"/>
            <ac:spMk id="332" creationId="{00000000-0000-0000-0000-000000000000}"/>
          </ac:spMkLst>
        </pc:spChg>
        <pc:spChg chg="mod">
          <ac:chgData name="Liliana Calado" userId="9faf702373beb476" providerId="LiveId" clId="{C5353FA8-DFB9-40D4-8F34-063641C2165E}" dt="2026-04-17T17:18:01.903" v="641" actId="14100"/>
          <ac:spMkLst>
            <pc:docMk/>
            <pc:sldMk cId="0" sldId="280"/>
            <ac:spMk id="334" creationId="{00000000-0000-0000-0000-000000000000}"/>
          </ac:spMkLst>
        </pc:spChg>
        <pc:spChg chg="mod">
          <ac:chgData name="Liliana Calado" userId="9faf702373beb476" providerId="LiveId" clId="{C5353FA8-DFB9-40D4-8F34-063641C2165E}" dt="2026-04-17T17:16:53.067" v="632"/>
          <ac:spMkLst>
            <pc:docMk/>
            <pc:sldMk cId="0" sldId="280"/>
            <ac:spMk id="335" creationId="{00000000-0000-0000-0000-000000000000}"/>
          </ac:spMkLst>
        </pc:spChg>
        <pc:spChg chg="mod">
          <ac:chgData name="Liliana Calado" userId="9faf702373beb476" providerId="LiveId" clId="{C5353FA8-DFB9-40D4-8F34-063641C2165E}" dt="2026-04-17T17:17:00.565" v="633"/>
          <ac:spMkLst>
            <pc:docMk/>
            <pc:sldMk cId="0" sldId="280"/>
            <ac:spMk id="337" creationId="{00000000-0000-0000-0000-000000000000}"/>
          </ac:spMkLst>
        </pc:spChg>
        <pc:spChg chg="mod">
          <ac:chgData name="Liliana Calado" userId="9faf702373beb476" providerId="LiveId" clId="{C5353FA8-DFB9-40D4-8F34-063641C2165E}" dt="2026-04-17T17:18:03.473" v="642" actId="14100"/>
          <ac:spMkLst>
            <pc:docMk/>
            <pc:sldMk cId="0" sldId="280"/>
            <ac:spMk id="338" creationId="{00000000-0000-0000-0000-000000000000}"/>
          </ac:spMkLst>
        </pc:spChg>
        <pc:spChg chg="mod">
          <ac:chgData name="Liliana Calado" userId="9faf702373beb476" providerId="LiveId" clId="{C5353FA8-DFB9-40D4-8F34-063641C2165E}" dt="2026-04-17T17:18:17.085" v="646" actId="14100"/>
          <ac:spMkLst>
            <pc:docMk/>
            <pc:sldMk cId="0" sldId="280"/>
            <ac:spMk id="339" creationId="{00000000-0000-0000-0000-000000000000}"/>
          </ac:spMkLst>
        </pc:spChg>
        <pc:spChg chg="mod">
          <ac:chgData name="Liliana Calado" userId="9faf702373beb476" providerId="LiveId" clId="{C5353FA8-DFB9-40D4-8F34-063641C2165E}" dt="2026-04-17T17:17:06.199" v="634"/>
          <ac:spMkLst>
            <pc:docMk/>
            <pc:sldMk cId="0" sldId="280"/>
            <ac:spMk id="341" creationId="{00000000-0000-0000-0000-000000000000}"/>
          </ac:spMkLst>
        </pc:spChg>
        <pc:spChg chg="mod">
          <ac:chgData name="Liliana Calado" userId="9faf702373beb476" providerId="LiveId" clId="{C5353FA8-DFB9-40D4-8F34-063641C2165E}" dt="2026-04-17T17:18:06.437" v="643" actId="14100"/>
          <ac:spMkLst>
            <pc:docMk/>
            <pc:sldMk cId="0" sldId="280"/>
            <ac:spMk id="342" creationId="{00000000-0000-0000-0000-000000000000}"/>
          </ac:spMkLst>
        </pc:spChg>
        <pc:spChg chg="mod">
          <ac:chgData name="Liliana Calado" userId="9faf702373beb476" providerId="LiveId" clId="{C5353FA8-DFB9-40D4-8F34-063641C2165E}" dt="2026-04-17T17:18:20.193" v="647" actId="14100"/>
          <ac:spMkLst>
            <pc:docMk/>
            <pc:sldMk cId="0" sldId="280"/>
            <ac:spMk id="343" creationId="{00000000-0000-0000-0000-000000000000}"/>
          </ac:spMkLst>
        </pc:spChg>
        <pc:spChg chg="mod">
          <ac:chgData name="Liliana Calado" userId="9faf702373beb476" providerId="LiveId" clId="{C5353FA8-DFB9-40D4-8F34-063641C2165E}" dt="2026-04-17T17:17:12.372" v="635"/>
          <ac:spMkLst>
            <pc:docMk/>
            <pc:sldMk cId="0" sldId="280"/>
            <ac:spMk id="345" creationId="{00000000-0000-0000-0000-000000000000}"/>
          </ac:spMkLst>
        </pc:spChg>
        <pc:spChg chg="mod">
          <ac:chgData name="Liliana Calado" userId="9faf702373beb476" providerId="LiveId" clId="{C5353FA8-DFB9-40D4-8F34-063641C2165E}" dt="2026-04-17T17:18:09.324" v="644" actId="14100"/>
          <ac:spMkLst>
            <pc:docMk/>
            <pc:sldMk cId="0" sldId="280"/>
            <ac:spMk id="346" creationId="{00000000-0000-0000-0000-000000000000}"/>
          </ac:spMkLst>
        </pc:spChg>
        <pc:spChg chg="mod">
          <ac:chgData name="Liliana Calado" userId="9faf702373beb476" providerId="LiveId" clId="{C5353FA8-DFB9-40D4-8F34-063641C2165E}" dt="2026-04-17T17:18:22.204" v="648" actId="14100"/>
          <ac:spMkLst>
            <pc:docMk/>
            <pc:sldMk cId="0" sldId="280"/>
            <ac:spMk id="347" creationId="{00000000-0000-0000-0000-000000000000}"/>
          </ac:spMkLst>
        </pc:spChg>
        <pc:spChg chg="mod">
          <ac:chgData name="Liliana Calado" userId="9faf702373beb476" providerId="LiveId" clId="{C5353FA8-DFB9-40D4-8F34-063641C2165E}" dt="2026-04-17T17:17:18.186" v="636"/>
          <ac:spMkLst>
            <pc:docMk/>
            <pc:sldMk cId="0" sldId="280"/>
            <ac:spMk id="349" creationId="{00000000-0000-0000-0000-000000000000}"/>
          </ac:spMkLst>
        </pc:spChg>
        <pc:spChg chg="mod">
          <ac:chgData name="Liliana Calado" userId="9faf702373beb476" providerId="LiveId" clId="{C5353FA8-DFB9-40D4-8F34-063641C2165E}" dt="2026-04-17T17:16:39.032" v="631" actId="1076"/>
          <ac:spMkLst>
            <pc:docMk/>
            <pc:sldMk cId="0" sldId="280"/>
            <ac:spMk id="350" creationId="{00000000-0000-0000-0000-000000000000}"/>
          </ac:spMkLst>
        </pc:spChg>
        <pc:spChg chg="mod">
          <ac:chgData name="Liliana Calado" userId="9faf702373beb476" providerId="LiveId" clId="{C5353FA8-DFB9-40D4-8F34-063641C2165E}" dt="2026-04-17T17:17:56.113" v="640"/>
          <ac:spMkLst>
            <pc:docMk/>
            <pc:sldMk cId="0" sldId="280"/>
            <ac:spMk id="351" creationId="{00000000-0000-0000-0000-000000000000}"/>
          </ac:spMkLst>
        </pc:spChg>
        <pc:grpChg chg="mod">
          <ac:chgData name="Liliana Calado" userId="9faf702373beb476" providerId="LiveId" clId="{C5353FA8-DFB9-40D4-8F34-063641C2165E}" dt="2026-04-17T17:18:11.342" v="645" actId="1076"/>
          <ac:grpSpMkLst>
            <pc:docMk/>
            <pc:sldMk cId="0" sldId="280"/>
            <ac:grpSpMk id="333" creationId="{00000000-0000-0000-0000-000000000000}"/>
          </ac:grpSpMkLst>
        </pc:grpChg>
      </pc:sldChg>
      <pc:sldChg chg="modSp mod">
        <pc:chgData name="Liliana Calado" userId="9faf702373beb476" providerId="LiveId" clId="{C5353FA8-DFB9-40D4-8F34-063641C2165E}" dt="2026-04-17T17:18:48.684" v="672" actId="14100"/>
        <pc:sldMkLst>
          <pc:docMk/>
          <pc:sldMk cId="0" sldId="281"/>
        </pc:sldMkLst>
        <pc:spChg chg="mod">
          <ac:chgData name="Liliana Calado" userId="9faf702373beb476" providerId="LiveId" clId="{C5353FA8-DFB9-40D4-8F34-063641C2165E}" dt="2026-04-17T17:18:48.684" v="672" actId="14100"/>
          <ac:spMkLst>
            <pc:docMk/>
            <pc:sldMk cId="0" sldId="281"/>
            <ac:spMk id="356" creationId="{00000000-0000-0000-0000-000000000000}"/>
          </ac:spMkLst>
        </pc:spChg>
      </pc:sldChg>
      <pc:sldChg chg="modSp mod">
        <pc:chgData name="Liliana Calado" userId="9faf702373beb476" providerId="LiveId" clId="{C5353FA8-DFB9-40D4-8F34-063641C2165E}" dt="2026-04-17T17:19:11.510" v="675"/>
        <pc:sldMkLst>
          <pc:docMk/>
          <pc:sldMk cId="0" sldId="282"/>
        </pc:sldMkLst>
        <pc:spChg chg="mod">
          <ac:chgData name="Liliana Calado" userId="9faf702373beb476" providerId="LiveId" clId="{C5353FA8-DFB9-40D4-8F34-063641C2165E}" dt="2026-04-17T17:19:11.510" v="675"/>
          <ac:spMkLst>
            <pc:docMk/>
            <pc:sldMk cId="0" sldId="282"/>
            <ac:spMk id="362" creationId="{00000000-0000-0000-0000-000000000000}"/>
          </ac:spMkLst>
        </pc:spChg>
        <pc:spChg chg="mod">
          <ac:chgData name="Liliana Calado" userId="9faf702373beb476" providerId="LiveId" clId="{C5353FA8-DFB9-40D4-8F34-063641C2165E}" dt="2026-04-17T17:19:00.905" v="674" actId="27636"/>
          <ac:spMkLst>
            <pc:docMk/>
            <pc:sldMk cId="0" sldId="282"/>
            <ac:spMk id="363" creationId="{00000000-0000-0000-0000-000000000000}"/>
          </ac:spMkLst>
        </pc:spChg>
      </pc:sldChg>
      <pc:sldChg chg="modSp mod">
        <pc:chgData name="Liliana Calado" userId="9faf702373beb476" providerId="LiveId" clId="{C5353FA8-DFB9-40D4-8F34-063641C2165E}" dt="2026-04-17T17:20:28.047" v="695" actId="27636"/>
        <pc:sldMkLst>
          <pc:docMk/>
          <pc:sldMk cId="0" sldId="283"/>
        </pc:sldMkLst>
        <pc:spChg chg="mod">
          <ac:chgData name="Liliana Calado" userId="9faf702373beb476" providerId="LiveId" clId="{C5353FA8-DFB9-40D4-8F34-063641C2165E}" dt="2026-04-17T17:20:18.097" v="693" actId="113"/>
          <ac:spMkLst>
            <pc:docMk/>
            <pc:sldMk cId="0" sldId="283"/>
            <ac:spMk id="368" creationId="{00000000-0000-0000-0000-000000000000}"/>
          </ac:spMkLst>
        </pc:spChg>
        <pc:spChg chg="mod">
          <ac:chgData name="Liliana Calado" userId="9faf702373beb476" providerId="LiveId" clId="{C5353FA8-DFB9-40D4-8F34-063641C2165E}" dt="2026-04-17T17:19:19.795" v="677" actId="27636"/>
          <ac:spMkLst>
            <pc:docMk/>
            <pc:sldMk cId="0" sldId="283"/>
            <ac:spMk id="369" creationId="{00000000-0000-0000-0000-000000000000}"/>
          </ac:spMkLst>
        </pc:spChg>
        <pc:spChg chg="mod">
          <ac:chgData name="Liliana Calado" userId="9faf702373beb476" providerId="LiveId" clId="{C5353FA8-DFB9-40D4-8F34-063641C2165E}" dt="2026-04-17T17:20:28.047" v="695" actId="27636"/>
          <ac:spMkLst>
            <pc:docMk/>
            <pc:sldMk cId="0" sldId="283"/>
            <ac:spMk id="370" creationId="{00000000-0000-0000-0000-000000000000}"/>
          </ac:spMkLst>
        </pc:spChg>
      </pc:sldChg>
      <pc:sldChg chg="modSp mod">
        <pc:chgData name="Liliana Calado" userId="9faf702373beb476" providerId="LiveId" clId="{C5353FA8-DFB9-40D4-8F34-063641C2165E}" dt="2026-04-17T17:19:28.124" v="682" actId="20577"/>
        <pc:sldMkLst>
          <pc:docMk/>
          <pc:sldMk cId="0" sldId="284"/>
        </pc:sldMkLst>
        <pc:spChg chg="mod">
          <ac:chgData name="Liliana Calado" userId="9faf702373beb476" providerId="LiveId" clId="{C5353FA8-DFB9-40D4-8F34-063641C2165E}" dt="2026-04-17T17:19:28.124" v="682" actId="20577"/>
          <ac:spMkLst>
            <pc:docMk/>
            <pc:sldMk cId="0" sldId="284"/>
            <ac:spMk id="375" creationId="{00000000-0000-0000-0000-000000000000}"/>
          </ac:spMkLst>
        </pc:spChg>
      </pc:sldChg>
      <pc:sldChg chg="modSp mod">
        <pc:chgData name="Liliana Calado" userId="9faf702373beb476" providerId="LiveId" clId="{C5353FA8-DFB9-40D4-8F34-063641C2165E}" dt="2026-04-17T17:21:10.550" v="707" actId="20577"/>
        <pc:sldMkLst>
          <pc:docMk/>
          <pc:sldMk cId="0" sldId="285"/>
        </pc:sldMkLst>
        <pc:spChg chg="mod">
          <ac:chgData name="Liliana Calado" userId="9faf702373beb476" providerId="LiveId" clId="{C5353FA8-DFB9-40D4-8F34-063641C2165E}" dt="2026-04-17T17:20:43.696" v="703" actId="20577"/>
          <ac:spMkLst>
            <pc:docMk/>
            <pc:sldMk cId="0" sldId="285"/>
            <ac:spMk id="381" creationId="{00000000-0000-0000-0000-000000000000}"/>
          </ac:spMkLst>
        </pc:spChg>
        <pc:spChg chg="mod">
          <ac:chgData name="Liliana Calado" userId="9faf702373beb476" providerId="LiveId" clId="{C5353FA8-DFB9-40D4-8F34-063641C2165E}" dt="2026-04-17T17:21:10.550" v="707" actId="20577"/>
          <ac:spMkLst>
            <pc:docMk/>
            <pc:sldMk cId="0" sldId="285"/>
            <ac:spMk id="382" creationId="{00000000-0000-0000-0000-000000000000}"/>
          </ac:spMkLst>
        </pc:spChg>
        <pc:spChg chg="mod">
          <ac:chgData name="Liliana Calado" userId="9faf702373beb476" providerId="LiveId" clId="{C5353FA8-DFB9-40D4-8F34-063641C2165E}" dt="2026-04-17T17:21:07.495" v="706"/>
          <ac:spMkLst>
            <pc:docMk/>
            <pc:sldMk cId="0" sldId="285"/>
            <ac:spMk id="384" creationId="{00000000-0000-0000-0000-000000000000}"/>
          </ac:spMkLst>
        </pc:spChg>
        <pc:graphicFrameChg chg="mod">
          <ac:chgData name="Liliana Calado" userId="9faf702373beb476" providerId="LiveId" clId="{C5353FA8-DFB9-40D4-8F34-063641C2165E}" dt="2026-04-17T17:21:00.079" v="705"/>
          <ac:graphicFrameMkLst>
            <pc:docMk/>
            <pc:sldMk cId="0" sldId="285"/>
            <ac:graphicFrameMk id="383" creationId="{00000000-0000-0000-0000-000000000000}"/>
          </ac:graphicFrameMkLst>
        </pc:graphicFrameChg>
      </pc:sldChg>
      <pc:sldChg chg="modSp mod">
        <pc:chgData name="Liliana Calado" userId="9faf702373beb476" providerId="LiveId" clId="{C5353FA8-DFB9-40D4-8F34-063641C2165E}" dt="2026-04-17T17:21:40.779" v="711" actId="20577"/>
        <pc:sldMkLst>
          <pc:docMk/>
          <pc:sldMk cId="0" sldId="286"/>
        </pc:sldMkLst>
        <pc:spChg chg="mod">
          <ac:chgData name="Liliana Calado" userId="9faf702373beb476" providerId="LiveId" clId="{C5353FA8-DFB9-40D4-8F34-063641C2165E}" dt="2026-04-17T17:21:25.168" v="709" actId="1076"/>
          <ac:spMkLst>
            <pc:docMk/>
            <pc:sldMk cId="0" sldId="286"/>
            <ac:spMk id="389" creationId="{00000000-0000-0000-0000-000000000000}"/>
          </ac:spMkLst>
        </pc:spChg>
        <pc:spChg chg="mod">
          <ac:chgData name="Liliana Calado" userId="9faf702373beb476" providerId="LiveId" clId="{C5353FA8-DFB9-40D4-8F34-063641C2165E}" dt="2026-04-17T17:21:40.779" v="711" actId="20577"/>
          <ac:spMkLst>
            <pc:docMk/>
            <pc:sldMk cId="0" sldId="286"/>
            <ac:spMk id="392" creationId="{00000000-0000-0000-0000-000000000000}"/>
          </ac:spMkLst>
        </pc:spChg>
      </pc:sldChg>
      <pc:sldChg chg="modSp mod">
        <pc:chgData name="Liliana Calado" userId="9faf702373beb476" providerId="LiveId" clId="{C5353FA8-DFB9-40D4-8F34-063641C2165E}" dt="2026-04-17T17:23:04.343" v="719" actId="1076"/>
        <pc:sldMkLst>
          <pc:docMk/>
          <pc:sldMk cId="0" sldId="287"/>
        </pc:sldMkLst>
        <pc:spChg chg="mod">
          <ac:chgData name="Liliana Calado" userId="9faf702373beb476" providerId="LiveId" clId="{C5353FA8-DFB9-40D4-8F34-063641C2165E}" dt="2026-04-17T17:23:04.343" v="719" actId="1076"/>
          <ac:spMkLst>
            <pc:docMk/>
            <pc:sldMk cId="0" sldId="287"/>
            <ac:spMk id="397" creationId="{00000000-0000-0000-0000-000000000000}"/>
          </ac:spMkLst>
        </pc:spChg>
        <pc:spChg chg="mod">
          <ac:chgData name="Liliana Calado" userId="9faf702373beb476" providerId="LiveId" clId="{C5353FA8-DFB9-40D4-8F34-063641C2165E}" dt="2026-04-17T17:21:54.857" v="712"/>
          <ac:spMkLst>
            <pc:docMk/>
            <pc:sldMk cId="0" sldId="287"/>
            <ac:spMk id="398" creationId="{00000000-0000-0000-0000-000000000000}"/>
          </ac:spMkLst>
        </pc:spChg>
      </pc:sldChg>
      <pc:sldChg chg="modSp mod">
        <pc:chgData name="Liliana Calado" userId="9faf702373beb476" providerId="LiveId" clId="{C5353FA8-DFB9-40D4-8F34-063641C2165E}" dt="2026-04-17T17:23:11.717" v="724" actId="6549"/>
        <pc:sldMkLst>
          <pc:docMk/>
          <pc:sldMk cId="0" sldId="288"/>
        </pc:sldMkLst>
        <pc:spChg chg="mod">
          <ac:chgData name="Liliana Calado" userId="9faf702373beb476" providerId="LiveId" clId="{C5353FA8-DFB9-40D4-8F34-063641C2165E}" dt="2026-04-17T17:23:11.717" v="724" actId="6549"/>
          <ac:spMkLst>
            <pc:docMk/>
            <pc:sldMk cId="0" sldId="288"/>
            <ac:spMk id="404" creationId="{00000000-0000-0000-0000-000000000000}"/>
          </ac:spMkLst>
        </pc:spChg>
      </pc:sldChg>
      <pc:sldChg chg="modSp mod">
        <pc:chgData name="Liliana Calado" userId="9faf702373beb476" providerId="LiveId" clId="{C5353FA8-DFB9-40D4-8F34-063641C2165E}" dt="2026-04-17T17:23:35.276" v="728" actId="113"/>
        <pc:sldMkLst>
          <pc:docMk/>
          <pc:sldMk cId="0" sldId="289"/>
        </pc:sldMkLst>
        <pc:spChg chg="mod">
          <ac:chgData name="Liliana Calado" userId="9faf702373beb476" providerId="LiveId" clId="{C5353FA8-DFB9-40D4-8F34-063641C2165E}" dt="2026-04-17T17:23:20.994" v="725"/>
          <ac:spMkLst>
            <pc:docMk/>
            <pc:sldMk cId="0" sldId="289"/>
            <ac:spMk id="412" creationId="{00000000-0000-0000-0000-000000000000}"/>
          </ac:spMkLst>
        </pc:spChg>
        <pc:spChg chg="mod">
          <ac:chgData name="Liliana Calado" userId="9faf702373beb476" providerId="LiveId" clId="{C5353FA8-DFB9-40D4-8F34-063641C2165E}" dt="2026-04-17T17:23:26.196" v="726"/>
          <ac:spMkLst>
            <pc:docMk/>
            <pc:sldMk cId="0" sldId="289"/>
            <ac:spMk id="414" creationId="{00000000-0000-0000-0000-000000000000}"/>
          </ac:spMkLst>
        </pc:spChg>
        <pc:spChg chg="mod">
          <ac:chgData name="Liliana Calado" userId="9faf702373beb476" providerId="LiveId" clId="{C5353FA8-DFB9-40D4-8F34-063641C2165E}" dt="2026-04-17T17:23:35.276" v="728" actId="113"/>
          <ac:spMkLst>
            <pc:docMk/>
            <pc:sldMk cId="0" sldId="289"/>
            <ac:spMk id="416" creationId="{00000000-0000-0000-0000-000000000000}"/>
          </ac:spMkLst>
        </pc:spChg>
      </pc:sldChg>
      <pc:sldChg chg="modSp mod">
        <pc:chgData name="Liliana Calado" userId="9faf702373beb476" providerId="LiveId" clId="{C5353FA8-DFB9-40D4-8F34-063641C2165E}" dt="2026-04-17T17:24:01.922" v="732" actId="113"/>
        <pc:sldMkLst>
          <pc:docMk/>
          <pc:sldMk cId="0" sldId="290"/>
        </pc:sldMkLst>
        <pc:spChg chg="mod">
          <ac:chgData name="Liliana Calado" userId="9faf702373beb476" providerId="LiveId" clId="{C5353FA8-DFB9-40D4-8F34-063641C2165E}" dt="2026-04-17T17:23:45.170" v="729"/>
          <ac:spMkLst>
            <pc:docMk/>
            <pc:sldMk cId="0" sldId="290"/>
            <ac:spMk id="423" creationId="{00000000-0000-0000-0000-000000000000}"/>
          </ac:spMkLst>
        </pc:spChg>
        <pc:spChg chg="mod">
          <ac:chgData name="Liliana Calado" userId="9faf702373beb476" providerId="LiveId" clId="{C5353FA8-DFB9-40D4-8F34-063641C2165E}" dt="2026-04-17T17:23:54.022" v="730"/>
          <ac:spMkLst>
            <pc:docMk/>
            <pc:sldMk cId="0" sldId="290"/>
            <ac:spMk id="425" creationId="{00000000-0000-0000-0000-000000000000}"/>
          </ac:spMkLst>
        </pc:spChg>
        <pc:spChg chg="mod">
          <ac:chgData name="Liliana Calado" userId="9faf702373beb476" providerId="LiveId" clId="{C5353FA8-DFB9-40D4-8F34-063641C2165E}" dt="2026-04-17T17:24:01.922" v="732" actId="113"/>
          <ac:spMkLst>
            <pc:docMk/>
            <pc:sldMk cId="0" sldId="290"/>
            <ac:spMk id="427" creationId="{00000000-0000-0000-0000-000000000000}"/>
          </ac:spMkLst>
        </pc:spChg>
      </pc:sldChg>
      <pc:sldChg chg="modSp mod">
        <pc:chgData name="Liliana Calado" userId="9faf702373beb476" providerId="LiveId" clId="{C5353FA8-DFB9-40D4-8F34-063641C2165E}" dt="2026-04-17T17:24:08.845" v="739" actId="20577"/>
        <pc:sldMkLst>
          <pc:docMk/>
          <pc:sldMk cId="0" sldId="291"/>
        </pc:sldMkLst>
        <pc:spChg chg="mod">
          <ac:chgData name="Liliana Calado" userId="9faf702373beb476" providerId="LiveId" clId="{C5353FA8-DFB9-40D4-8F34-063641C2165E}" dt="2026-04-17T17:24:08.845" v="739" actId="20577"/>
          <ac:spMkLst>
            <pc:docMk/>
            <pc:sldMk cId="0" sldId="291"/>
            <ac:spMk id="43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A2</a:t>
            </a:r>
            <a:endParaRPr/>
          </a:p>
          <a:p>
            <a:pPr marL="0" lvl="0" indent="0" algn="l" rtl="0">
              <a:spcBef>
                <a:spcPts val="0"/>
              </a:spcBef>
              <a:spcAft>
                <a:spcPts val="0"/>
              </a:spcAft>
              <a:buNone/>
            </a:pPr>
            <a:r>
              <a:rPr lang="en-US"/>
              <a:t>B4</a:t>
            </a:r>
            <a:endParaRPr/>
          </a:p>
          <a:p>
            <a:pPr marL="0" lvl="0" indent="0" algn="l" rtl="0">
              <a:spcBef>
                <a:spcPts val="0"/>
              </a:spcBef>
              <a:spcAft>
                <a:spcPts val="0"/>
              </a:spcAft>
              <a:buNone/>
            </a:pPr>
            <a:r>
              <a:rPr lang="en-US"/>
              <a:t>C3</a:t>
            </a:r>
            <a:endParaRPr/>
          </a:p>
          <a:p>
            <a:pPr marL="0" lvl="0" indent="0" algn="l" rtl="0">
              <a:spcBef>
                <a:spcPts val="0"/>
              </a:spcBef>
              <a:spcAft>
                <a:spcPts val="0"/>
              </a:spcAft>
              <a:buNone/>
            </a:pPr>
            <a:r>
              <a:rPr lang="en-US"/>
              <a:t>D1</a:t>
            </a:r>
            <a:endParaRPr/>
          </a:p>
        </p:txBody>
      </p:sp>
      <p:sp>
        <p:nvSpPr>
          <p:cNvPr id="250" name="Google Shape;25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6" name="Google Shape;36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12"/>
        <p:cNvGrpSpPr/>
        <p:nvPr/>
      </p:nvGrpSpPr>
      <p:grpSpPr>
        <a:xfrm>
          <a:off x="0" y="0"/>
          <a:ext cx="0" cy="0"/>
          <a:chOff x="0" y="0"/>
          <a:chExt cx="0" cy="0"/>
        </a:xfrm>
      </p:grpSpPr>
      <p:sp>
        <p:nvSpPr>
          <p:cNvPr id="13" name="Google Shape;13;p39"/>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 name="Google Shape;14;p39"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5" name="Google Shape;15;p39"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0"/>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0" name="Google Shape;20;p4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22"/>
        <p:cNvGrpSpPr/>
        <p:nvPr/>
      </p:nvGrpSpPr>
      <p:grpSpPr>
        <a:xfrm>
          <a:off x="0" y="0"/>
          <a:ext cx="0" cy="0"/>
          <a:chOff x="0" y="0"/>
          <a:chExt cx="0" cy="0"/>
        </a:xfrm>
      </p:grpSpPr>
      <p:sp>
        <p:nvSpPr>
          <p:cNvPr id="23" name="Google Shape;23;p41"/>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1"/>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US"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sp>
        <p:nvSpPr>
          <p:cNvPr id="26" name="Google Shape;26;p42"/>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7" name="Google Shape;27;p4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8" name="Google Shape;28;p4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9" name="Google Shape;29;p42"/>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0" name="Google Shape;30;p4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1" name="Google Shape;31;p4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32"/>
        <p:cNvGrpSpPr/>
        <p:nvPr/>
      </p:nvGrpSpPr>
      <p:grpSpPr>
        <a:xfrm>
          <a:off x="0" y="0"/>
          <a:ext cx="0" cy="0"/>
          <a:chOff x="0" y="0"/>
          <a:chExt cx="0" cy="0"/>
        </a:xfrm>
      </p:grpSpPr>
      <p:sp>
        <p:nvSpPr>
          <p:cNvPr id="33" name="Google Shape;33;p43"/>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4" name="Google Shape;34;p43"/>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3"/>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36" name="Google Shape;36;p43"/>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37" name="Google Shape;37;p43"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38" name="Google Shape;38;p43"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9"/>
        <p:cNvGrpSpPr/>
        <p:nvPr/>
      </p:nvGrpSpPr>
      <p:grpSpPr>
        <a:xfrm>
          <a:off x="0" y="0"/>
          <a:ext cx="0" cy="0"/>
          <a:chOff x="0" y="0"/>
          <a:chExt cx="0" cy="0"/>
        </a:xfrm>
      </p:grpSpPr>
      <p:sp>
        <p:nvSpPr>
          <p:cNvPr id="40" name="Google Shape;40;p44"/>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1" name="Google Shape;41;p44"/>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2" name="Google Shape;42;p44"/>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3" name="Google Shape;43;p44"/>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4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45" name="Google Shape;45;p4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46" name="Google Shape;46;p4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47"/>
        <p:cNvGrpSpPr/>
        <p:nvPr/>
      </p:nvGrpSpPr>
      <p:grpSpPr>
        <a:xfrm>
          <a:off x="0" y="0"/>
          <a:ext cx="0" cy="0"/>
          <a:chOff x="0" y="0"/>
          <a:chExt cx="0" cy="0"/>
        </a:xfrm>
      </p:grpSpPr>
      <p:pic>
        <p:nvPicPr>
          <p:cNvPr id="48" name="Google Shape;48;p45"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49" name="Google Shape;49;p45"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50" name="Google Shape;50;p45"/>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US"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51" name="Google Shape;51;p45"/>
          <p:cNvGrpSpPr/>
          <p:nvPr/>
        </p:nvGrpSpPr>
        <p:grpSpPr>
          <a:xfrm>
            <a:off x="1633044" y="9658153"/>
            <a:ext cx="21117911" cy="908071"/>
            <a:chOff x="761999" y="9658153"/>
            <a:chExt cx="21117911" cy="908071"/>
          </a:xfrm>
        </p:grpSpPr>
        <p:pic>
          <p:nvPicPr>
            <p:cNvPr id="52" name="Google Shape;52;p45"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53" name="Google Shape;53;p45"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54" name="Google Shape;54;p45"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55" name="Google Shape;55;p45"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56" name="Google Shape;56;p45"/>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57" name="Google Shape;57;p45"/>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58"/>
        <p:cNvGrpSpPr/>
        <p:nvPr/>
      </p:nvGrpSpPr>
      <p:grpSpPr>
        <a:xfrm>
          <a:off x="0" y="0"/>
          <a:ext cx="0" cy="0"/>
          <a:chOff x="0" y="0"/>
          <a:chExt cx="0" cy="0"/>
        </a:xfrm>
      </p:grpSpPr>
      <p:sp>
        <p:nvSpPr>
          <p:cNvPr id="59" name="Google Shape;59;p4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n-U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61"/>
        <p:cNvGrpSpPr/>
        <p:nvPr/>
      </p:nvGrpSpPr>
      <p:grpSpPr>
        <a:xfrm>
          <a:off x="0" y="0"/>
          <a:ext cx="0" cy="0"/>
          <a:chOff x="0" y="0"/>
          <a:chExt cx="0" cy="0"/>
        </a:xfrm>
      </p:grpSpPr>
      <p:sp>
        <p:nvSpPr>
          <p:cNvPr id="62" name="Google Shape;62;p47"/>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7"/>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4" name="Google Shape;64;p47"/>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65" name="Google Shape;65;p4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66" name="Google Shape;66;p47"/>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67" name="Google Shape;67;p47"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68"/>
        <p:cNvGrpSpPr/>
        <p:nvPr/>
      </p:nvGrpSpPr>
      <p:grpSpPr>
        <a:xfrm>
          <a:off x="0" y="0"/>
          <a:ext cx="0" cy="0"/>
          <a:chOff x="0" y="0"/>
          <a:chExt cx="0" cy="0"/>
        </a:xfrm>
      </p:grpSpPr>
      <p:sp>
        <p:nvSpPr>
          <p:cNvPr id="69" name="Google Shape;69;p48"/>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8"/>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71" name="Google Shape;71;p48"/>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72" name="Google Shape;72;p4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73" name="Google Shape;73;p48"/>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74" name="Google Shape;74;p48"/>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5" name="Google Shape;75;p48"/>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76" name="Google Shape;76;p48"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77" name="Google Shape;77;p48"/>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78"/>
        <p:cNvGrpSpPr/>
        <p:nvPr/>
      </p:nvGrpSpPr>
      <p:grpSpPr>
        <a:xfrm>
          <a:off x="0" y="0"/>
          <a:ext cx="0" cy="0"/>
          <a:chOff x="0" y="0"/>
          <a:chExt cx="0" cy="0"/>
        </a:xfrm>
      </p:grpSpPr>
      <p:sp>
        <p:nvSpPr>
          <p:cNvPr id="79" name="Google Shape;79;p4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80" name="Google Shape;80;p4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81" name="Google Shape;81;p4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82" name="Google Shape;82;p49"/>
          <p:cNvSpPr>
            <a:spLocks noGrp="1"/>
          </p:cNvSpPr>
          <p:nvPr>
            <p:ph type="pic" idx="2"/>
          </p:nvPr>
        </p:nvSpPr>
        <p:spPr>
          <a:xfrm>
            <a:off x="0" y="0"/>
            <a:ext cx="24384000" cy="13716000"/>
          </a:xfrm>
          <a:prstGeom prst="rect">
            <a:avLst/>
          </a:prstGeom>
          <a:noFill/>
          <a:ln>
            <a:noFill/>
          </a:ln>
        </p:spPr>
      </p:sp>
      <p:sp>
        <p:nvSpPr>
          <p:cNvPr id="83" name="Google Shape;83;p49"/>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84" name="Google Shape;84;p49"/>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9"/>
        <p:cNvGrpSpPr/>
        <p:nvPr/>
      </p:nvGrpSpPr>
      <p:grpSpPr>
        <a:xfrm>
          <a:off x="0" y="0"/>
          <a:ext cx="0" cy="0"/>
          <a:chOff x="0" y="0"/>
          <a:chExt cx="0" cy="0"/>
        </a:xfrm>
      </p:grpSpPr>
      <p:sp>
        <p:nvSpPr>
          <p:cNvPr id="10" name="Google Shape;10;p38"/>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8"/>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hyperlink" Target="https://whc.unesco.org/en/sustainabletourismtoolkit/guide10/" TargetMode="External"/><Relationship Id="rId3" Type="http://schemas.openxmlformats.org/officeDocument/2006/relationships/hyperlink" Target="https://open.spotify.com/episode/76fc1qhlvK7qTr04OUNvzH?si=e42e340ec7994391" TargetMode="External"/><Relationship Id="rId7" Type="http://schemas.openxmlformats.org/officeDocument/2006/relationships/hyperlink" Target="https://www.google.com/url?sa=t&amp;source=web&amp;rct=j&amp;opi=89978449&amp;url=https://planbleu.org/wp-content/uploads/2019/06/ensuring_effective_monitoring_web.pdf&amp;ved=2ahUKEwjjkp-T1uSOAxU4U6QEHbvqEUcQFnoECBcQAQ&amp;usg=AOvVaw2zxnJOdgDL9qq0Y3GiYj7p"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hyperlink" Target="https://www.oecd.org/en/publications/serials/oecd-tourism-papers_g1727119.html" TargetMode="External"/><Relationship Id="rId5" Type="http://schemas.openxmlformats.org/officeDocument/2006/relationships/hyperlink" Target="https://data.europa.eu/doi/10.2873/983087" TargetMode="External"/><Relationship Id="rId4" Type="http://schemas.openxmlformats.org/officeDocument/2006/relationships/hyperlink" Target="https://www.e-unwto.org/doi/book/10.18111/9789284407262" TargetMode="External"/><Relationship Id="rId9" Type="http://schemas.openxmlformats.org/officeDocument/2006/relationships/hyperlink" Target="https://open.spotify.com/show/2qifwjk3MVhGP4GS8DppjB?si=0ee91819ebe945fb"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title"/>
          </p:nvPr>
        </p:nvSpPr>
        <p:spPr>
          <a:xfrm>
            <a:off x="762001" y="5657851"/>
            <a:ext cx="19466766"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dirty="0"/>
              <a:t>10. </a:t>
            </a:r>
            <a:r>
              <a:rPr lang="pt-PT" b="1" dirty="0"/>
              <a:t>Monitorização e Avaliação de Práticas Sustentáveis</a:t>
            </a:r>
            <a:endParaRP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body" idx="1"/>
          </p:nvPr>
        </p:nvSpPr>
        <p:spPr>
          <a:xfrm>
            <a:off x="957810" y="3545634"/>
            <a:ext cx="21493116" cy="7860304"/>
          </a:xfrm>
          <a:prstGeom prst="rect">
            <a:avLst/>
          </a:prstGeom>
          <a:noFill/>
          <a:ln>
            <a:noFill/>
          </a:ln>
        </p:spPr>
        <p:txBody>
          <a:bodyPr spcFirstLastPara="1" wrap="square" lIns="0" tIns="118850" rIns="0" bIns="0" anchor="t" anchorCtr="0">
            <a:normAutofit/>
          </a:bodyPr>
          <a:lstStyle/>
          <a:p>
            <a:pPr marL="0" lvl="0" indent="0" algn="l" rtl="0">
              <a:lnSpc>
                <a:spcPct val="130000"/>
              </a:lnSpc>
              <a:spcBef>
                <a:spcPts val="2000"/>
              </a:spcBef>
              <a:spcAft>
                <a:spcPts val="0"/>
              </a:spcAft>
              <a:buClr>
                <a:srgbClr val="323232"/>
              </a:buClr>
              <a:buSzPts val="6000"/>
              <a:buNone/>
            </a:pPr>
            <a:r>
              <a:rPr lang="pt-PT" sz="6000" baseline="30000" dirty="0"/>
              <a:t>A principal relevância e o âmbito deste módulo são:</a:t>
            </a:r>
          </a:p>
          <a:p>
            <a:pPr marL="0" lvl="0" indent="0" algn="l" rtl="0">
              <a:lnSpc>
                <a:spcPct val="130000"/>
              </a:lnSpc>
              <a:spcBef>
                <a:spcPts val="2000"/>
              </a:spcBef>
              <a:spcAft>
                <a:spcPts val="0"/>
              </a:spcAft>
              <a:buClr>
                <a:srgbClr val="323232"/>
              </a:buClr>
              <a:buSzPts val="6000"/>
              <a:buNone/>
            </a:pPr>
            <a:r>
              <a:rPr lang="pt-PT" sz="6000" baseline="30000" dirty="0"/>
              <a:t>1. </a:t>
            </a:r>
            <a:r>
              <a:rPr lang="pt-PT" sz="6000" b="1" baseline="30000" dirty="0"/>
              <a:t>Capacitar os formadores </a:t>
            </a:r>
            <a:r>
              <a:rPr lang="pt-PT" sz="6000" baseline="30000" dirty="0"/>
              <a:t>para compreenderem e ensinarem a importância dos processos de monitorização e avaliação na implementação de práticas sustentáveis.</a:t>
            </a:r>
          </a:p>
          <a:p>
            <a:pPr marL="0" lvl="0" indent="0" algn="l" rtl="0">
              <a:lnSpc>
                <a:spcPct val="130000"/>
              </a:lnSpc>
              <a:spcBef>
                <a:spcPts val="2000"/>
              </a:spcBef>
              <a:spcAft>
                <a:spcPts val="0"/>
              </a:spcAft>
              <a:buClr>
                <a:srgbClr val="323232"/>
              </a:buClr>
              <a:buSzPts val="6000"/>
              <a:buNone/>
            </a:pPr>
            <a:r>
              <a:rPr lang="pt-PT" sz="6000" baseline="30000" dirty="0"/>
              <a:t>2. </a:t>
            </a:r>
            <a:r>
              <a:rPr lang="pt-PT" sz="6000" b="1" baseline="30000" dirty="0"/>
              <a:t>Explorar métodos e indicadores </a:t>
            </a:r>
            <a:r>
              <a:rPr lang="pt-PT" sz="6000" baseline="30000" dirty="0"/>
              <a:t>(KPI, valores de referência) que permitam medir a eficácia das ações sustentáveis nos contextos do turismo e da hotelaria.</a:t>
            </a:r>
          </a:p>
          <a:p>
            <a:pPr marL="0" lvl="0" indent="0" algn="l" rtl="0">
              <a:lnSpc>
                <a:spcPct val="130000"/>
              </a:lnSpc>
              <a:spcBef>
                <a:spcPts val="2000"/>
              </a:spcBef>
              <a:spcAft>
                <a:spcPts val="0"/>
              </a:spcAft>
              <a:buClr>
                <a:srgbClr val="323232"/>
              </a:buClr>
              <a:buSzPts val="6000"/>
              <a:buNone/>
            </a:pPr>
            <a:r>
              <a:rPr lang="pt-PT" sz="6000" baseline="30000" dirty="0"/>
              <a:t>3. </a:t>
            </a:r>
            <a:r>
              <a:rPr lang="pt-PT" sz="6000" b="1" baseline="30000" dirty="0"/>
              <a:t>Fornecer ferramentas práticas e metodologias </a:t>
            </a:r>
            <a:r>
              <a:rPr lang="pt-PT" sz="6000" baseline="30000" dirty="0"/>
              <a:t>para a criação de sistemas de acompanhamento e de feedback contínuo.</a:t>
            </a:r>
          </a:p>
        </p:txBody>
      </p:sp>
      <p:sp>
        <p:nvSpPr>
          <p:cNvPr id="95" name="Google Shape;95;p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b="1" dirty="0" err="1"/>
              <a:t>Introdução</a:t>
            </a:r>
            <a:endParaRPr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dirty="0"/>
              <a:t>A. </a:t>
            </a:r>
            <a:r>
              <a:rPr lang="pt-PT" b="1" dirty="0"/>
              <a:t>Monitorização e Avaliação (M&amp;A)</a:t>
            </a:r>
            <a:endParaRPr dirty="0"/>
          </a:p>
        </p:txBody>
      </p:sp>
      <p:sp>
        <p:nvSpPr>
          <p:cNvPr id="101" name="Google Shape;101;p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4"/>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n-US" b="1" dirty="0"/>
              <a:t>1. </a:t>
            </a:r>
            <a:r>
              <a:rPr lang="pt-PT" b="1" dirty="0"/>
              <a:t>Monitorização e Avaliação (M&amp;A) </a:t>
            </a:r>
            <a:r>
              <a:rPr lang="en-US" b="1" dirty="0"/>
              <a:t>- </a:t>
            </a:r>
            <a:r>
              <a:rPr lang="en-US" b="1" dirty="0" err="1"/>
              <a:t>definições</a:t>
            </a:r>
            <a:endParaRPr b="1" dirty="0">
              <a:highlight>
                <a:srgbClr val="FFFF00"/>
              </a:highlight>
            </a:endParaRPr>
          </a:p>
        </p:txBody>
      </p:sp>
      <p:sp>
        <p:nvSpPr>
          <p:cNvPr id="108" name="Google Shape;108;p4"/>
          <p:cNvSpPr/>
          <p:nvPr/>
        </p:nvSpPr>
        <p:spPr>
          <a:xfrm>
            <a:off x="11385148" y="3101789"/>
            <a:ext cx="11547039" cy="3900590"/>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4000" dirty="0">
                <a:solidFill>
                  <a:schemeClr val="lt1"/>
                </a:solidFill>
                <a:latin typeface="Arial"/>
                <a:ea typeface="Arial"/>
                <a:cs typeface="Arial"/>
                <a:sym typeface="Arial"/>
              </a:rPr>
              <a:t>A </a:t>
            </a:r>
            <a:r>
              <a:rPr lang="pt-PT" sz="4000" b="1" dirty="0">
                <a:solidFill>
                  <a:schemeClr val="lt1"/>
                </a:solidFill>
                <a:latin typeface="Arial"/>
                <a:ea typeface="Arial"/>
                <a:cs typeface="Arial"/>
                <a:sym typeface="Arial"/>
              </a:rPr>
              <a:t>monitorização</a:t>
            </a:r>
            <a:r>
              <a:rPr lang="pt-PT" sz="4000" dirty="0">
                <a:solidFill>
                  <a:schemeClr val="lt1"/>
                </a:solidFill>
                <a:latin typeface="Arial"/>
                <a:ea typeface="Arial"/>
                <a:cs typeface="Arial"/>
                <a:sym typeface="Arial"/>
              </a:rPr>
              <a:t> é o processo contínuo de recolha de dados para monitorizar indicadores de desempenho, com vista a supervisionar o progresso e a evolução dos objetivos e metas (por exemplo, consumo de energia, redução de resíduos, envolvimento da comunidade)</a:t>
            </a:r>
            <a:endParaRPr dirty="0"/>
          </a:p>
        </p:txBody>
      </p:sp>
      <p:sp>
        <p:nvSpPr>
          <p:cNvPr id="109" name="Google Shape;109;p4"/>
          <p:cNvSpPr txBox="1">
            <a:spLocks noGrp="1"/>
          </p:cNvSpPr>
          <p:nvPr>
            <p:ph type="body" idx="1"/>
          </p:nvPr>
        </p:nvSpPr>
        <p:spPr>
          <a:xfrm>
            <a:off x="1075346" y="2692715"/>
            <a:ext cx="9377395" cy="10243288"/>
          </a:xfrm>
          <a:prstGeom prst="rect">
            <a:avLst/>
          </a:prstGeom>
          <a:noFill/>
          <a:ln>
            <a:noFill/>
          </a:ln>
        </p:spPr>
        <p:txBody>
          <a:bodyPr spcFirstLastPara="1" wrap="square" lIns="0" tIns="0" rIns="0" bIns="0" anchor="t" anchorCtr="0">
            <a:normAutofit fontScale="85000" lnSpcReduction="20000"/>
          </a:bodyPr>
          <a:lstStyle/>
          <a:p>
            <a:pPr marL="0" lvl="0" indent="0" algn="ctr" rtl="0">
              <a:lnSpc>
                <a:spcPct val="120000"/>
              </a:lnSpc>
              <a:spcBef>
                <a:spcPts val="0"/>
              </a:spcBef>
              <a:spcAft>
                <a:spcPts val="0"/>
              </a:spcAft>
              <a:buClr>
                <a:srgbClr val="323232"/>
              </a:buClr>
              <a:buSzPct val="100000"/>
              <a:buNone/>
            </a:pPr>
            <a:r>
              <a:rPr lang="pt-PT" dirty="0"/>
              <a:t>O acompanhamento e avaliação das práticas sustentáveis refere-se ao processo sistemático de acompanhar, avaliar e melhorar a forma como as empresas do setor do turismo implementam ações ambientalmente, socialmente e economicamente responsáveis.</a:t>
            </a:r>
          </a:p>
          <a:p>
            <a:pPr marL="0" lvl="0" indent="0" algn="ctr" rtl="0">
              <a:lnSpc>
                <a:spcPct val="120000"/>
              </a:lnSpc>
              <a:spcBef>
                <a:spcPts val="0"/>
              </a:spcBef>
              <a:spcAft>
                <a:spcPts val="0"/>
              </a:spcAft>
              <a:buClr>
                <a:srgbClr val="323232"/>
              </a:buClr>
              <a:buSzPct val="100000"/>
              <a:buNone/>
            </a:pPr>
            <a:endParaRPr lang="pt-PT" dirty="0"/>
          </a:p>
          <a:p>
            <a:pPr marL="0" lvl="0" indent="0" algn="ctr" rtl="0">
              <a:lnSpc>
                <a:spcPct val="120000"/>
              </a:lnSpc>
              <a:spcBef>
                <a:spcPts val="0"/>
              </a:spcBef>
              <a:spcAft>
                <a:spcPts val="0"/>
              </a:spcAft>
              <a:buClr>
                <a:srgbClr val="323232"/>
              </a:buClr>
              <a:buSzPct val="100000"/>
              <a:buNone/>
            </a:pPr>
            <a:r>
              <a:rPr lang="pt-PT" dirty="0"/>
              <a:t>Este processo garante que os objetivos de sustentabilidade não sejam apenas aspirações, mas que sejam efetivamente alcançados.</a:t>
            </a:r>
            <a:endParaRPr dirty="0"/>
          </a:p>
        </p:txBody>
      </p:sp>
      <p:sp>
        <p:nvSpPr>
          <p:cNvPr id="110" name="Google Shape;110;p4"/>
          <p:cNvSpPr/>
          <p:nvPr/>
        </p:nvSpPr>
        <p:spPr>
          <a:xfrm>
            <a:off x="11385149" y="7762019"/>
            <a:ext cx="11547039" cy="3900589"/>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4000" dirty="0">
                <a:solidFill>
                  <a:schemeClr val="lt1"/>
                </a:solidFill>
                <a:latin typeface="Arial"/>
                <a:ea typeface="Arial"/>
                <a:cs typeface="Arial"/>
                <a:sym typeface="Arial"/>
              </a:rPr>
              <a:t>A </a:t>
            </a:r>
            <a:r>
              <a:rPr lang="pt-PT" sz="4000" b="1" dirty="0">
                <a:solidFill>
                  <a:schemeClr val="lt1"/>
                </a:solidFill>
                <a:latin typeface="Arial"/>
                <a:ea typeface="Arial"/>
                <a:cs typeface="Arial"/>
                <a:sym typeface="Arial"/>
              </a:rPr>
              <a:t>avaliação</a:t>
            </a:r>
            <a:r>
              <a:rPr lang="pt-PT" sz="4000" dirty="0">
                <a:solidFill>
                  <a:schemeClr val="lt1"/>
                </a:solidFill>
                <a:latin typeface="Arial"/>
                <a:ea typeface="Arial"/>
                <a:cs typeface="Arial"/>
                <a:sym typeface="Arial"/>
              </a:rPr>
              <a:t> consiste numa análise periódica desses dados para avaliar a eficácia, identificar lacunas e orientar a tomada de decisões.</a:t>
            </a:r>
          </a:p>
          <a:p>
            <a:pPr marL="0" marR="0" lvl="0" indent="0" algn="ctr" rtl="0">
              <a:spcBef>
                <a:spcPts val="0"/>
              </a:spcBef>
              <a:spcAft>
                <a:spcPts val="0"/>
              </a:spcAft>
              <a:buNone/>
            </a:pPr>
            <a:r>
              <a:rPr lang="pt-PT" sz="4000" dirty="0">
                <a:solidFill>
                  <a:schemeClr val="lt1"/>
                </a:solidFill>
                <a:latin typeface="Arial"/>
                <a:ea typeface="Arial"/>
                <a:cs typeface="Arial"/>
                <a:sym typeface="Arial"/>
              </a:rPr>
              <a:t>A avaliação explica quais as mudanças que ocorreram, mas também como e por que razão ocorreram</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5"/>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a:bodyPr>
          <a:lstStyle/>
          <a:p>
            <a:pPr lvl="0">
              <a:buSzPts val="7200"/>
            </a:pPr>
            <a:r>
              <a:rPr lang="en-US" sz="7200" b="1" dirty="0"/>
              <a:t>2. </a:t>
            </a:r>
            <a:r>
              <a:rPr lang="pt-PT" sz="7200" b="1" dirty="0"/>
              <a:t>Monitorização e Avaliação (M&amp;A) </a:t>
            </a:r>
            <a:r>
              <a:rPr lang="en-US" sz="7200" b="1" dirty="0"/>
              <a:t>- </a:t>
            </a:r>
            <a:r>
              <a:rPr lang="en-US" sz="7200" b="1" dirty="0" err="1"/>
              <a:t>relevância</a:t>
            </a:r>
            <a:endParaRPr sz="7200" b="1" dirty="0">
              <a:highlight>
                <a:srgbClr val="FFFF00"/>
              </a:highlight>
            </a:endParaRPr>
          </a:p>
        </p:txBody>
      </p:sp>
      <p:grpSp>
        <p:nvGrpSpPr>
          <p:cNvPr id="117" name="Google Shape;117;p5"/>
          <p:cNvGrpSpPr/>
          <p:nvPr/>
        </p:nvGrpSpPr>
        <p:grpSpPr>
          <a:xfrm>
            <a:off x="2682494" y="3674059"/>
            <a:ext cx="19019010" cy="7887945"/>
            <a:chOff x="0" y="96"/>
            <a:chExt cx="19019010" cy="7887945"/>
          </a:xfrm>
        </p:grpSpPr>
        <p:sp>
          <p:nvSpPr>
            <p:cNvPr id="118" name="Google Shape;118;p5"/>
            <p:cNvSpPr/>
            <p:nvPr/>
          </p:nvSpPr>
          <p:spPr>
            <a:xfrm rot="5400000">
              <a:off x="11054721" y="-4501192"/>
              <a:ext cx="3078222" cy="1285035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5"/>
            <p:cNvSpPr txBox="1"/>
            <p:nvPr/>
          </p:nvSpPr>
          <p:spPr>
            <a:xfrm>
              <a:off x="6168654" y="535141"/>
              <a:ext cx="12561595" cy="2777690"/>
            </a:xfrm>
            <a:prstGeom prst="rect">
              <a:avLst/>
            </a:prstGeom>
            <a:noFill/>
            <a:ln>
              <a:noFill/>
            </a:ln>
          </p:spPr>
          <p:txBody>
            <a:bodyPr spcFirstLastPara="1" wrap="square" lIns="129525" tIns="64750" rIns="129525" bIns="64750" anchor="ctr" anchorCtr="0">
              <a:noAutofit/>
            </a:bodyPr>
            <a:lstStyle/>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 Garante o cumprimento dos objetivos</a:t>
              </a:r>
            </a:p>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 Identifica os problemas numa fase inicial</a:t>
              </a:r>
            </a:p>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 Adapta-se às mudanças, uma vez que o acompanhamento proporciona a flexibilidade necessária para se adaptar às mudanças.</a:t>
              </a:r>
            </a:p>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 Garante a responsabilização, a eficiência e a transparência</a:t>
              </a:r>
              <a:r>
                <a:rPr lang="en-US" sz="3400" b="0" i="0" u="none" strike="noStrike" cap="none" dirty="0">
                  <a:solidFill>
                    <a:schemeClr val="dk1"/>
                  </a:solidFill>
                  <a:latin typeface="Arial"/>
                  <a:ea typeface="Arial"/>
                  <a:cs typeface="Arial"/>
                  <a:sym typeface="Arial"/>
                </a:rPr>
                <a:t>.</a:t>
              </a:r>
              <a:endParaRPr sz="3400" b="0" i="0" u="none" strike="noStrike" cap="none" dirty="0">
                <a:solidFill>
                  <a:schemeClr val="dk1"/>
                </a:solidFill>
                <a:latin typeface="Arial"/>
                <a:ea typeface="Arial"/>
                <a:cs typeface="Arial"/>
                <a:sym typeface="Arial"/>
              </a:endParaRPr>
            </a:p>
          </p:txBody>
        </p:sp>
        <p:sp>
          <p:nvSpPr>
            <p:cNvPr id="120" name="Google Shape;120;p5"/>
            <p:cNvSpPr/>
            <p:nvPr/>
          </p:nvSpPr>
          <p:spPr>
            <a:xfrm>
              <a:off x="0" y="96"/>
              <a:ext cx="6168654" cy="3847778"/>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txBox="1"/>
            <p:nvPr/>
          </p:nvSpPr>
          <p:spPr>
            <a:xfrm>
              <a:off x="0" y="187929"/>
              <a:ext cx="6168653" cy="3472112"/>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US" sz="6500" b="1" dirty="0" err="1">
                  <a:solidFill>
                    <a:schemeClr val="lt1"/>
                  </a:solidFill>
                  <a:latin typeface="Arial"/>
                  <a:ea typeface="Arial"/>
                  <a:cs typeface="Arial"/>
                  <a:sym typeface="Arial"/>
                </a:rPr>
                <a:t>Monitorização</a:t>
              </a:r>
              <a:endParaRPr sz="6500" b="1" dirty="0">
                <a:solidFill>
                  <a:schemeClr val="lt1"/>
                </a:solidFill>
                <a:latin typeface="Arial"/>
                <a:ea typeface="Arial"/>
                <a:cs typeface="Arial"/>
                <a:sym typeface="Arial"/>
              </a:endParaRPr>
            </a:p>
          </p:txBody>
        </p:sp>
        <p:sp>
          <p:nvSpPr>
            <p:cNvPr id="122" name="Google Shape;122;p5"/>
            <p:cNvSpPr/>
            <p:nvPr/>
          </p:nvSpPr>
          <p:spPr>
            <a:xfrm rot="5400000">
              <a:off x="11054721" y="-461026"/>
              <a:ext cx="3078222" cy="1285035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5"/>
            <p:cNvSpPr txBox="1"/>
            <p:nvPr/>
          </p:nvSpPr>
          <p:spPr>
            <a:xfrm>
              <a:off x="6168654" y="4575307"/>
              <a:ext cx="10816231" cy="2777690"/>
            </a:xfrm>
            <a:prstGeom prst="rect">
              <a:avLst/>
            </a:prstGeom>
            <a:noFill/>
            <a:ln>
              <a:noFill/>
            </a:ln>
          </p:spPr>
          <p:txBody>
            <a:bodyPr spcFirstLastPara="1" wrap="square" lIns="129525" tIns="64750" rIns="129525" bIns="64750" anchor="ctr" anchorCtr="0">
              <a:noAutofit/>
            </a:bodyPr>
            <a:lstStyle/>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Fornece informações sobre o desempenho</a:t>
              </a:r>
            </a:p>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Identifica áreas a melhorar</a:t>
              </a:r>
            </a:p>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Contribui para a tomada de decisões estratégicas</a:t>
              </a:r>
            </a:p>
            <a:p>
              <a:pPr marL="285750" marR="0" lvl="1" indent="-285750" algn="l" rtl="0">
                <a:lnSpc>
                  <a:spcPct val="90000"/>
                </a:lnSpc>
                <a:spcBef>
                  <a:spcPts val="0"/>
                </a:spcBef>
                <a:spcAft>
                  <a:spcPts val="0"/>
                </a:spcAft>
                <a:buClr>
                  <a:schemeClr val="dk1"/>
                </a:buClr>
                <a:buSzPts val="3400"/>
                <a:buFont typeface="Arial"/>
                <a:buAutoNum type="arabicPeriod"/>
              </a:pPr>
              <a:r>
                <a:rPr lang="pt-PT" sz="3400" b="0" i="0" u="none" strike="noStrike" cap="none" dirty="0">
                  <a:solidFill>
                    <a:schemeClr val="dk1"/>
                  </a:solidFill>
                  <a:latin typeface="Arial"/>
                  <a:ea typeface="Arial"/>
                  <a:cs typeface="Arial"/>
                  <a:sym typeface="Arial"/>
                </a:rPr>
                <a:t>Promove o crescimento e a competitividade</a:t>
              </a:r>
              <a:endParaRPr sz="3400" b="0" i="0" u="none" strike="noStrike" cap="none" dirty="0">
                <a:solidFill>
                  <a:schemeClr val="dk1"/>
                </a:solidFill>
                <a:latin typeface="Arial"/>
                <a:ea typeface="Arial"/>
                <a:cs typeface="Arial"/>
                <a:sym typeface="Arial"/>
              </a:endParaRPr>
            </a:p>
          </p:txBody>
        </p:sp>
        <p:sp>
          <p:nvSpPr>
            <p:cNvPr id="124" name="Google Shape;124;p5"/>
            <p:cNvSpPr/>
            <p:nvPr/>
          </p:nvSpPr>
          <p:spPr>
            <a:xfrm>
              <a:off x="0" y="4040263"/>
              <a:ext cx="6168654" cy="3847778"/>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5"/>
            <p:cNvSpPr txBox="1"/>
            <p:nvPr/>
          </p:nvSpPr>
          <p:spPr>
            <a:xfrm>
              <a:off x="187833" y="4228096"/>
              <a:ext cx="5792988" cy="3472112"/>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US" sz="6500" b="1" dirty="0" err="1">
                  <a:solidFill>
                    <a:schemeClr val="lt1"/>
                  </a:solidFill>
                  <a:latin typeface="Arial"/>
                  <a:ea typeface="Arial"/>
                  <a:cs typeface="Arial"/>
                  <a:sym typeface="Arial"/>
                </a:rPr>
                <a:t>Avaliação</a:t>
              </a:r>
              <a:endParaRPr sz="6500" b="1" dirty="0">
                <a:solidFill>
                  <a:schemeClr val="lt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rmAutofit/>
          </a:bodyPr>
          <a:lstStyle/>
          <a:p>
            <a:pPr lvl="0">
              <a:buSzPts val="7200"/>
            </a:pPr>
            <a:r>
              <a:rPr lang="en-US" sz="7200" b="1" dirty="0"/>
              <a:t>3. </a:t>
            </a:r>
            <a:r>
              <a:rPr lang="pt-PT" sz="7200" b="1" dirty="0"/>
              <a:t>Monitorização e Avaliação (M&amp;A) </a:t>
            </a:r>
            <a:r>
              <a:rPr lang="en-US" sz="7200" b="1" dirty="0"/>
              <a:t>– </a:t>
            </a:r>
            <a:r>
              <a:rPr lang="en-US" sz="7200" b="1" dirty="0" err="1"/>
              <a:t>vantagens</a:t>
            </a:r>
            <a:endParaRPr sz="7200" b="1" dirty="0">
              <a:highlight>
                <a:srgbClr val="FFFF00"/>
              </a:highlight>
            </a:endParaRPr>
          </a:p>
        </p:txBody>
      </p:sp>
      <p:sp>
        <p:nvSpPr>
          <p:cNvPr id="132" name="Google Shape;132;p6"/>
          <p:cNvSpPr/>
          <p:nvPr/>
        </p:nvSpPr>
        <p:spPr>
          <a:xfrm>
            <a:off x="1116563" y="3404637"/>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Maior eficiência operacional</a:t>
            </a:r>
          </a:p>
          <a:p>
            <a:pPr marL="0" marR="0" lvl="0" indent="0" algn="ctr" rtl="0">
              <a:spcBef>
                <a:spcPts val="0"/>
              </a:spcBef>
              <a:spcAft>
                <a:spcPts val="0"/>
              </a:spcAft>
              <a:buNone/>
            </a:pPr>
            <a:r>
              <a:rPr lang="pt-PT" sz="3600" dirty="0">
                <a:solidFill>
                  <a:schemeClr val="dk1"/>
                </a:solidFill>
                <a:latin typeface="Arial"/>
                <a:ea typeface="Arial"/>
                <a:cs typeface="Arial"/>
                <a:sym typeface="Arial"/>
              </a:rPr>
              <a:t>Reduz o consumo de recursos e os custos através da minimização do desperdício e da poupança de energia</a:t>
            </a:r>
            <a:endParaRPr dirty="0"/>
          </a:p>
        </p:txBody>
      </p:sp>
      <p:sp>
        <p:nvSpPr>
          <p:cNvPr id="133" name="Google Shape;133;p6"/>
          <p:cNvSpPr/>
          <p:nvPr/>
        </p:nvSpPr>
        <p:spPr>
          <a:xfrm>
            <a:off x="4755503" y="8092951"/>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Vantagem competitiva</a:t>
            </a:r>
          </a:p>
          <a:p>
            <a:pPr marL="0" marR="0" lvl="0" indent="0" algn="ctr" rtl="0">
              <a:spcBef>
                <a:spcPts val="0"/>
              </a:spcBef>
              <a:spcAft>
                <a:spcPts val="0"/>
              </a:spcAft>
              <a:buNone/>
            </a:pPr>
            <a:r>
              <a:rPr lang="pt-PT" sz="3600" dirty="0">
                <a:solidFill>
                  <a:schemeClr val="dk1"/>
                </a:solidFill>
                <a:latin typeface="Arial"/>
                <a:ea typeface="Arial"/>
                <a:cs typeface="Arial"/>
                <a:sym typeface="Arial"/>
              </a:rPr>
              <a:t>Responde à crescente procura por viagens responsáveis e reforça a reputação da marca e a fidelidade dos clientes</a:t>
            </a:r>
            <a:endParaRPr dirty="0"/>
          </a:p>
        </p:txBody>
      </p:sp>
      <p:sp>
        <p:nvSpPr>
          <p:cNvPr id="134" name="Google Shape;134;p6"/>
          <p:cNvSpPr/>
          <p:nvPr/>
        </p:nvSpPr>
        <p:spPr>
          <a:xfrm>
            <a:off x="8749782" y="3404637"/>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Gestão ambiental</a:t>
            </a:r>
          </a:p>
          <a:p>
            <a:pPr marL="0" marR="0" lvl="0" indent="0" algn="ctr" rtl="0">
              <a:spcBef>
                <a:spcPts val="0"/>
              </a:spcBef>
              <a:spcAft>
                <a:spcPts val="0"/>
              </a:spcAft>
              <a:buNone/>
            </a:pPr>
            <a:r>
              <a:rPr lang="pt-PT" sz="3600" dirty="0">
                <a:solidFill>
                  <a:schemeClr val="dk1"/>
                </a:solidFill>
                <a:latin typeface="Arial"/>
                <a:ea typeface="Arial"/>
                <a:cs typeface="Arial"/>
                <a:sym typeface="Arial"/>
              </a:rPr>
              <a:t>Ajuda as empresas a reduzir a sua pegada de carbono e apoia a conservação do património natural e cultural</a:t>
            </a:r>
            <a:endParaRPr dirty="0"/>
          </a:p>
        </p:txBody>
      </p:sp>
      <p:sp>
        <p:nvSpPr>
          <p:cNvPr id="135" name="Google Shape;135;p6"/>
          <p:cNvSpPr/>
          <p:nvPr/>
        </p:nvSpPr>
        <p:spPr>
          <a:xfrm>
            <a:off x="12744064" y="8092951"/>
            <a:ext cx="6884433"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Tomada de decisões baseada em dados</a:t>
            </a:r>
          </a:p>
          <a:p>
            <a:pPr marL="0" marR="0" lvl="0" indent="0" algn="ctr" rtl="0">
              <a:spcBef>
                <a:spcPts val="0"/>
              </a:spcBef>
              <a:spcAft>
                <a:spcPts val="0"/>
              </a:spcAft>
              <a:buNone/>
            </a:pPr>
            <a:r>
              <a:rPr lang="pt-PT" sz="3200" dirty="0">
                <a:solidFill>
                  <a:schemeClr val="dk1"/>
                </a:solidFill>
                <a:latin typeface="Arial"/>
                <a:ea typeface="Arial"/>
                <a:cs typeface="Arial"/>
                <a:sym typeface="Arial"/>
              </a:rPr>
              <a:t>Permite um planeamento e investimento baseados em dados concretos e ajuda as empresas a obter certificações de sustentabilidade e a candidatar-se a oportunidades de financiamento</a:t>
            </a:r>
            <a:endParaRPr sz="1200" dirty="0"/>
          </a:p>
        </p:txBody>
      </p:sp>
      <p:sp>
        <p:nvSpPr>
          <p:cNvPr id="136" name="Google Shape;136;p6"/>
          <p:cNvSpPr/>
          <p:nvPr/>
        </p:nvSpPr>
        <p:spPr>
          <a:xfrm>
            <a:off x="16383001" y="3404637"/>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PT" sz="3600" b="1" dirty="0">
                <a:solidFill>
                  <a:schemeClr val="dk1"/>
                </a:solidFill>
                <a:latin typeface="Arial"/>
                <a:ea typeface="Arial"/>
                <a:cs typeface="Arial"/>
                <a:sym typeface="Arial"/>
              </a:rPr>
              <a:t>Envolvimento com a comunidade </a:t>
            </a:r>
          </a:p>
          <a:p>
            <a:pPr marL="0" marR="0" lvl="0" indent="0" algn="ctr" rtl="0">
              <a:spcBef>
                <a:spcPts val="0"/>
              </a:spcBef>
              <a:spcAft>
                <a:spcPts val="0"/>
              </a:spcAft>
              <a:buNone/>
            </a:pPr>
            <a:r>
              <a:rPr lang="pt-PT" sz="3600" dirty="0">
                <a:solidFill>
                  <a:schemeClr val="dk1"/>
                </a:solidFill>
                <a:latin typeface="Arial"/>
                <a:ea typeface="Arial"/>
                <a:cs typeface="Arial"/>
                <a:sym typeface="Arial"/>
              </a:rPr>
              <a:t>Promove a colaboração com as comunidades locais e cria relações de confiança e de longo prazo com as partes interessadas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a:bodyPr>
          <a:lstStyle/>
          <a:p>
            <a:pPr lvl="0"/>
            <a:r>
              <a:rPr lang="en-US" b="1" dirty="0"/>
              <a:t>4. </a:t>
            </a:r>
            <a:r>
              <a:rPr lang="pt-PT" b="1" dirty="0"/>
              <a:t>Monitorização e Avaliação (M&amp;A)</a:t>
            </a:r>
            <a:r>
              <a:rPr lang="en-US" b="1" dirty="0"/>
              <a:t> - </a:t>
            </a:r>
            <a:r>
              <a:rPr lang="en-US" b="1" dirty="0" err="1"/>
              <a:t>atividade</a:t>
            </a:r>
            <a:endParaRPr b="1" dirty="0">
              <a:highlight>
                <a:srgbClr val="FFFF00"/>
              </a:highlight>
            </a:endParaRPr>
          </a:p>
        </p:txBody>
      </p:sp>
      <p:sp>
        <p:nvSpPr>
          <p:cNvPr id="143" name="Google Shape;143;p7"/>
          <p:cNvSpPr txBox="1">
            <a:spLocks noGrp="1"/>
          </p:cNvSpPr>
          <p:nvPr>
            <p:ph type="body" idx="1"/>
          </p:nvPr>
        </p:nvSpPr>
        <p:spPr>
          <a:xfrm>
            <a:off x="761999" y="3111765"/>
            <a:ext cx="9753601" cy="94900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4400"/>
              <a:buNone/>
            </a:pPr>
            <a:r>
              <a:rPr lang="en-US" sz="4400" b="1" dirty="0" err="1"/>
              <a:t>Questões</a:t>
            </a:r>
            <a:endParaRPr dirty="0"/>
          </a:p>
          <a:p>
            <a:pPr marL="0" lvl="0" indent="0" algn="l" rtl="0">
              <a:lnSpc>
                <a:spcPct val="90000"/>
              </a:lnSpc>
              <a:spcBef>
                <a:spcPts val="2000"/>
              </a:spcBef>
              <a:spcAft>
                <a:spcPts val="0"/>
              </a:spcAft>
              <a:buClr>
                <a:srgbClr val="323232"/>
              </a:buClr>
              <a:buSzPts val="4400"/>
              <a:buNone/>
            </a:pPr>
            <a:endParaRPr sz="4400" dirty="0"/>
          </a:p>
          <a:p>
            <a:pPr marL="0" lvl="0" indent="0" algn="l" rtl="0">
              <a:lnSpc>
                <a:spcPct val="90000"/>
              </a:lnSpc>
              <a:spcBef>
                <a:spcPts val="2000"/>
              </a:spcBef>
              <a:spcAft>
                <a:spcPts val="0"/>
              </a:spcAft>
              <a:buClr>
                <a:srgbClr val="323232"/>
              </a:buClr>
              <a:buSzPts val="4400"/>
              <a:buNone/>
            </a:pPr>
            <a:r>
              <a:rPr lang="pt-PT" sz="4400" dirty="0"/>
              <a:t>Descreva, com as suas próprias palavras, a diferença entre monitorização e avaliação no contexto do turismo.</a:t>
            </a:r>
          </a:p>
          <a:p>
            <a:pPr marL="0" lvl="0" indent="0" algn="l" rtl="0">
              <a:lnSpc>
                <a:spcPct val="90000"/>
              </a:lnSpc>
              <a:spcBef>
                <a:spcPts val="2000"/>
              </a:spcBef>
              <a:spcAft>
                <a:spcPts val="0"/>
              </a:spcAft>
              <a:buClr>
                <a:srgbClr val="323232"/>
              </a:buClr>
              <a:buSzPts val="4400"/>
              <a:buNone/>
            </a:pPr>
            <a:endParaRPr lang="pt-PT" sz="4400" dirty="0"/>
          </a:p>
          <a:p>
            <a:pPr marL="0" lvl="0" indent="0" algn="l" rtl="0">
              <a:lnSpc>
                <a:spcPct val="90000"/>
              </a:lnSpc>
              <a:spcBef>
                <a:spcPts val="2000"/>
              </a:spcBef>
              <a:spcAft>
                <a:spcPts val="0"/>
              </a:spcAft>
              <a:buClr>
                <a:srgbClr val="323232"/>
              </a:buClr>
              <a:buSzPts val="4400"/>
              <a:buNone/>
            </a:pPr>
            <a:r>
              <a:rPr lang="pt-PT" sz="4400" dirty="0"/>
              <a:t>De que forma uma monitorização regular o ajudaria a identificar sinais de alerta precoce nas suas operações?</a:t>
            </a:r>
            <a:endParaRPr dirty="0"/>
          </a:p>
        </p:txBody>
      </p:sp>
      <p:sp>
        <p:nvSpPr>
          <p:cNvPr id="144" name="Google Shape;144;p7"/>
          <p:cNvSpPr txBox="1"/>
          <p:nvPr/>
        </p:nvSpPr>
        <p:spPr>
          <a:xfrm>
            <a:off x="12191999" y="3111765"/>
            <a:ext cx="12019723" cy="9490052"/>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rgbClr val="323232"/>
              </a:buClr>
              <a:buSzPts val="4400"/>
              <a:buFont typeface="Arial"/>
              <a:buNone/>
            </a:pPr>
            <a:r>
              <a:rPr lang="pt-PT" sz="4400" b="1" dirty="0">
                <a:solidFill>
                  <a:srgbClr val="323232"/>
                </a:solidFill>
                <a:latin typeface="Arial"/>
                <a:ea typeface="Arial"/>
                <a:cs typeface="Arial"/>
                <a:sym typeface="Arial"/>
              </a:rPr>
              <a:t>Verdadeiro ou falso?</a:t>
            </a:r>
            <a:endParaRPr dirty="0"/>
          </a:p>
          <a:p>
            <a:pPr marL="0" marR="0" lvl="0" indent="0" algn="l" rtl="0">
              <a:lnSpc>
                <a:spcPct val="90000"/>
              </a:lnSpc>
              <a:spcBef>
                <a:spcPts val="2000"/>
              </a:spcBef>
              <a:spcAft>
                <a:spcPts val="0"/>
              </a:spcAft>
              <a:buClr>
                <a:srgbClr val="323232"/>
              </a:buClr>
              <a:buSzPts val="4400"/>
              <a:buFont typeface="Arial"/>
              <a:buNone/>
            </a:pPr>
            <a:endParaRPr sz="4400" b="1" dirty="0">
              <a:solidFill>
                <a:srgbClr val="323232"/>
              </a:solidFill>
              <a:latin typeface="Arial"/>
              <a:ea typeface="Arial"/>
              <a:cs typeface="Arial"/>
              <a:sym typeface="Arial"/>
            </a:endParaRPr>
          </a:p>
          <a:p>
            <a:pPr marL="914400" marR="0" lvl="0" indent="-914400" algn="l" rtl="0">
              <a:lnSpc>
                <a:spcPct val="90000"/>
              </a:lnSpc>
              <a:spcBef>
                <a:spcPts val="2000"/>
              </a:spcBef>
              <a:spcAft>
                <a:spcPts val="0"/>
              </a:spcAft>
              <a:buClr>
                <a:srgbClr val="323232"/>
              </a:buClr>
              <a:buSzPts val="4400"/>
              <a:buFont typeface="Arial"/>
              <a:buAutoNum type="arabicPeriod"/>
            </a:pPr>
            <a:r>
              <a:rPr lang="pt-PT" sz="4400" dirty="0">
                <a:solidFill>
                  <a:srgbClr val="323232"/>
                </a:solidFill>
                <a:latin typeface="Arial"/>
                <a:ea typeface="Arial"/>
                <a:cs typeface="Arial"/>
                <a:sym typeface="Arial"/>
              </a:rPr>
              <a:t>O acompanhamento consiste numa análise pontual dos dados para avaliar a eficácia.</a:t>
            </a:r>
          </a:p>
          <a:p>
            <a:pPr marL="914400" marR="0" lvl="0" indent="-914400" algn="l" rtl="0">
              <a:lnSpc>
                <a:spcPct val="90000"/>
              </a:lnSpc>
              <a:spcBef>
                <a:spcPts val="2000"/>
              </a:spcBef>
              <a:spcAft>
                <a:spcPts val="0"/>
              </a:spcAft>
              <a:buClr>
                <a:srgbClr val="323232"/>
              </a:buClr>
              <a:buSzPts val="4400"/>
              <a:buFont typeface="Arial"/>
              <a:buAutoNum type="arabicPeriod"/>
            </a:pPr>
            <a:endParaRPr lang="pt-PT" sz="4400" dirty="0">
              <a:solidFill>
                <a:srgbClr val="323232"/>
              </a:solidFill>
              <a:latin typeface="Arial"/>
              <a:ea typeface="Arial"/>
              <a:cs typeface="Arial"/>
              <a:sym typeface="Arial"/>
            </a:endParaRPr>
          </a:p>
          <a:p>
            <a:pPr marL="914400" marR="0" lvl="0" indent="-914400" algn="l" rtl="0">
              <a:lnSpc>
                <a:spcPct val="90000"/>
              </a:lnSpc>
              <a:spcBef>
                <a:spcPts val="2000"/>
              </a:spcBef>
              <a:spcAft>
                <a:spcPts val="0"/>
              </a:spcAft>
              <a:buClr>
                <a:srgbClr val="323232"/>
              </a:buClr>
              <a:buSzPts val="4400"/>
              <a:buFont typeface="Arial"/>
              <a:buAutoNum type="arabicPeriod"/>
            </a:pPr>
            <a:r>
              <a:rPr lang="pt-PT" sz="4400" dirty="0">
                <a:solidFill>
                  <a:srgbClr val="323232"/>
                </a:solidFill>
                <a:latin typeface="Arial"/>
                <a:ea typeface="Arial"/>
                <a:cs typeface="Arial"/>
                <a:sym typeface="Arial"/>
              </a:rPr>
              <a:t>A avaliação explica não só o que mudou, mas também por que razão mudou.</a:t>
            </a:r>
          </a:p>
          <a:p>
            <a:pPr marL="914400" marR="0" lvl="0" indent="-914400" algn="l" rtl="0">
              <a:lnSpc>
                <a:spcPct val="90000"/>
              </a:lnSpc>
              <a:spcBef>
                <a:spcPts val="2000"/>
              </a:spcBef>
              <a:spcAft>
                <a:spcPts val="0"/>
              </a:spcAft>
              <a:buClr>
                <a:srgbClr val="323232"/>
              </a:buClr>
              <a:buSzPts val="4400"/>
              <a:buFont typeface="Arial"/>
              <a:buAutoNum type="arabicPeriod"/>
            </a:pPr>
            <a:endParaRPr lang="pt-PT" sz="4400" dirty="0">
              <a:solidFill>
                <a:srgbClr val="323232"/>
              </a:solidFill>
              <a:latin typeface="Arial"/>
              <a:ea typeface="Arial"/>
              <a:cs typeface="Arial"/>
              <a:sym typeface="Arial"/>
            </a:endParaRPr>
          </a:p>
          <a:p>
            <a:pPr marL="914400" marR="0" lvl="0" indent="-914400" algn="l" rtl="0">
              <a:lnSpc>
                <a:spcPct val="90000"/>
              </a:lnSpc>
              <a:spcBef>
                <a:spcPts val="2000"/>
              </a:spcBef>
              <a:spcAft>
                <a:spcPts val="0"/>
              </a:spcAft>
              <a:buClr>
                <a:srgbClr val="323232"/>
              </a:buClr>
              <a:buSzPts val="4400"/>
              <a:buFont typeface="Arial"/>
              <a:buAutoNum type="arabicPeriod"/>
            </a:pPr>
            <a:r>
              <a:rPr lang="pt-PT" sz="4400" dirty="0">
                <a:solidFill>
                  <a:srgbClr val="323232"/>
                </a:solidFill>
                <a:latin typeface="Arial"/>
                <a:ea typeface="Arial"/>
                <a:cs typeface="Arial"/>
                <a:sym typeface="Arial"/>
              </a:rPr>
              <a:t>A responsabilização, a eficiência e a transparência são resultados de um bom acompanhamento.</a:t>
            </a:r>
            <a:endParaRPr sz="5600" dirty="0">
              <a:solidFill>
                <a:srgbClr val="32323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lvl="0">
              <a:buSzPts val="7200"/>
            </a:pPr>
            <a:r>
              <a:rPr lang="en-US" sz="7200" b="1" dirty="0"/>
              <a:t>5. </a:t>
            </a:r>
            <a:r>
              <a:rPr lang="pt-PT" sz="7200" b="1" dirty="0"/>
              <a:t>Monitorização e Avaliação (M&amp;A)</a:t>
            </a:r>
            <a:r>
              <a:rPr lang="en-US" sz="7200" b="1" dirty="0"/>
              <a:t> – </a:t>
            </a:r>
            <a:r>
              <a:rPr lang="pt-PT" sz="7200" b="1" dirty="0"/>
              <a:t>10 passos para a criação de um quadro de referência</a:t>
            </a:r>
            <a:endParaRPr sz="7200" b="1" dirty="0">
              <a:highlight>
                <a:srgbClr val="FFFF00"/>
              </a:highlight>
            </a:endParaRPr>
          </a:p>
        </p:txBody>
      </p:sp>
      <p:sp>
        <p:nvSpPr>
          <p:cNvPr id="151" name="Google Shape;151;p8"/>
          <p:cNvSpPr txBox="1">
            <a:spLocks noGrp="1"/>
          </p:cNvSpPr>
          <p:nvPr>
            <p:ph type="body" idx="1"/>
          </p:nvPr>
        </p:nvSpPr>
        <p:spPr>
          <a:xfrm>
            <a:off x="240029" y="3555387"/>
            <a:ext cx="23903941" cy="1338109"/>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323232"/>
              </a:buClr>
              <a:buSzPts val="4000"/>
              <a:buNone/>
            </a:pPr>
            <a:r>
              <a:rPr lang="pt-PT" sz="4000" dirty="0"/>
              <a:t>A criação de um quadro sólido ajuda as empresas turísticas e os destinos a acompanhar os progressos, a melhorar as práticas e a alinhar-se com os objetivos de sustentabilidade</a:t>
            </a:r>
            <a:endParaRPr sz="2800" b="1" dirty="0"/>
          </a:p>
        </p:txBody>
      </p:sp>
      <p:grpSp>
        <p:nvGrpSpPr>
          <p:cNvPr id="152" name="Google Shape;152;p8"/>
          <p:cNvGrpSpPr/>
          <p:nvPr/>
        </p:nvGrpSpPr>
        <p:grpSpPr>
          <a:xfrm>
            <a:off x="761999" y="4331042"/>
            <a:ext cx="22839910" cy="9210791"/>
            <a:chOff x="10045" y="0"/>
            <a:chExt cx="22839910" cy="9210791"/>
          </a:xfrm>
        </p:grpSpPr>
        <p:sp>
          <p:nvSpPr>
            <p:cNvPr id="153" name="Google Shape;153;p8"/>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8"/>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8"/>
            <p:cNvSpPr txBox="1"/>
            <p:nvPr/>
          </p:nvSpPr>
          <p:spPr>
            <a:xfrm>
              <a:off x="189898"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pt-PT" sz="3100" b="1" dirty="0">
                  <a:solidFill>
                    <a:schemeClr val="lt1"/>
                  </a:solidFill>
                  <a:latin typeface="Arial"/>
                  <a:ea typeface="Arial"/>
                  <a:cs typeface="Arial"/>
                  <a:sym typeface="Arial"/>
                </a:rPr>
                <a:t>1. </a:t>
              </a:r>
            </a:p>
            <a:p>
              <a:pPr marL="0" marR="0" lvl="0" indent="0" algn="ctr" rtl="0">
                <a:lnSpc>
                  <a:spcPct val="90000"/>
                </a:lnSpc>
                <a:spcBef>
                  <a:spcPts val="0"/>
                </a:spcBef>
                <a:spcAft>
                  <a:spcPts val="0"/>
                </a:spcAft>
                <a:buClr>
                  <a:schemeClr val="lt1"/>
                </a:buClr>
                <a:buSzPts val="3100"/>
                <a:buFont typeface="Arial"/>
                <a:buNone/>
              </a:pPr>
              <a:r>
                <a:rPr lang="pt-PT" sz="3100" dirty="0">
                  <a:solidFill>
                    <a:schemeClr val="lt1"/>
                  </a:solidFill>
                  <a:latin typeface="Arial"/>
                  <a:ea typeface="Arial"/>
                  <a:cs typeface="Arial"/>
                  <a:sym typeface="Arial"/>
                </a:rPr>
                <a:t>Definir</a:t>
              </a:r>
              <a:r>
                <a:rPr lang="pt-PT" sz="3100" b="1" dirty="0">
                  <a:solidFill>
                    <a:schemeClr val="lt1"/>
                  </a:solidFill>
                  <a:latin typeface="Arial"/>
                  <a:ea typeface="Arial"/>
                  <a:cs typeface="Arial"/>
                  <a:sym typeface="Arial"/>
                </a:rPr>
                <a:t> objetivos </a:t>
              </a:r>
              <a:r>
                <a:rPr lang="pt-PT" sz="3100" dirty="0">
                  <a:solidFill>
                    <a:schemeClr val="lt1"/>
                  </a:solidFill>
                  <a:latin typeface="Arial"/>
                  <a:ea typeface="Arial"/>
                  <a:cs typeface="Arial"/>
                  <a:sym typeface="Arial"/>
                </a:rPr>
                <a:t>claros e mensuráveis</a:t>
              </a:r>
              <a:endParaRPr sz="3100" dirty="0">
                <a:solidFill>
                  <a:schemeClr val="lt1"/>
                </a:solidFill>
                <a:latin typeface="Arial"/>
                <a:ea typeface="Arial"/>
                <a:cs typeface="Arial"/>
                <a:sym typeface="Arial"/>
              </a:endParaRPr>
            </a:p>
          </p:txBody>
        </p:sp>
        <p:sp>
          <p:nvSpPr>
            <p:cNvPr id="156" name="Google Shape;156;p8"/>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8"/>
            <p:cNvSpPr txBox="1"/>
            <p:nvPr/>
          </p:nvSpPr>
          <p:spPr>
            <a:xfrm>
              <a:off x="4801803"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dirty="0">
                  <a:solidFill>
                    <a:schemeClr val="lt1"/>
                  </a:solidFill>
                  <a:latin typeface="Arial"/>
                  <a:ea typeface="Arial"/>
                  <a:cs typeface="Arial"/>
                  <a:sym typeface="Arial"/>
                </a:rPr>
                <a:t>2. </a:t>
              </a:r>
              <a:endParaRPr dirty="0"/>
            </a:p>
            <a:p>
              <a:pPr marL="0" marR="0" lvl="0" indent="0" algn="ctr" rtl="0">
                <a:lnSpc>
                  <a:spcPct val="90000"/>
                </a:lnSpc>
                <a:spcBef>
                  <a:spcPts val="1085"/>
                </a:spcBef>
                <a:spcAft>
                  <a:spcPts val="0"/>
                </a:spcAft>
                <a:buClr>
                  <a:schemeClr val="lt1"/>
                </a:buClr>
                <a:buSzPts val="3100"/>
                <a:buFont typeface="Arial"/>
                <a:buNone/>
              </a:pPr>
              <a:r>
                <a:rPr lang="pt-PT" sz="3100" b="1" dirty="0">
                  <a:solidFill>
                    <a:schemeClr val="lt1"/>
                  </a:solidFill>
                  <a:latin typeface="Arial"/>
                  <a:ea typeface="Arial"/>
                  <a:cs typeface="Arial"/>
                  <a:sym typeface="Arial"/>
                </a:rPr>
                <a:t>Envolver as partes interessadas: </a:t>
              </a:r>
              <a:r>
                <a:rPr lang="pt-PT" sz="3100" dirty="0">
                  <a:solidFill>
                    <a:schemeClr val="lt1"/>
                  </a:solidFill>
                  <a:latin typeface="Arial"/>
                  <a:ea typeface="Arial"/>
                  <a:cs typeface="Arial"/>
                  <a:sym typeface="Arial"/>
                </a:rPr>
                <a:t>comunidades locais, operadores turísticos, organismos governamentais e ONG</a:t>
              </a:r>
              <a:endParaRPr sz="3100" dirty="0">
                <a:solidFill>
                  <a:schemeClr val="lt1"/>
                </a:solidFill>
                <a:latin typeface="Arial"/>
                <a:ea typeface="Arial"/>
                <a:cs typeface="Arial"/>
                <a:sym typeface="Arial"/>
              </a:endParaRPr>
            </a:p>
          </p:txBody>
        </p:sp>
        <p:sp>
          <p:nvSpPr>
            <p:cNvPr id="158" name="Google Shape;158;p8"/>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8"/>
            <p:cNvSpPr txBox="1"/>
            <p:nvPr/>
          </p:nvSpPr>
          <p:spPr>
            <a:xfrm>
              <a:off x="9413708"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dirty="0">
                  <a:solidFill>
                    <a:schemeClr val="lt1"/>
                  </a:solidFill>
                  <a:latin typeface="Arial"/>
                  <a:ea typeface="Arial"/>
                  <a:cs typeface="Arial"/>
                  <a:sym typeface="Arial"/>
                </a:rPr>
                <a:t>3. </a:t>
              </a:r>
              <a:endParaRPr lang="en-US" b="1" dirty="0"/>
            </a:p>
            <a:p>
              <a:pPr marL="0" marR="0" lvl="0" indent="0" algn="ctr" rtl="0">
                <a:lnSpc>
                  <a:spcPct val="90000"/>
                </a:lnSpc>
                <a:spcBef>
                  <a:spcPts val="0"/>
                </a:spcBef>
                <a:spcAft>
                  <a:spcPts val="0"/>
                </a:spcAft>
                <a:buClr>
                  <a:schemeClr val="lt1"/>
                </a:buClr>
                <a:buSzPts val="3100"/>
                <a:buFont typeface="Arial"/>
                <a:buNone/>
              </a:pPr>
              <a:r>
                <a:rPr lang="pt-PT" sz="3100" dirty="0">
                  <a:solidFill>
                    <a:schemeClr val="lt1"/>
                  </a:solidFill>
                  <a:latin typeface="Arial"/>
                  <a:ea typeface="Arial"/>
                  <a:cs typeface="Arial"/>
                  <a:sym typeface="Arial"/>
                </a:rPr>
                <a:t>Selecione </a:t>
              </a:r>
              <a:r>
                <a:rPr lang="pt-PT" sz="3100" b="1" dirty="0">
                  <a:solidFill>
                    <a:schemeClr val="lt1"/>
                  </a:solidFill>
                  <a:latin typeface="Arial"/>
                  <a:ea typeface="Arial"/>
                  <a:cs typeface="Arial"/>
                  <a:sym typeface="Arial"/>
                </a:rPr>
                <a:t>indicadores</a:t>
              </a:r>
              <a:r>
                <a:rPr lang="pt-PT" sz="3100" dirty="0">
                  <a:solidFill>
                    <a:schemeClr val="lt1"/>
                  </a:solidFill>
                  <a:latin typeface="Arial"/>
                  <a:ea typeface="Arial"/>
                  <a:cs typeface="Arial"/>
                  <a:sym typeface="Arial"/>
                </a:rPr>
                <a:t> para acompanhar os objetivos: </a:t>
              </a:r>
              <a:r>
                <a:rPr lang="pt-PT" sz="2800" dirty="0">
                  <a:solidFill>
                    <a:schemeClr val="lt1"/>
                  </a:solidFill>
                  <a:latin typeface="Arial"/>
                  <a:ea typeface="Arial"/>
                  <a:cs typeface="Arial"/>
                  <a:sym typeface="Arial"/>
                </a:rPr>
                <a:t>específicos, mensuráveis, alcançáveis, relevantes e com prazos definidos</a:t>
              </a:r>
              <a:endParaRPr sz="3100" dirty="0">
                <a:solidFill>
                  <a:schemeClr val="lt1"/>
                </a:solidFill>
                <a:latin typeface="Arial"/>
                <a:ea typeface="Arial"/>
                <a:cs typeface="Arial"/>
                <a:sym typeface="Arial"/>
              </a:endParaRPr>
            </a:p>
          </p:txBody>
        </p:sp>
        <p:sp>
          <p:nvSpPr>
            <p:cNvPr id="160" name="Google Shape;160;p8"/>
            <p:cNvSpPr/>
            <p:nvPr/>
          </p:nvSpPr>
          <p:spPr>
            <a:xfrm>
              <a:off x="1384576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8"/>
            <p:cNvSpPr txBox="1"/>
            <p:nvPr/>
          </p:nvSpPr>
          <p:spPr>
            <a:xfrm>
              <a:off x="14025613"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dirty="0">
                  <a:solidFill>
                    <a:schemeClr val="lt1"/>
                  </a:solidFill>
                  <a:latin typeface="Arial"/>
                  <a:ea typeface="Arial"/>
                  <a:cs typeface="Arial"/>
                  <a:sym typeface="Arial"/>
                </a:rPr>
                <a:t>4.</a:t>
              </a:r>
              <a:r>
                <a:rPr lang="en-US" sz="3100" dirty="0">
                  <a:solidFill>
                    <a:schemeClr val="lt1"/>
                  </a:solidFill>
                  <a:latin typeface="Arial"/>
                  <a:ea typeface="Arial"/>
                  <a:cs typeface="Arial"/>
                  <a:sym typeface="Arial"/>
                </a:rPr>
                <a:t> </a:t>
              </a:r>
              <a:endParaRPr dirty="0"/>
            </a:p>
            <a:p>
              <a:pPr marL="0" marR="0" lvl="0" indent="0" algn="ctr" rtl="0">
                <a:lnSpc>
                  <a:spcPct val="90000"/>
                </a:lnSpc>
                <a:spcBef>
                  <a:spcPts val="1085"/>
                </a:spcBef>
                <a:spcAft>
                  <a:spcPts val="0"/>
                </a:spcAft>
                <a:buClr>
                  <a:schemeClr val="lt1"/>
                </a:buClr>
                <a:buSzPts val="3100"/>
                <a:buFont typeface="Arial"/>
                <a:buNone/>
              </a:pPr>
              <a:r>
                <a:rPr lang="pt-PT" sz="3100" dirty="0">
                  <a:solidFill>
                    <a:schemeClr val="lt1"/>
                  </a:solidFill>
                  <a:latin typeface="Arial"/>
                  <a:ea typeface="Arial"/>
                  <a:cs typeface="Arial"/>
                  <a:sym typeface="Arial"/>
                </a:rPr>
                <a:t>Estabelecer </a:t>
              </a:r>
              <a:r>
                <a:rPr lang="pt-PT" sz="3100" b="1" dirty="0">
                  <a:solidFill>
                    <a:schemeClr val="lt1"/>
                  </a:solidFill>
                  <a:latin typeface="Arial"/>
                  <a:ea typeface="Arial"/>
                  <a:cs typeface="Arial"/>
                  <a:sym typeface="Arial"/>
                </a:rPr>
                <a:t>valores de referência </a:t>
              </a:r>
              <a:r>
                <a:rPr lang="pt-PT" sz="3100" dirty="0">
                  <a:solidFill>
                    <a:schemeClr val="lt1"/>
                  </a:solidFill>
                  <a:latin typeface="Arial"/>
                  <a:ea typeface="Arial"/>
                  <a:cs typeface="Arial"/>
                  <a:sym typeface="Arial"/>
                </a:rPr>
                <a:t>e parâmetros de comparação: </a:t>
              </a:r>
              <a:r>
                <a:rPr lang="pt-PT" sz="2800" dirty="0">
                  <a:solidFill>
                    <a:schemeClr val="lt1"/>
                  </a:solidFill>
                  <a:latin typeface="Arial"/>
                  <a:ea typeface="Arial"/>
                  <a:cs typeface="Arial"/>
                  <a:sym typeface="Arial"/>
                </a:rPr>
                <a:t>recolher dados iniciais para compreender a situação atual </a:t>
              </a:r>
              <a:endParaRPr sz="3100" dirty="0">
                <a:solidFill>
                  <a:schemeClr val="lt1"/>
                </a:solidFill>
                <a:latin typeface="Arial"/>
                <a:ea typeface="Arial"/>
                <a:cs typeface="Arial"/>
                <a:sym typeface="Arial"/>
              </a:endParaRPr>
            </a:p>
          </p:txBody>
        </p:sp>
        <p:sp>
          <p:nvSpPr>
            <p:cNvPr id="162" name="Google Shape;162;p8"/>
            <p:cNvSpPr/>
            <p:nvPr/>
          </p:nvSpPr>
          <p:spPr>
            <a:xfrm>
              <a:off x="1845766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txBox="1"/>
            <p:nvPr/>
          </p:nvSpPr>
          <p:spPr>
            <a:xfrm>
              <a:off x="18637518" y="2943090"/>
              <a:ext cx="4032584" cy="3324610"/>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b="1" dirty="0">
                  <a:solidFill>
                    <a:schemeClr val="lt1"/>
                  </a:solidFill>
                  <a:latin typeface="Arial"/>
                  <a:ea typeface="Arial"/>
                  <a:cs typeface="Arial"/>
                  <a:sym typeface="Arial"/>
                </a:rPr>
                <a:t>5. </a:t>
              </a:r>
              <a:endParaRPr dirty="0"/>
            </a:p>
            <a:p>
              <a:pPr marL="0" marR="0" lvl="0" indent="0" algn="ctr" rtl="0">
                <a:lnSpc>
                  <a:spcPct val="90000"/>
                </a:lnSpc>
                <a:spcBef>
                  <a:spcPts val="1085"/>
                </a:spcBef>
                <a:spcAft>
                  <a:spcPts val="0"/>
                </a:spcAft>
                <a:buClr>
                  <a:schemeClr val="lt1"/>
                </a:buClr>
                <a:buSzPts val="3100"/>
                <a:buFont typeface="Arial"/>
                <a:buNone/>
              </a:pPr>
              <a:r>
                <a:rPr lang="pt-PT" sz="3100" dirty="0">
                  <a:solidFill>
                    <a:schemeClr val="lt1"/>
                  </a:solidFill>
                  <a:latin typeface="Arial"/>
                  <a:ea typeface="Arial"/>
                  <a:cs typeface="Arial"/>
                  <a:sym typeface="Arial"/>
                </a:rPr>
                <a:t>Selecionar metas de </a:t>
              </a:r>
              <a:r>
                <a:rPr lang="pt-PT" sz="3100" b="1" dirty="0">
                  <a:solidFill>
                    <a:schemeClr val="lt1"/>
                  </a:solidFill>
                  <a:latin typeface="Arial"/>
                  <a:ea typeface="Arial"/>
                  <a:cs typeface="Arial"/>
                  <a:sym typeface="Arial"/>
                </a:rPr>
                <a:t>resultados</a:t>
              </a:r>
              <a:r>
                <a:rPr lang="pt-PT" sz="3100" dirty="0">
                  <a:solidFill>
                    <a:schemeClr val="lt1"/>
                  </a:solidFill>
                  <a:latin typeface="Arial"/>
                  <a:ea typeface="Arial"/>
                  <a:cs typeface="Arial"/>
                  <a:sym typeface="Arial"/>
                </a:rPr>
                <a:t> </a:t>
              </a:r>
              <a:r>
                <a:rPr lang="pt-PT" sz="2800" dirty="0">
                  <a:solidFill>
                    <a:schemeClr val="lt1"/>
                  </a:solidFill>
                  <a:latin typeface="Arial"/>
                  <a:ea typeface="Arial"/>
                  <a:cs typeface="Arial"/>
                  <a:sym typeface="Arial"/>
                </a:rPr>
                <a:t>significa definir o que pode ser alcançado num determinado período de tempo para atingir o resultado pretendido </a:t>
              </a:r>
              <a:endParaRPr sz="3100" dirty="0">
                <a:solidFill>
                  <a:schemeClr val="lt1"/>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9"/>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lvl="0">
              <a:buSzPts val="7200"/>
            </a:pPr>
            <a:r>
              <a:rPr lang="en-US" sz="7200" b="1" dirty="0"/>
              <a:t>5. </a:t>
            </a:r>
            <a:r>
              <a:rPr lang="pt-PT" sz="7200" b="1" dirty="0"/>
              <a:t>Monitorização e Avaliação (M&amp;A)</a:t>
            </a:r>
            <a:r>
              <a:rPr lang="en-US" sz="7200" b="1" dirty="0"/>
              <a:t> – </a:t>
            </a:r>
            <a:r>
              <a:rPr lang="pt-PT" sz="7200" b="1" dirty="0"/>
              <a:t>10 passos para a criação de um quadro de referência</a:t>
            </a:r>
            <a:endParaRPr sz="7200" b="1" dirty="0">
              <a:highlight>
                <a:srgbClr val="FFFF00"/>
              </a:highlight>
            </a:endParaRPr>
          </a:p>
        </p:txBody>
      </p:sp>
      <p:grpSp>
        <p:nvGrpSpPr>
          <p:cNvPr id="171" name="Google Shape;171;p9"/>
          <p:cNvGrpSpPr/>
          <p:nvPr/>
        </p:nvGrpSpPr>
        <p:grpSpPr>
          <a:xfrm>
            <a:off x="497817" y="4248502"/>
            <a:ext cx="22839910" cy="9210791"/>
            <a:chOff x="10045" y="0"/>
            <a:chExt cx="22839910" cy="9210791"/>
          </a:xfrm>
        </p:grpSpPr>
        <p:sp>
          <p:nvSpPr>
            <p:cNvPr id="172" name="Google Shape;172;p9"/>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9"/>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9"/>
            <p:cNvSpPr txBox="1"/>
            <p:nvPr/>
          </p:nvSpPr>
          <p:spPr>
            <a:xfrm>
              <a:off x="18989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dirty="0">
                  <a:solidFill>
                    <a:schemeClr val="lt1"/>
                  </a:solidFill>
                  <a:latin typeface="Arial"/>
                  <a:ea typeface="Arial"/>
                  <a:cs typeface="Arial"/>
                  <a:sym typeface="Arial"/>
                </a:rPr>
                <a:t>6. </a:t>
              </a:r>
              <a:endParaRPr dirty="0"/>
            </a:p>
            <a:p>
              <a:pPr marL="0" marR="0" lvl="0" indent="0" algn="ctr" rtl="0">
                <a:lnSpc>
                  <a:spcPct val="90000"/>
                </a:lnSpc>
                <a:spcBef>
                  <a:spcPts val="1050"/>
                </a:spcBef>
                <a:spcAft>
                  <a:spcPts val="0"/>
                </a:spcAft>
                <a:buClr>
                  <a:schemeClr val="lt1"/>
                </a:buClr>
                <a:buSzPts val="3000"/>
                <a:buFont typeface="Arial"/>
                <a:buNone/>
              </a:pPr>
              <a:r>
                <a:rPr lang="pt-PT" sz="3000" dirty="0">
                  <a:solidFill>
                    <a:schemeClr val="lt1"/>
                  </a:solidFill>
                  <a:latin typeface="Arial"/>
                  <a:ea typeface="Arial"/>
                  <a:cs typeface="Arial"/>
                  <a:sym typeface="Arial"/>
                </a:rPr>
                <a:t>Definir métodos de recolha de dados: inquéritos, entrevistas, dados estatísticos, sensores, auditorias, plataformas digitais</a:t>
              </a:r>
              <a:endParaRPr sz="3000" dirty="0">
                <a:solidFill>
                  <a:schemeClr val="lt1"/>
                </a:solidFill>
                <a:latin typeface="Arial"/>
                <a:ea typeface="Arial"/>
                <a:cs typeface="Arial"/>
                <a:sym typeface="Arial"/>
              </a:endParaRPr>
            </a:p>
          </p:txBody>
        </p:sp>
        <p:sp>
          <p:nvSpPr>
            <p:cNvPr id="175" name="Google Shape;175;p9"/>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9"/>
            <p:cNvSpPr txBox="1"/>
            <p:nvPr/>
          </p:nvSpPr>
          <p:spPr>
            <a:xfrm>
              <a:off x="480180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dirty="0">
                  <a:solidFill>
                    <a:schemeClr val="lt1"/>
                  </a:solidFill>
                  <a:latin typeface="Arial"/>
                  <a:ea typeface="Arial"/>
                  <a:cs typeface="Arial"/>
                  <a:sym typeface="Arial"/>
                </a:rPr>
                <a:t>7.</a:t>
              </a:r>
              <a:endParaRPr dirty="0"/>
            </a:p>
            <a:p>
              <a:pPr marL="0" marR="0" lvl="0" indent="0" algn="ctr" rtl="0">
                <a:lnSpc>
                  <a:spcPct val="90000"/>
                </a:lnSpc>
                <a:spcBef>
                  <a:spcPts val="1050"/>
                </a:spcBef>
                <a:spcAft>
                  <a:spcPts val="0"/>
                </a:spcAft>
                <a:buClr>
                  <a:schemeClr val="lt1"/>
                </a:buClr>
                <a:buSzPts val="3000"/>
                <a:buFont typeface="Arial"/>
                <a:buNone/>
              </a:pPr>
              <a:r>
                <a:rPr lang="pt-PT" sz="3000" b="1" dirty="0">
                  <a:solidFill>
                    <a:schemeClr val="lt1"/>
                  </a:solidFill>
                  <a:latin typeface="Arial"/>
                  <a:ea typeface="Arial"/>
                  <a:cs typeface="Arial"/>
                  <a:sym typeface="Arial"/>
                </a:rPr>
                <a:t>Implementar ferramentas de monitorização</a:t>
              </a:r>
              <a:r>
                <a:rPr lang="pt-PT" sz="3000" dirty="0">
                  <a:solidFill>
                    <a:schemeClr val="lt1"/>
                  </a:solidFill>
                  <a:latin typeface="Arial"/>
                  <a:ea typeface="Arial"/>
                  <a:cs typeface="Arial"/>
                  <a:sym typeface="Arial"/>
                </a:rPr>
                <a:t>: para avaliar o progresso </a:t>
              </a:r>
            </a:p>
          </p:txBody>
        </p:sp>
        <p:sp>
          <p:nvSpPr>
            <p:cNvPr id="177" name="Google Shape;177;p9"/>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txBox="1"/>
            <p:nvPr/>
          </p:nvSpPr>
          <p:spPr>
            <a:xfrm>
              <a:off x="941370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dirty="0">
                  <a:solidFill>
                    <a:schemeClr val="lt1"/>
                  </a:solidFill>
                  <a:latin typeface="Arial"/>
                  <a:ea typeface="Arial"/>
                  <a:cs typeface="Arial"/>
                  <a:sym typeface="Arial"/>
                </a:rPr>
                <a:t>8.</a:t>
              </a:r>
              <a:endParaRPr dirty="0"/>
            </a:p>
            <a:p>
              <a:pPr marL="0" marR="0" lvl="0" indent="0" algn="ctr" rtl="0">
                <a:lnSpc>
                  <a:spcPct val="90000"/>
                </a:lnSpc>
                <a:spcBef>
                  <a:spcPts val="1050"/>
                </a:spcBef>
                <a:spcAft>
                  <a:spcPts val="0"/>
                </a:spcAft>
                <a:buClr>
                  <a:schemeClr val="lt1"/>
                </a:buClr>
                <a:buSzPts val="3000"/>
                <a:buFont typeface="Arial"/>
                <a:buNone/>
              </a:pPr>
              <a:r>
                <a:rPr lang="pt-PT" sz="3000" b="1" dirty="0">
                  <a:solidFill>
                    <a:schemeClr val="lt1"/>
                  </a:solidFill>
                  <a:latin typeface="Arial"/>
                  <a:ea typeface="Arial"/>
                  <a:cs typeface="Arial"/>
                  <a:sym typeface="Arial"/>
                </a:rPr>
                <a:t>Avaliação</a:t>
              </a:r>
              <a:r>
                <a:rPr lang="pt-PT" sz="3000" dirty="0">
                  <a:solidFill>
                    <a:schemeClr val="lt1"/>
                  </a:solidFill>
                  <a:latin typeface="Arial"/>
                  <a:ea typeface="Arial"/>
                  <a:cs typeface="Arial"/>
                  <a:sym typeface="Arial"/>
                </a:rPr>
                <a:t> </a:t>
              </a:r>
              <a:r>
                <a:rPr lang="pt-PT" sz="3000" b="1" dirty="0">
                  <a:solidFill>
                    <a:schemeClr val="lt1"/>
                  </a:solidFill>
                  <a:latin typeface="Arial"/>
                  <a:ea typeface="Arial"/>
                  <a:cs typeface="Arial"/>
                  <a:sym typeface="Arial"/>
                </a:rPr>
                <a:t>regular</a:t>
              </a:r>
              <a:r>
                <a:rPr lang="pt-PT" sz="3000" dirty="0">
                  <a:solidFill>
                    <a:schemeClr val="lt1"/>
                  </a:solidFill>
                  <a:latin typeface="Arial"/>
                  <a:ea typeface="Arial"/>
                  <a:cs typeface="Arial"/>
                  <a:sym typeface="Arial"/>
                </a:rPr>
                <a:t>: analisar tendências, identificar lacunas</a:t>
              </a:r>
            </a:p>
          </p:txBody>
        </p:sp>
        <p:sp>
          <p:nvSpPr>
            <p:cNvPr id="179" name="Google Shape;179;p9"/>
            <p:cNvSpPr/>
            <p:nvPr/>
          </p:nvSpPr>
          <p:spPr>
            <a:xfrm>
              <a:off x="1384576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9"/>
            <p:cNvSpPr txBox="1"/>
            <p:nvPr/>
          </p:nvSpPr>
          <p:spPr>
            <a:xfrm>
              <a:off x="1402561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dirty="0">
                  <a:solidFill>
                    <a:schemeClr val="lt1"/>
                  </a:solidFill>
                  <a:latin typeface="Arial"/>
                  <a:ea typeface="Arial"/>
                  <a:cs typeface="Arial"/>
                  <a:sym typeface="Arial"/>
                </a:rPr>
                <a:t>9. </a:t>
              </a:r>
              <a:endParaRPr dirty="0"/>
            </a:p>
            <a:p>
              <a:pPr marL="0" marR="0" lvl="0" indent="0" algn="ctr" rtl="0">
                <a:lnSpc>
                  <a:spcPct val="90000"/>
                </a:lnSpc>
                <a:spcBef>
                  <a:spcPts val="1050"/>
                </a:spcBef>
                <a:spcAft>
                  <a:spcPts val="0"/>
                </a:spcAft>
                <a:buClr>
                  <a:schemeClr val="lt1"/>
                </a:buClr>
                <a:buSzPts val="3000"/>
                <a:buFont typeface="Arial"/>
                <a:buNone/>
              </a:pPr>
              <a:r>
                <a:rPr lang="pt-PT" sz="3000" b="1" dirty="0">
                  <a:solidFill>
                    <a:schemeClr val="lt1"/>
                  </a:solidFill>
                  <a:latin typeface="Arial"/>
                  <a:ea typeface="Arial"/>
                  <a:cs typeface="Arial"/>
                  <a:sym typeface="Arial"/>
                </a:rPr>
                <a:t>Apresentar e comunicar </a:t>
              </a:r>
              <a:r>
                <a:rPr lang="pt-PT" sz="3000" dirty="0">
                  <a:solidFill>
                    <a:schemeClr val="lt1"/>
                  </a:solidFill>
                  <a:latin typeface="Arial"/>
                  <a:ea typeface="Arial"/>
                  <a:cs typeface="Arial"/>
                  <a:sym typeface="Arial"/>
                </a:rPr>
                <a:t>os resultados às partes interessadas através de relatórios, infográficos e reuniões</a:t>
              </a:r>
            </a:p>
          </p:txBody>
        </p:sp>
        <p:sp>
          <p:nvSpPr>
            <p:cNvPr id="181" name="Google Shape;181;p9"/>
            <p:cNvSpPr/>
            <p:nvPr/>
          </p:nvSpPr>
          <p:spPr>
            <a:xfrm>
              <a:off x="1845766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txBox="1"/>
            <p:nvPr/>
          </p:nvSpPr>
          <p:spPr>
            <a:xfrm>
              <a:off x="1863751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dirty="0">
                  <a:solidFill>
                    <a:schemeClr val="lt1"/>
                  </a:solidFill>
                  <a:latin typeface="Arial"/>
                  <a:ea typeface="Arial"/>
                  <a:cs typeface="Arial"/>
                  <a:sym typeface="Arial"/>
                </a:rPr>
                <a:t>10. </a:t>
              </a:r>
              <a:endParaRPr dirty="0"/>
            </a:p>
            <a:p>
              <a:pPr marL="0" marR="0" lvl="0" indent="0" algn="ctr" rtl="0">
                <a:lnSpc>
                  <a:spcPct val="90000"/>
                </a:lnSpc>
                <a:spcBef>
                  <a:spcPts val="1050"/>
                </a:spcBef>
                <a:spcAft>
                  <a:spcPts val="0"/>
                </a:spcAft>
                <a:buClr>
                  <a:schemeClr val="lt1"/>
                </a:buClr>
                <a:buSzPts val="3000"/>
                <a:buFont typeface="Arial"/>
                <a:buNone/>
              </a:pPr>
              <a:r>
                <a:rPr lang="pt-PT" sz="3000" b="1" dirty="0">
                  <a:solidFill>
                    <a:schemeClr val="lt1"/>
                  </a:solidFill>
                  <a:latin typeface="Arial"/>
                  <a:ea typeface="Arial"/>
                  <a:cs typeface="Arial"/>
                  <a:sym typeface="Arial"/>
                </a:rPr>
                <a:t>Há margem para melhorias; </a:t>
              </a:r>
              <a:r>
                <a:rPr lang="pt-PT" sz="3000" dirty="0">
                  <a:solidFill>
                    <a:schemeClr val="lt1"/>
                  </a:solidFill>
                  <a:latin typeface="Arial"/>
                  <a:ea typeface="Arial"/>
                  <a:cs typeface="Arial"/>
                  <a:sym typeface="Arial"/>
                </a:rPr>
                <a:t>utilize as conclusões da avaliação para aperfeiçoar e atualizar a estratégia </a:t>
              </a:r>
              <a:endParaRPr sz="3000" dirty="0">
                <a:solidFill>
                  <a:schemeClr val="lt1"/>
                </a:solidFill>
                <a:latin typeface="Arial"/>
                <a:ea typeface="Arial"/>
                <a:cs typeface="Arial"/>
                <a:sym typeface="Arial"/>
              </a:endParaRPr>
            </a:p>
          </p:txBody>
        </p:sp>
      </p:grpSp>
      <p:sp>
        <p:nvSpPr>
          <p:cNvPr id="4" name="Google Shape;151;p8">
            <a:extLst>
              <a:ext uri="{FF2B5EF4-FFF2-40B4-BE49-F238E27FC236}">
                <a16:creationId xmlns:a16="http://schemas.microsoft.com/office/drawing/2014/main" id="{22C6FAAA-A5DA-3A67-5D39-7746F2AC1C77}"/>
              </a:ext>
            </a:extLst>
          </p:cNvPr>
          <p:cNvSpPr txBox="1">
            <a:spLocks/>
          </p:cNvSpPr>
          <p:nvPr/>
        </p:nvSpPr>
        <p:spPr>
          <a:xfrm>
            <a:off x="240029" y="3555387"/>
            <a:ext cx="23903941" cy="1338109"/>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0" indent="0">
              <a:lnSpc>
                <a:spcPct val="100000"/>
              </a:lnSpc>
              <a:spcBef>
                <a:spcPts val="0"/>
              </a:spcBef>
              <a:buSzPts val="4000"/>
            </a:pPr>
            <a:r>
              <a:rPr lang="pt-PT" sz="4000"/>
              <a:t>A criação de um quadro sólido ajuda as empresas turísticas e os destinos a acompanhar os progressos, a melhorar as práticas e a alinhar-se com os objetivos de sustentabilidade</a:t>
            </a:r>
            <a:endParaRPr lang="pt-PT" sz="2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0"/>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lvl="0">
              <a:buSzPts val="7200"/>
            </a:pPr>
            <a:r>
              <a:rPr lang="en-US" sz="7200" b="1" dirty="0"/>
              <a:t>5. Monitoring and Evaluation (M&amp;E) – </a:t>
            </a:r>
            <a:r>
              <a:rPr lang="pt-PT" sz="7200" b="1" dirty="0"/>
              <a:t>10 passos para a criação de um quadro de referência</a:t>
            </a:r>
            <a:endParaRPr sz="7200" b="1" dirty="0">
              <a:highlight>
                <a:srgbClr val="FFFF00"/>
              </a:highlight>
            </a:endParaRPr>
          </a:p>
        </p:txBody>
      </p:sp>
      <p:sp>
        <p:nvSpPr>
          <p:cNvPr id="189" name="Google Shape;189;p10"/>
          <p:cNvSpPr txBox="1">
            <a:spLocks noGrp="1"/>
          </p:cNvSpPr>
          <p:nvPr>
            <p:ph type="body" idx="1"/>
          </p:nvPr>
        </p:nvSpPr>
        <p:spPr>
          <a:xfrm>
            <a:off x="9436762" y="3466137"/>
            <a:ext cx="5510476" cy="939714"/>
          </a:xfrm>
          <a:prstGeom prst="rect">
            <a:avLst/>
          </a:prstGeom>
          <a:noFill/>
          <a:ln>
            <a:noFill/>
          </a:ln>
        </p:spPr>
        <p:txBody>
          <a:bodyPr spcFirstLastPara="1" wrap="square" lIns="0" tIns="0" rIns="0" bIns="0" anchor="t" anchorCtr="0">
            <a:normAutofit/>
          </a:bodyPr>
          <a:lstStyle/>
          <a:p>
            <a:pPr marL="0" lvl="0" indent="0" algn="ctr" rtl="0">
              <a:lnSpc>
                <a:spcPct val="100000"/>
              </a:lnSpc>
              <a:spcBef>
                <a:spcPts val="0"/>
              </a:spcBef>
              <a:spcAft>
                <a:spcPts val="0"/>
              </a:spcAft>
              <a:buClr>
                <a:srgbClr val="464646"/>
              </a:buClr>
              <a:buSzPts val="6000"/>
              <a:buNone/>
            </a:pPr>
            <a:r>
              <a:rPr lang="en-US" sz="6000" b="1" dirty="0" err="1">
                <a:solidFill>
                  <a:srgbClr val="464646"/>
                </a:solidFill>
                <a:latin typeface="Arial"/>
                <a:ea typeface="Arial"/>
                <a:cs typeface="Arial"/>
                <a:sym typeface="Arial"/>
              </a:rPr>
              <a:t>Desafios</a:t>
            </a:r>
            <a:r>
              <a:rPr lang="en-US" sz="3200" b="1" dirty="0"/>
              <a:t> </a:t>
            </a:r>
            <a:endParaRPr sz="2000" b="1" dirty="0"/>
          </a:p>
        </p:txBody>
      </p:sp>
      <p:grpSp>
        <p:nvGrpSpPr>
          <p:cNvPr id="190" name="Google Shape;190;p10"/>
          <p:cNvGrpSpPr/>
          <p:nvPr/>
        </p:nvGrpSpPr>
        <p:grpSpPr>
          <a:xfrm>
            <a:off x="872672" y="4622657"/>
            <a:ext cx="22638655" cy="8672218"/>
            <a:chOff x="213597" y="3680"/>
            <a:chExt cx="22638655" cy="8672218"/>
          </a:xfrm>
        </p:grpSpPr>
        <p:sp>
          <p:nvSpPr>
            <p:cNvPr id="191" name="Google Shape;191;p10"/>
            <p:cNvSpPr/>
            <p:nvPr/>
          </p:nvSpPr>
          <p:spPr>
            <a:xfrm>
              <a:off x="2135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0"/>
            <p:cNvSpPr txBox="1"/>
            <p:nvPr/>
          </p:nvSpPr>
          <p:spPr>
            <a:xfrm>
              <a:off x="2135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Noto Sans Symbols"/>
                <a:buNone/>
              </a:pPr>
              <a:r>
                <a:rPr lang="pt-PT" sz="3200" dirty="0">
                  <a:solidFill>
                    <a:schemeClr val="lt1"/>
                  </a:solidFill>
                  <a:latin typeface="Arial"/>
                  <a:ea typeface="Arial"/>
                  <a:cs typeface="Arial"/>
                  <a:sym typeface="Arial"/>
                </a:rPr>
                <a:t>Objetivos ambíguos devido às diferentes prioridades das autoridades públicas, das empresas e das comunidades;</a:t>
              </a:r>
            </a:p>
          </p:txBody>
        </p:sp>
        <p:sp>
          <p:nvSpPr>
            <p:cNvPr id="193" name="Google Shape;193;p10"/>
            <p:cNvSpPr/>
            <p:nvPr/>
          </p:nvSpPr>
          <p:spPr>
            <a:xfrm>
              <a:off x="5981664"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0"/>
            <p:cNvSpPr txBox="1"/>
            <p:nvPr/>
          </p:nvSpPr>
          <p:spPr>
            <a:xfrm>
              <a:off x="5981664"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Baixa participação das partes interessadas</a:t>
              </a:r>
            </a:p>
          </p:txBody>
        </p:sp>
        <p:sp>
          <p:nvSpPr>
            <p:cNvPr id="195" name="Google Shape;195;p10"/>
            <p:cNvSpPr/>
            <p:nvPr/>
          </p:nvSpPr>
          <p:spPr>
            <a:xfrm>
              <a:off x="11749730"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0"/>
            <p:cNvSpPr txBox="1"/>
            <p:nvPr/>
          </p:nvSpPr>
          <p:spPr>
            <a:xfrm>
              <a:off x="11749730"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Dificuldade em adaptar indicadores globais aos contextos locais.</a:t>
              </a:r>
            </a:p>
          </p:txBody>
        </p:sp>
        <p:sp>
          <p:nvSpPr>
            <p:cNvPr id="197" name="Google Shape;197;p10"/>
            <p:cNvSpPr/>
            <p:nvPr/>
          </p:nvSpPr>
          <p:spPr>
            <a:xfrm>
              <a:off x="175177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0"/>
            <p:cNvSpPr txBox="1"/>
            <p:nvPr/>
          </p:nvSpPr>
          <p:spPr>
            <a:xfrm>
              <a:off x="175177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Lacunas nos dados que comprometem a precisão das medições dos indicadores.</a:t>
              </a:r>
            </a:p>
          </p:txBody>
        </p:sp>
        <p:sp>
          <p:nvSpPr>
            <p:cNvPr id="199" name="Google Shape;199;p10"/>
            <p:cNvSpPr/>
            <p:nvPr/>
          </p:nvSpPr>
          <p:spPr>
            <a:xfrm>
              <a:off x="2135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0"/>
            <p:cNvSpPr txBox="1"/>
            <p:nvPr/>
          </p:nvSpPr>
          <p:spPr>
            <a:xfrm>
              <a:off x="2135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Falta de dados históricos fiáveis para definir valores de referência significativos.</a:t>
              </a:r>
            </a:p>
          </p:txBody>
        </p:sp>
        <p:sp>
          <p:nvSpPr>
            <p:cNvPr id="201" name="Google Shape;201;p10"/>
            <p:cNvSpPr/>
            <p:nvPr/>
          </p:nvSpPr>
          <p:spPr>
            <a:xfrm>
              <a:off x="5981664"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0"/>
            <p:cNvSpPr txBox="1"/>
            <p:nvPr/>
          </p:nvSpPr>
          <p:spPr>
            <a:xfrm>
              <a:off x="5981664"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200" dirty="0">
                  <a:solidFill>
                    <a:schemeClr val="lt1"/>
                  </a:solidFill>
                  <a:latin typeface="Arial"/>
                  <a:ea typeface="Arial"/>
                  <a:cs typeface="Arial"/>
                  <a:sym typeface="Arial"/>
                </a:rPr>
                <a:t>Métodos de recolha de dados inconsistentes entre as organizações, tornando as comparações pouco fiáveis.</a:t>
              </a:r>
            </a:p>
          </p:txBody>
        </p:sp>
        <p:sp>
          <p:nvSpPr>
            <p:cNvPr id="203" name="Google Shape;203;p10"/>
            <p:cNvSpPr/>
            <p:nvPr/>
          </p:nvSpPr>
          <p:spPr>
            <a:xfrm>
              <a:off x="11749730"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0"/>
            <p:cNvSpPr txBox="1"/>
            <p:nvPr/>
          </p:nvSpPr>
          <p:spPr>
            <a:xfrm>
              <a:off x="11749730"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200" dirty="0">
                  <a:solidFill>
                    <a:schemeClr val="lt1"/>
                  </a:solidFill>
                  <a:latin typeface="Arial"/>
                  <a:ea typeface="Arial"/>
                  <a:cs typeface="Arial"/>
                  <a:sym typeface="Arial"/>
                </a:rPr>
                <a:t>Custos iniciais elevados com a instalação de sensores, a realização de inquéritos e a implementação de plataformas digitais</a:t>
              </a:r>
            </a:p>
          </p:txBody>
        </p:sp>
        <p:sp>
          <p:nvSpPr>
            <p:cNvPr id="205" name="Google Shape;205;p10"/>
            <p:cNvSpPr/>
            <p:nvPr/>
          </p:nvSpPr>
          <p:spPr>
            <a:xfrm>
              <a:off x="175177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0"/>
            <p:cNvSpPr txBox="1"/>
            <p:nvPr/>
          </p:nvSpPr>
          <p:spPr>
            <a:xfrm>
              <a:off x="175177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Capacidade técnica e humana limitada</a:t>
              </a:r>
            </a:p>
          </p:txBody>
        </p:sp>
        <p:sp>
          <p:nvSpPr>
            <p:cNvPr id="207" name="Google Shape;207;p10"/>
            <p:cNvSpPr/>
            <p:nvPr/>
          </p:nvSpPr>
          <p:spPr>
            <a:xfrm>
              <a:off x="8865697" y="6074233"/>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0"/>
            <p:cNvSpPr txBox="1"/>
            <p:nvPr/>
          </p:nvSpPr>
          <p:spPr>
            <a:xfrm>
              <a:off x="8865697" y="6074233"/>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Alocações orçamentais insuficientes para avaliações regulares e aprofundadas</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1"/>
          <p:cNvSpPr txBox="1">
            <a:spLocks noGrp="1"/>
          </p:cNvSpPr>
          <p:nvPr>
            <p:ph type="title"/>
          </p:nvPr>
        </p:nvSpPr>
        <p:spPr>
          <a:xfrm>
            <a:off x="761999" y="1524001"/>
            <a:ext cx="23622001" cy="1168714"/>
          </a:xfrm>
          <a:prstGeom prst="rect">
            <a:avLst/>
          </a:prstGeom>
          <a:noFill/>
          <a:ln>
            <a:noFill/>
          </a:ln>
        </p:spPr>
        <p:txBody>
          <a:bodyPr spcFirstLastPara="1" wrap="square" lIns="0" tIns="0" rIns="0" bIns="0" anchor="t" anchorCtr="0">
            <a:noAutofit/>
          </a:bodyPr>
          <a:lstStyle/>
          <a:p>
            <a:pPr lvl="0">
              <a:buSzPts val="7200"/>
            </a:pPr>
            <a:r>
              <a:rPr lang="en-US" sz="7200" b="1" dirty="0"/>
              <a:t>6. Monitoring and Evaluation (M&amp;E) – </a:t>
            </a:r>
            <a:r>
              <a:rPr lang="en-US" sz="7200" b="1" dirty="0" err="1"/>
              <a:t>reflexões</a:t>
            </a:r>
            <a:endParaRPr sz="7200" b="1" dirty="0">
              <a:highlight>
                <a:srgbClr val="FFFF00"/>
              </a:highlight>
            </a:endParaRPr>
          </a:p>
        </p:txBody>
      </p:sp>
      <p:sp>
        <p:nvSpPr>
          <p:cNvPr id="215" name="Google Shape;215;p11"/>
          <p:cNvSpPr txBox="1">
            <a:spLocks noGrp="1"/>
          </p:cNvSpPr>
          <p:nvPr>
            <p:ph type="body" idx="1"/>
          </p:nvPr>
        </p:nvSpPr>
        <p:spPr>
          <a:xfrm>
            <a:off x="761999" y="4037213"/>
            <a:ext cx="22165734" cy="778225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4400"/>
              <a:buNone/>
            </a:pPr>
            <a:r>
              <a:rPr lang="pt-PT" sz="4400" b="1" dirty="0"/>
              <a:t>Pense numa mudança recente na sua empresa (por exemplo, novos caixotes de reciclagem).</a:t>
            </a:r>
            <a:endParaRPr dirty="0"/>
          </a:p>
          <a:p>
            <a:pPr marL="0" lvl="0" indent="0" algn="l" rtl="0">
              <a:lnSpc>
                <a:spcPct val="90000"/>
              </a:lnSpc>
              <a:spcBef>
                <a:spcPts val="2000"/>
              </a:spcBef>
              <a:spcAft>
                <a:spcPts val="0"/>
              </a:spcAft>
              <a:buClr>
                <a:srgbClr val="323232"/>
              </a:buClr>
              <a:buSzPts val="4400"/>
              <a:buNone/>
            </a:pPr>
            <a:endParaRPr sz="4400" dirty="0"/>
          </a:p>
          <a:p>
            <a:pPr marL="742950" lvl="0" indent="-742950" algn="l" rtl="0">
              <a:lnSpc>
                <a:spcPct val="90000"/>
              </a:lnSpc>
              <a:spcBef>
                <a:spcPts val="2000"/>
              </a:spcBef>
              <a:spcAft>
                <a:spcPts val="0"/>
              </a:spcAft>
              <a:buClr>
                <a:srgbClr val="323232"/>
              </a:buClr>
              <a:buSzPts val="4400"/>
              <a:buAutoNum type="arabicPeriod"/>
            </a:pPr>
            <a:r>
              <a:rPr lang="pt-PT" sz="4400" dirty="0"/>
              <a:t>Como estruturaria um plano de monitorização simples?</a:t>
            </a:r>
          </a:p>
          <a:p>
            <a:pPr marL="742950" lvl="0" indent="-742950" algn="l" rtl="0">
              <a:lnSpc>
                <a:spcPct val="90000"/>
              </a:lnSpc>
              <a:spcBef>
                <a:spcPts val="2000"/>
              </a:spcBef>
              <a:spcAft>
                <a:spcPts val="0"/>
              </a:spcAft>
              <a:buClr>
                <a:srgbClr val="323232"/>
              </a:buClr>
              <a:buSzPts val="4400"/>
              <a:buAutoNum type="arabicPeriod"/>
            </a:pPr>
            <a:endParaRPr lang="pt-PT" sz="4400" dirty="0"/>
          </a:p>
          <a:p>
            <a:pPr marL="742950" lvl="0" indent="-742950" algn="l" rtl="0">
              <a:lnSpc>
                <a:spcPct val="90000"/>
              </a:lnSpc>
              <a:spcBef>
                <a:spcPts val="2000"/>
              </a:spcBef>
              <a:spcAft>
                <a:spcPts val="0"/>
              </a:spcAft>
              <a:buClr>
                <a:srgbClr val="323232"/>
              </a:buClr>
              <a:buSzPts val="4400"/>
              <a:buAutoNum type="arabicPeriod"/>
            </a:pPr>
            <a:r>
              <a:rPr lang="pt-PT" sz="4400" dirty="0"/>
              <a:t>Que desafios potenciais poderá enfrentar e como se poderia adaptar? </a:t>
            </a:r>
            <a:endParaRPr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2"/>
          <p:cNvSpPr txBox="1">
            <a:spLocks noGrp="1"/>
          </p:cNvSpPr>
          <p:nvPr>
            <p:ph type="title"/>
          </p:nvPr>
        </p:nvSpPr>
        <p:spPr>
          <a:xfrm>
            <a:off x="762001" y="5657851"/>
            <a:ext cx="2253233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n-US" b="1" dirty="0"/>
              <a:t>B. </a:t>
            </a:r>
            <a:r>
              <a:rPr lang="en-US" b="1" dirty="0" err="1"/>
              <a:t>Indicadores</a:t>
            </a:r>
            <a:r>
              <a:rPr lang="en-US" b="1" dirty="0"/>
              <a:t> de </a:t>
            </a:r>
            <a:r>
              <a:rPr lang="en-US" b="1" dirty="0" err="1"/>
              <a:t>sustentabilidade</a:t>
            </a:r>
            <a:endParaRPr dirty="0"/>
          </a:p>
        </p:txBody>
      </p:sp>
      <p:sp>
        <p:nvSpPr>
          <p:cNvPr id="221" name="Google Shape;221;p12"/>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3"/>
          <p:cNvSpPr txBox="1">
            <a:spLocks noGrp="1"/>
          </p:cNvSpPr>
          <p:nvPr>
            <p:ph type="body" idx="1"/>
          </p:nvPr>
        </p:nvSpPr>
        <p:spPr>
          <a:xfrm>
            <a:off x="8839776" y="1523998"/>
            <a:ext cx="14477423" cy="10523222"/>
          </a:xfrm>
          <a:prstGeom prst="rect">
            <a:avLst/>
          </a:prstGeom>
          <a:noFill/>
          <a:ln>
            <a:noFill/>
          </a:ln>
        </p:spPr>
        <p:txBody>
          <a:bodyPr spcFirstLastPara="1" wrap="square" lIns="0" tIns="0" rIns="0" bIns="0" anchor="t" anchorCtr="0">
            <a:normAutofit/>
          </a:bodyPr>
          <a:lstStyle/>
          <a:p>
            <a:pPr marL="571500" lvl="0" indent="-571500" algn="l" rtl="0">
              <a:lnSpc>
                <a:spcPct val="150000"/>
              </a:lnSpc>
              <a:spcBef>
                <a:spcPts val="0"/>
              </a:spcBef>
              <a:spcAft>
                <a:spcPts val="0"/>
              </a:spcAft>
              <a:buClr>
                <a:srgbClr val="323232"/>
              </a:buClr>
              <a:buSzPts val="4400"/>
              <a:buFont typeface="Noto Sans Symbols"/>
              <a:buChar char="▪"/>
            </a:pPr>
            <a:r>
              <a:rPr lang="pt-PT" sz="4400" dirty="0"/>
              <a:t>Os indicadores de sustentabilidade são essenciais na estratégia turística, uma vez que monitorizam as dinâmicas sociais e ambientais, orientando o desempenho e avaliando o impacto das iniciativas estratégicas.</a:t>
            </a:r>
          </a:p>
          <a:p>
            <a:pPr marL="571500" lvl="0" indent="-571500" algn="l" rtl="0">
              <a:lnSpc>
                <a:spcPct val="150000"/>
              </a:lnSpc>
              <a:spcBef>
                <a:spcPts val="0"/>
              </a:spcBef>
              <a:spcAft>
                <a:spcPts val="0"/>
              </a:spcAft>
              <a:buClr>
                <a:srgbClr val="323232"/>
              </a:buClr>
              <a:buSzPts val="4400"/>
              <a:buFont typeface="Noto Sans Symbols"/>
              <a:buChar char="▪"/>
            </a:pPr>
            <a:r>
              <a:rPr lang="pt-PT" sz="4400" dirty="0"/>
              <a:t>Os indicadores de sustentabilidade são medidas que ajudam a identificar tendências, mudanças e a eficácia do planeamento ao longo do tempo.</a:t>
            </a:r>
          </a:p>
        </p:txBody>
      </p:sp>
      <p:sp>
        <p:nvSpPr>
          <p:cNvPr id="227" name="Google Shape;227;p13"/>
          <p:cNvSpPr txBox="1">
            <a:spLocks noGrp="1"/>
          </p:cNvSpPr>
          <p:nvPr>
            <p:ph type="title"/>
          </p:nvPr>
        </p:nvSpPr>
        <p:spPr>
          <a:xfrm>
            <a:off x="761998" y="1523999"/>
            <a:ext cx="7330441"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7200" b="1" dirty="0"/>
              <a:t>1. </a:t>
            </a:r>
            <a:br>
              <a:rPr lang="en-US" sz="7200" b="1" dirty="0"/>
            </a:br>
            <a:r>
              <a:rPr lang="en-US" sz="7200" b="1" dirty="0" err="1"/>
              <a:t>Indicadores</a:t>
            </a:r>
            <a:r>
              <a:rPr lang="en-US" sz="7200" b="1" dirty="0"/>
              <a:t> de </a:t>
            </a:r>
            <a:r>
              <a:rPr lang="en-US" sz="7200" b="1" dirty="0" err="1"/>
              <a:t>sustentabilidade</a:t>
            </a:r>
            <a:r>
              <a:rPr lang="en-US" sz="7200" b="1" dirty="0"/>
              <a:t> – </a:t>
            </a:r>
            <a:r>
              <a:rPr lang="en-US" sz="7200" b="1" dirty="0" err="1"/>
              <a:t>definições</a:t>
            </a:r>
            <a:endParaRPr sz="72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4"/>
          <p:cNvSpPr txBox="1">
            <a:spLocks noGrp="1"/>
          </p:cNvSpPr>
          <p:nvPr>
            <p:ph type="title"/>
          </p:nvPr>
        </p:nvSpPr>
        <p:spPr>
          <a:xfrm>
            <a:off x="761998" y="1523999"/>
            <a:ext cx="7399021"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7200" b="1" dirty="0"/>
              <a:t>2. </a:t>
            </a:r>
            <a:br>
              <a:rPr lang="en-US" sz="7200" b="1" dirty="0"/>
            </a:br>
            <a:r>
              <a:rPr lang="en-US" sz="7200" b="1" dirty="0" err="1"/>
              <a:t>Indicadores</a:t>
            </a:r>
            <a:r>
              <a:rPr lang="en-US" sz="7200" b="1" dirty="0"/>
              <a:t> de </a:t>
            </a:r>
            <a:r>
              <a:rPr lang="en-US" sz="7200" b="1" dirty="0" err="1"/>
              <a:t>sustentabilidade</a:t>
            </a:r>
            <a:r>
              <a:rPr lang="en-US" sz="7200" b="1" dirty="0"/>
              <a:t> – </a:t>
            </a:r>
            <a:r>
              <a:rPr lang="en-US" sz="7200" b="1" dirty="0" err="1"/>
              <a:t>tipos</a:t>
            </a:r>
            <a:endParaRPr sz="7200" b="1" dirty="0"/>
          </a:p>
        </p:txBody>
      </p:sp>
      <p:grpSp>
        <p:nvGrpSpPr>
          <p:cNvPr id="233" name="Google Shape;233;p14"/>
          <p:cNvGrpSpPr/>
          <p:nvPr/>
        </p:nvGrpSpPr>
        <p:grpSpPr>
          <a:xfrm>
            <a:off x="-2862400" y="0"/>
            <a:ext cx="26484401" cy="13682908"/>
            <a:chOff x="-11505607" y="-1755104"/>
            <a:chExt cx="26484401" cy="13682908"/>
          </a:xfrm>
        </p:grpSpPr>
        <p:sp>
          <p:nvSpPr>
            <p:cNvPr id="234" name="Google Shape;234;p14"/>
            <p:cNvSpPr/>
            <p:nvPr/>
          </p:nvSpPr>
          <p:spPr>
            <a:xfrm>
              <a:off x="-11505607" y="-1755104"/>
              <a:ext cx="13682908" cy="13682908"/>
            </a:xfrm>
            <a:prstGeom prst="blockArc">
              <a:avLst>
                <a:gd name="adj1" fmla="val 18900000"/>
                <a:gd name="adj2" fmla="val 2700000"/>
                <a:gd name="adj3" fmla="val 158"/>
              </a:avLst>
            </a:prstGeom>
            <a:noFill/>
            <a:ln w="19050" cap="flat" cmpd="sng">
              <a:solidFill>
                <a:srgbClr val="15A248"/>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4"/>
            <p:cNvSpPr/>
            <p:nvPr/>
          </p:nvSpPr>
          <p:spPr>
            <a:xfrm>
              <a:off x="1138231" y="782077"/>
              <a:ext cx="13840563"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4"/>
            <p:cNvSpPr txBox="1"/>
            <p:nvPr/>
          </p:nvSpPr>
          <p:spPr>
            <a:xfrm>
              <a:off x="1138231" y="782077"/>
              <a:ext cx="13840563"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pt-PT" sz="4400" b="1" cap="none" dirty="0">
                  <a:solidFill>
                    <a:schemeClr val="lt1"/>
                  </a:solidFill>
                  <a:latin typeface="Arial"/>
                  <a:ea typeface="Arial"/>
                  <a:cs typeface="Arial"/>
                  <a:sym typeface="Arial"/>
                </a:rPr>
                <a:t>QUANTITATIVO </a:t>
              </a:r>
              <a:r>
                <a:rPr lang="pt-PT" sz="3600" cap="none" dirty="0">
                  <a:solidFill>
                    <a:schemeClr val="lt1"/>
                  </a:solidFill>
                  <a:latin typeface="Arial"/>
                  <a:ea typeface="Arial"/>
                  <a:cs typeface="Arial"/>
                  <a:sym typeface="Arial"/>
                </a:rPr>
                <a:t>(por exemplo, litros de água consumidos por turista)</a:t>
              </a:r>
              <a:endParaRPr lang="pt-PT" sz="4400" cap="none" dirty="0">
                <a:solidFill>
                  <a:schemeClr val="lt1"/>
                </a:solidFill>
                <a:latin typeface="Arial"/>
                <a:ea typeface="Arial"/>
                <a:cs typeface="Arial"/>
                <a:sym typeface="Arial"/>
              </a:endParaRPr>
            </a:p>
          </p:txBody>
        </p:sp>
        <p:sp>
          <p:nvSpPr>
            <p:cNvPr id="237" name="Google Shape;237;p14"/>
            <p:cNvSpPr/>
            <p:nvPr/>
          </p:nvSpPr>
          <p:spPr>
            <a:xfrm>
              <a:off x="160126" y="586456"/>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4"/>
            <p:cNvSpPr/>
            <p:nvPr/>
          </p:nvSpPr>
          <p:spPr>
            <a:xfrm>
              <a:off x="2035463" y="3129936"/>
              <a:ext cx="12943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4"/>
            <p:cNvSpPr txBox="1"/>
            <p:nvPr/>
          </p:nvSpPr>
          <p:spPr>
            <a:xfrm>
              <a:off x="2035463" y="3129936"/>
              <a:ext cx="12943331"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pt-PT" sz="4400" b="1" cap="none" dirty="0">
                  <a:solidFill>
                    <a:schemeClr val="lt1"/>
                  </a:solidFill>
                  <a:latin typeface="Arial"/>
                  <a:ea typeface="Arial"/>
                  <a:cs typeface="Arial"/>
                  <a:sym typeface="Arial"/>
                </a:rPr>
                <a:t>QUALITATIVO </a:t>
              </a:r>
              <a:r>
                <a:rPr lang="pt-PT" sz="3600" cap="none" dirty="0">
                  <a:solidFill>
                    <a:schemeClr val="lt1"/>
                  </a:solidFill>
                  <a:latin typeface="Arial"/>
                  <a:ea typeface="Arial"/>
                  <a:cs typeface="Arial"/>
                  <a:sym typeface="Arial"/>
                </a:rPr>
                <a:t>(por exemplo: entrevistas, inquéritos, grupos de discussão, nível de satisfação dos participantes)</a:t>
              </a:r>
              <a:endParaRPr lang="pt-PT" sz="4400" cap="none" dirty="0">
                <a:solidFill>
                  <a:schemeClr val="lt1"/>
                </a:solidFill>
                <a:latin typeface="Arial"/>
                <a:ea typeface="Arial"/>
                <a:cs typeface="Arial"/>
                <a:sym typeface="Arial"/>
              </a:endParaRPr>
            </a:p>
          </p:txBody>
        </p:sp>
        <p:sp>
          <p:nvSpPr>
            <p:cNvPr id="240" name="Google Shape;240;p14"/>
            <p:cNvSpPr/>
            <p:nvPr/>
          </p:nvSpPr>
          <p:spPr>
            <a:xfrm>
              <a:off x="1057358" y="2934315"/>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4"/>
            <p:cNvSpPr/>
            <p:nvPr/>
          </p:nvSpPr>
          <p:spPr>
            <a:xfrm>
              <a:off x="2035463" y="5477795"/>
              <a:ext cx="12943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4"/>
            <p:cNvSpPr txBox="1"/>
            <p:nvPr/>
          </p:nvSpPr>
          <p:spPr>
            <a:xfrm>
              <a:off x="2035463" y="5477795"/>
              <a:ext cx="12943331"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pt-PT" sz="4400" b="1" cap="none" dirty="0">
                  <a:solidFill>
                    <a:schemeClr val="lt1"/>
                  </a:solidFill>
                  <a:latin typeface="Arial"/>
                  <a:ea typeface="Arial"/>
                  <a:cs typeface="Arial"/>
                  <a:sym typeface="Arial"/>
                </a:rPr>
                <a:t>INDICADORES MISTOS </a:t>
              </a:r>
              <a:r>
                <a:rPr lang="pt-PT" sz="3600" cap="none" dirty="0">
                  <a:solidFill>
                    <a:schemeClr val="lt1"/>
                  </a:solidFill>
                  <a:latin typeface="Arial"/>
                  <a:ea typeface="Arial"/>
                  <a:cs typeface="Arial"/>
                  <a:sym typeface="Arial"/>
                </a:rPr>
                <a:t>(por exemplo: % e descrição das políticas alteradas em matéria de sustentabilidade;</a:t>
              </a:r>
              <a:endParaRPr lang="pt-PT" sz="4400" cap="none" dirty="0">
                <a:solidFill>
                  <a:schemeClr val="lt1"/>
                </a:solidFill>
                <a:latin typeface="Arial"/>
                <a:ea typeface="Arial"/>
                <a:cs typeface="Arial"/>
                <a:sym typeface="Arial"/>
              </a:endParaRPr>
            </a:p>
          </p:txBody>
        </p:sp>
        <p:sp>
          <p:nvSpPr>
            <p:cNvPr id="243" name="Google Shape;243;p14"/>
            <p:cNvSpPr/>
            <p:nvPr/>
          </p:nvSpPr>
          <p:spPr>
            <a:xfrm>
              <a:off x="1057358" y="5282174"/>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4"/>
            <p:cNvSpPr/>
            <p:nvPr/>
          </p:nvSpPr>
          <p:spPr>
            <a:xfrm>
              <a:off x="1138231" y="7825654"/>
              <a:ext cx="13840563"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4"/>
            <p:cNvSpPr txBox="1"/>
            <p:nvPr/>
          </p:nvSpPr>
          <p:spPr>
            <a:xfrm>
              <a:off x="1138231" y="7825654"/>
              <a:ext cx="13840563" cy="1564968"/>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pt-PT" sz="4400" b="1" cap="none" dirty="0">
                  <a:solidFill>
                    <a:schemeClr val="lt1"/>
                  </a:solidFill>
                  <a:latin typeface="Arial"/>
                  <a:ea typeface="Arial"/>
                  <a:cs typeface="Arial"/>
                  <a:sym typeface="Arial"/>
                </a:rPr>
                <a:t>BINÁRIO </a:t>
              </a:r>
              <a:r>
                <a:rPr lang="pt-PT" sz="3600" cap="none" dirty="0">
                  <a:solidFill>
                    <a:schemeClr val="lt1"/>
                  </a:solidFill>
                  <a:latin typeface="Arial"/>
                  <a:ea typeface="Arial"/>
                  <a:cs typeface="Arial"/>
                  <a:sym typeface="Arial"/>
                </a:rPr>
                <a:t>(por exemplo: O local possui um plano ambiental – Sim/Não). </a:t>
              </a:r>
              <a:endParaRPr lang="pt-PT" sz="4400" cap="none" dirty="0">
                <a:solidFill>
                  <a:schemeClr val="lt1"/>
                </a:solidFill>
                <a:latin typeface="Arial"/>
                <a:ea typeface="Arial"/>
                <a:cs typeface="Arial"/>
                <a:sym typeface="Arial"/>
              </a:endParaRPr>
            </a:p>
          </p:txBody>
        </p:sp>
        <p:sp>
          <p:nvSpPr>
            <p:cNvPr id="246" name="Google Shape;246;p14"/>
            <p:cNvSpPr/>
            <p:nvPr/>
          </p:nvSpPr>
          <p:spPr>
            <a:xfrm>
              <a:off x="160126" y="7630033"/>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5"/>
          <p:cNvSpPr txBox="1">
            <a:spLocks noGrp="1"/>
          </p:cNvSpPr>
          <p:nvPr>
            <p:ph type="title"/>
          </p:nvPr>
        </p:nvSpPr>
        <p:spPr>
          <a:xfrm>
            <a:off x="761998" y="1523999"/>
            <a:ext cx="7399021" cy="5655733"/>
          </a:xfrm>
          <a:prstGeom prst="rect">
            <a:avLst/>
          </a:prstGeom>
          <a:noFill/>
          <a:ln>
            <a:noFill/>
          </a:ln>
        </p:spPr>
        <p:txBody>
          <a:bodyPr spcFirstLastPara="1" wrap="square" lIns="0" tIns="0" rIns="0" bIns="0" anchor="t" anchorCtr="0">
            <a:normAutofit/>
          </a:bodyPr>
          <a:lstStyle/>
          <a:p>
            <a:pPr lvl="0">
              <a:buSzPts val="7200"/>
            </a:pPr>
            <a:r>
              <a:rPr lang="en-US" sz="7200" b="1" dirty="0"/>
              <a:t>2. </a:t>
            </a:r>
            <a:br>
              <a:rPr lang="en-US" sz="7200" b="1" dirty="0"/>
            </a:br>
            <a:r>
              <a:rPr lang="en-US" sz="7200" b="1" dirty="0" err="1"/>
              <a:t>Indicadores</a:t>
            </a:r>
            <a:r>
              <a:rPr lang="en-US" sz="7200" b="1" dirty="0"/>
              <a:t> de </a:t>
            </a:r>
            <a:r>
              <a:rPr lang="en-US" sz="7200" b="1" dirty="0" err="1"/>
              <a:t>sustentabilidade</a:t>
            </a:r>
            <a:r>
              <a:rPr lang="en-US" sz="7200" b="1" dirty="0"/>
              <a:t> – </a:t>
            </a:r>
            <a:r>
              <a:rPr lang="en-US" sz="7200" b="1" dirty="0" err="1"/>
              <a:t>tipos</a:t>
            </a:r>
            <a:endParaRPr sz="7200" b="1" dirty="0"/>
          </a:p>
        </p:txBody>
      </p:sp>
      <p:sp>
        <p:nvSpPr>
          <p:cNvPr id="254" name="Google Shape;254;p15"/>
          <p:cNvSpPr txBox="1"/>
          <p:nvPr/>
        </p:nvSpPr>
        <p:spPr>
          <a:xfrm>
            <a:off x="8839776" y="1523998"/>
            <a:ext cx="14477423" cy="1625602"/>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rgbClr val="323232"/>
              </a:buClr>
              <a:buSzPts val="5600"/>
              <a:buFont typeface="Arial"/>
              <a:buNone/>
            </a:pPr>
            <a:r>
              <a:rPr lang="pt-PT" sz="5600" dirty="0">
                <a:solidFill>
                  <a:srgbClr val="323232"/>
                </a:solidFill>
                <a:latin typeface="Arial"/>
                <a:ea typeface="Arial"/>
                <a:cs typeface="Arial"/>
                <a:sym typeface="Arial"/>
              </a:rPr>
              <a:t>Associe o tipo de indicador ao respetivo exemplo:</a:t>
            </a:r>
          </a:p>
        </p:txBody>
      </p:sp>
      <p:graphicFrame>
        <p:nvGraphicFramePr>
          <p:cNvPr id="2" name="Tabela 1">
            <a:extLst>
              <a:ext uri="{FF2B5EF4-FFF2-40B4-BE49-F238E27FC236}">
                <a16:creationId xmlns:a16="http://schemas.microsoft.com/office/drawing/2014/main" id="{829408A5-3A90-3877-2FC8-BD94AE82C8BF}"/>
              </a:ext>
            </a:extLst>
          </p:cNvPr>
          <p:cNvGraphicFramePr>
            <a:graphicFrameLocks noGrp="1"/>
          </p:cNvGraphicFramePr>
          <p:nvPr>
            <p:extLst>
              <p:ext uri="{D42A27DB-BD31-4B8C-83A1-F6EECF244321}">
                <p14:modId xmlns:p14="http://schemas.microsoft.com/office/powerpoint/2010/main" val="3575326044"/>
              </p:ext>
            </p:extLst>
          </p:nvPr>
        </p:nvGraphicFramePr>
        <p:xfrm>
          <a:off x="8618506" y="3886200"/>
          <a:ext cx="15536894" cy="5726430"/>
        </p:xfrm>
        <a:graphic>
          <a:graphicData uri="http://schemas.openxmlformats.org/drawingml/2006/table">
            <a:tbl>
              <a:tblPr/>
              <a:tblGrid>
                <a:gridCol w="4748670">
                  <a:extLst>
                    <a:ext uri="{9D8B030D-6E8A-4147-A177-3AD203B41FA5}">
                      <a16:colId xmlns:a16="http://schemas.microsoft.com/office/drawing/2014/main" val="1760366155"/>
                    </a:ext>
                  </a:extLst>
                </a:gridCol>
                <a:gridCol w="10788224">
                  <a:extLst>
                    <a:ext uri="{9D8B030D-6E8A-4147-A177-3AD203B41FA5}">
                      <a16:colId xmlns:a16="http://schemas.microsoft.com/office/drawing/2014/main" val="2805055605"/>
                    </a:ext>
                  </a:extLst>
                </a:gridCol>
              </a:tblGrid>
              <a:tr h="1093470">
                <a:tc>
                  <a:txBody>
                    <a:bodyPr/>
                    <a:lstStyle/>
                    <a:p>
                      <a:pPr marL="0" marR="0" lvl="0" indent="0" algn="l" rtl="0">
                        <a:lnSpc>
                          <a:spcPct val="107000"/>
                        </a:lnSpc>
                        <a:spcBef>
                          <a:spcPts val="0"/>
                        </a:spcBef>
                        <a:spcAft>
                          <a:spcPts val="0"/>
                        </a:spcAft>
                        <a:buClr>
                          <a:schemeClr val="dk1"/>
                        </a:buClr>
                        <a:buSzPts val="4000"/>
                        <a:buFont typeface="Arial"/>
                        <a:buNone/>
                      </a:pPr>
                      <a:r>
                        <a:rPr lang="pt-PT" sz="4000" b="1" i="0" u="none" strike="noStrike" cap="none" dirty="0">
                          <a:solidFill>
                            <a:schemeClr val="lt1"/>
                          </a:solidFill>
                          <a:latin typeface="Arial"/>
                          <a:cs typeface="Arial"/>
                          <a:sym typeface="Arial"/>
                        </a:rPr>
                        <a:t>Tipo de Indicador</a:t>
                      </a:r>
                    </a:p>
                  </a:txBody>
                  <a:tcPr anchor="ctr">
                    <a:lnL>
                      <a:noFill/>
                    </a:lnL>
                    <a:lnR>
                      <a:noFill/>
                    </a:lnR>
                    <a:lnT>
                      <a:noFill/>
                    </a:lnT>
                    <a:lnB>
                      <a:noFill/>
                    </a:lnB>
                    <a:solidFill>
                      <a:schemeClr val="accent1"/>
                    </a:solidFill>
                  </a:tcPr>
                </a:tc>
                <a:tc>
                  <a:txBody>
                    <a:bodyPr/>
                    <a:lstStyle/>
                    <a:p>
                      <a:pPr>
                        <a:buNone/>
                      </a:pPr>
                      <a:r>
                        <a:rPr lang="pt-PT" sz="4000" b="1" i="0" u="none" strike="noStrike" cap="none" dirty="0">
                          <a:solidFill>
                            <a:schemeClr val="lt1"/>
                          </a:solidFill>
                          <a:latin typeface="Arial"/>
                          <a:ea typeface="+mn-ea"/>
                          <a:cs typeface="Arial"/>
                          <a:sym typeface="Arial"/>
                        </a:rPr>
                        <a:t>Exemplo</a:t>
                      </a:r>
                    </a:p>
                  </a:txBody>
                  <a:tcPr anchor="ctr">
                    <a:lnL>
                      <a:noFill/>
                    </a:lnL>
                    <a:lnR>
                      <a:noFill/>
                    </a:lnR>
                    <a:lnT>
                      <a:noFill/>
                    </a:lnT>
                    <a:lnB>
                      <a:noFill/>
                    </a:lnB>
                    <a:solidFill>
                      <a:schemeClr val="accent1"/>
                    </a:solidFill>
                  </a:tcPr>
                </a:tc>
                <a:extLst>
                  <a:ext uri="{0D108BD9-81ED-4DB2-BD59-A6C34878D82A}">
                    <a16:rowId xmlns:a16="http://schemas.microsoft.com/office/drawing/2014/main" val="3736369835"/>
                  </a:ext>
                </a:extLst>
              </a:tr>
              <a:tr h="304800">
                <a:tc>
                  <a:txBody>
                    <a:bodyPr/>
                    <a:lstStyle/>
                    <a:p>
                      <a:pPr marL="0" marR="0" lvl="0" indent="0" algn="l" rtl="0">
                        <a:lnSpc>
                          <a:spcPct val="107000"/>
                        </a:lnSpc>
                        <a:spcBef>
                          <a:spcPts val="0"/>
                        </a:spcBef>
                        <a:spcAft>
                          <a:spcPts val="0"/>
                        </a:spcAft>
                        <a:buClr>
                          <a:schemeClr val="dk1"/>
                        </a:buClr>
                        <a:buSzPts val="4000"/>
                        <a:buFont typeface="Arial"/>
                        <a:buNone/>
                      </a:pPr>
                      <a:r>
                        <a:rPr lang="pt-PT" sz="4000" b="1" i="0" u="none" strike="noStrike" cap="none" dirty="0">
                          <a:solidFill>
                            <a:schemeClr val="lt1"/>
                          </a:solidFill>
                          <a:latin typeface="Arial"/>
                          <a:cs typeface="Arial"/>
                          <a:sym typeface="Arial"/>
                        </a:rPr>
                        <a:t>A. Quantitativo</a:t>
                      </a:r>
                    </a:p>
                  </a:txBody>
                  <a:tcPr anchor="ctr">
                    <a:lnL>
                      <a:noFill/>
                    </a:lnL>
                    <a:lnR>
                      <a:noFill/>
                    </a:lnR>
                    <a:lnT>
                      <a:noFill/>
                    </a:lnT>
                    <a:lnB>
                      <a:noFill/>
                    </a:lnB>
                    <a:solidFill>
                      <a:schemeClr val="accent1"/>
                    </a:solidFill>
                  </a:tcPr>
                </a:tc>
                <a:tc>
                  <a:txBody>
                    <a:bodyPr/>
                    <a:lstStyle/>
                    <a:p>
                      <a:pPr>
                        <a:buNone/>
                      </a:pPr>
                      <a:r>
                        <a:rPr lang="pt-PT" sz="4000" dirty="0"/>
                        <a:t>1. A empresa tem um plano de ação ambiental</a:t>
                      </a:r>
                    </a:p>
                  </a:txBody>
                  <a:tcPr anchor="ctr">
                    <a:lnL>
                      <a:noFill/>
                    </a:lnL>
                    <a:lnR>
                      <a:noFill/>
                    </a:lnR>
                    <a:lnT>
                      <a:noFill/>
                    </a:lnT>
                    <a:lnB>
                      <a:noFill/>
                    </a:lnB>
                    <a:solidFill>
                      <a:srgbClr val="CBEDD1"/>
                    </a:solidFill>
                  </a:tcPr>
                </a:tc>
                <a:extLst>
                  <a:ext uri="{0D108BD9-81ED-4DB2-BD59-A6C34878D82A}">
                    <a16:rowId xmlns:a16="http://schemas.microsoft.com/office/drawing/2014/main" val="524361097"/>
                  </a:ext>
                </a:extLst>
              </a:tr>
              <a:tr h="304800">
                <a:tc>
                  <a:txBody>
                    <a:bodyPr/>
                    <a:lstStyle/>
                    <a:p>
                      <a:pPr marL="0" marR="0" lvl="0" indent="0" algn="l" rtl="0">
                        <a:lnSpc>
                          <a:spcPct val="107000"/>
                        </a:lnSpc>
                        <a:spcBef>
                          <a:spcPts val="0"/>
                        </a:spcBef>
                        <a:spcAft>
                          <a:spcPts val="0"/>
                        </a:spcAft>
                        <a:buClr>
                          <a:schemeClr val="dk1"/>
                        </a:buClr>
                        <a:buSzPts val="4000"/>
                        <a:buFont typeface="Arial"/>
                        <a:buNone/>
                      </a:pPr>
                      <a:r>
                        <a:rPr lang="pt-PT" sz="4000" b="1" i="0" u="none" strike="noStrike" cap="none" dirty="0">
                          <a:solidFill>
                            <a:schemeClr val="lt1"/>
                          </a:solidFill>
                          <a:latin typeface="Arial"/>
                          <a:cs typeface="Arial"/>
                          <a:sym typeface="Arial"/>
                        </a:rPr>
                        <a:t>B. Qualitativo</a:t>
                      </a:r>
                    </a:p>
                  </a:txBody>
                  <a:tcPr anchor="ctr">
                    <a:lnL>
                      <a:noFill/>
                    </a:lnL>
                    <a:lnR>
                      <a:noFill/>
                    </a:lnR>
                    <a:lnT>
                      <a:noFill/>
                    </a:lnT>
                    <a:lnB>
                      <a:noFill/>
                    </a:lnB>
                    <a:solidFill>
                      <a:schemeClr val="accent1"/>
                    </a:solidFill>
                  </a:tcPr>
                </a:tc>
                <a:tc>
                  <a:txBody>
                    <a:bodyPr/>
                    <a:lstStyle/>
                    <a:p>
                      <a:pPr>
                        <a:buNone/>
                      </a:pPr>
                      <a:r>
                        <a:rPr lang="pt-PT" sz="4000" dirty="0"/>
                        <a:t>2. Total de água poupada por noite por hóspede</a:t>
                      </a:r>
                    </a:p>
                  </a:txBody>
                  <a:tcPr anchor="ctr">
                    <a:lnL>
                      <a:noFill/>
                    </a:lnL>
                    <a:lnR>
                      <a:noFill/>
                    </a:lnR>
                    <a:lnT>
                      <a:noFill/>
                    </a:lnT>
                    <a:lnB>
                      <a:noFill/>
                    </a:lnB>
                    <a:solidFill>
                      <a:srgbClr val="E7F6E9"/>
                    </a:solidFill>
                  </a:tcPr>
                </a:tc>
                <a:extLst>
                  <a:ext uri="{0D108BD9-81ED-4DB2-BD59-A6C34878D82A}">
                    <a16:rowId xmlns:a16="http://schemas.microsoft.com/office/drawing/2014/main" val="3102744340"/>
                  </a:ext>
                </a:extLst>
              </a:tr>
              <a:tr h="304800">
                <a:tc>
                  <a:txBody>
                    <a:bodyPr/>
                    <a:lstStyle/>
                    <a:p>
                      <a:pPr marL="0" marR="0" lvl="0" indent="0" algn="l" rtl="0">
                        <a:lnSpc>
                          <a:spcPct val="107000"/>
                        </a:lnSpc>
                        <a:spcBef>
                          <a:spcPts val="0"/>
                        </a:spcBef>
                        <a:spcAft>
                          <a:spcPts val="0"/>
                        </a:spcAft>
                        <a:buClr>
                          <a:schemeClr val="dk1"/>
                        </a:buClr>
                        <a:buSzPts val="4000"/>
                        <a:buFont typeface="Arial"/>
                        <a:buNone/>
                      </a:pPr>
                      <a:r>
                        <a:rPr lang="pt-PT" sz="4000" b="1" i="0" u="none" strike="noStrike" cap="none" dirty="0">
                          <a:solidFill>
                            <a:schemeClr val="lt1"/>
                          </a:solidFill>
                          <a:latin typeface="Arial"/>
                          <a:cs typeface="Arial"/>
                          <a:sym typeface="Arial"/>
                        </a:rPr>
                        <a:t>C. Misto</a:t>
                      </a:r>
                    </a:p>
                  </a:txBody>
                  <a:tcPr anchor="ctr">
                    <a:lnL>
                      <a:noFill/>
                    </a:lnL>
                    <a:lnR>
                      <a:noFill/>
                    </a:lnR>
                    <a:lnT>
                      <a:noFill/>
                    </a:lnT>
                    <a:lnB>
                      <a:noFill/>
                    </a:lnB>
                    <a:solidFill>
                      <a:schemeClr val="accent1"/>
                    </a:solidFill>
                  </a:tcPr>
                </a:tc>
                <a:tc>
                  <a:txBody>
                    <a:bodyPr/>
                    <a:lstStyle/>
                    <a:p>
                      <a:pPr>
                        <a:buNone/>
                      </a:pPr>
                      <a:r>
                        <a:rPr lang="pt-PT" sz="4000" dirty="0"/>
                        <a:t>3. Número de reuniões sobre práticas sustentáveis</a:t>
                      </a:r>
                    </a:p>
                  </a:txBody>
                  <a:tcPr anchor="ctr">
                    <a:lnL>
                      <a:noFill/>
                    </a:lnL>
                    <a:lnR>
                      <a:noFill/>
                    </a:lnR>
                    <a:lnT>
                      <a:noFill/>
                    </a:lnT>
                    <a:lnB>
                      <a:noFill/>
                    </a:lnB>
                    <a:solidFill>
                      <a:srgbClr val="CBEDD1"/>
                    </a:solidFill>
                  </a:tcPr>
                </a:tc>
                <a:extLst>
                  <a:ext uri="{0D108BD9-81ED-4DB2-BD59-A6C34878D82A}">
                    <a16:rowId xmlns:a16="http://schemas.microsoft.com/office/drawing/2014/main" val="384907168"/>
                  </a:ext>
                </a:extLst>
              </a:tr>
              <a:tr h="304800">
                <a:tc>
                  <a:txBody>
                    <a:bodyPr/>
                    <a:lstStyle/>
                    <a:p>
                      <a:pPr marL="0" marR="0" lvl="0" indent="0" algn="l" rtl="0">
                        <a:lnSpc>
                          <a:spcPct val="107000"/>
                        </a:lnSpc>
                        <a:spcBef>
                          <a:spcPts val="0"/>
                        </a:spcBef>
                        <a:spcAft>
                          <a:spcPts val="0"/>
                        </a:spcAft>
                        <a:buClr>
                          <a:schemeClr val="dk1"/>
                        </a:buClr>
                        <a:buSzPts val="4000"/>
                        <a:buFont typeface="Arial"/>
                        <a:buNone/>
                      </a:pPr>
                      <a:r>
                        <a:rPr lang="pt-PT" sz="4000" b="1" i="0" u="none" strike="noStrike" cap="none" dirty="0">
                          <a:solidFill>
                            <a:schemeClr val="lt1"/>
                          </a:solidFill>
                          <a:latin typeface="Arial"/>
                          <a:cs typeface="Arial"/>
                          <a:sym typeface="Arial"/>
                        </a:rPr>
                        <a:t>D. Binário</a:t>
                      </a:r>
                    </a:p>
                  </a:txBody>
                  <a:tcPr anchor="ctr">
                    <a:lnL>
                      <a:noFill/>
                    </a:lnL>
                    <a:lnR>
                      <a:noFill/>
                    </a:lnR>
                    <a:lnT>
                      <a:noFill/>
                    </a:lnT>
                    <a:lnB>
                      <a:noFill/>
                    </a:lnB>
                    <a:solidFill>
                      <a:schemeClr val="accent1"/>
                    </a:solidFill>
                  </a:tcPr>
                </a:tc>
                <a:tc>
                  <a:txBody>
                    <a:bodyPr/>
                    <a:lstStyle/>
                    <a:p>
                      <a:pPr>
                        <a:buNone/>
                      </a:pPr>
                      <a:r>
                        <a:rPr lang="pt-PT" sz="4000" dirty="0"/>
                        <a:t>4. Percentagem de turistas que consideram o destino limpo</a:t>
                      </a:r>
                    </a:p>
                  </a:txBody>
                  <a:tcPr anchor="ctr">
                    <a:lnL>
                      <a:noFill/>
                    </a:lnL>
                    <a:lnR>
                      <a:noFill/>
                    </a:lnR>
                    <a:lnT>
                      <a:noFill/>
                    </a:lnT>
                    <a:lnB>
                      <a:noFill/>
                    </a:lnB>
                    <a:solidFill>
                      <a:srgbClr val="E7F6E9"/>
                    </a:solidFill>
                  </a:tcPr>
                </a:tc>
                <a:extLst>
                  <a:ext uri="{0D108BD9-81ED-4DB2-BD59-A6C34878D82A}">
                    <a16:rowId xmlns:a16="http://schemas.microsoft.com/office/drawing/2014/main" val="110024139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6"/>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lvl="0">
              <a:buSzPts val="7200"/>
            </a:pPr>
            <a:r>
              <a:rPr lang="en-US" sz="7200" b="1" dirty="0"/>
              <a:t>3. </a:t>
            </a:r>
            <a:br>
              <a:rPr lang="en-US" sz="7200" b="1" dirty="0"/>
            </a:br>
            <a:r>
              <a:rPr lang="en-US" sz="7200" b="1" dirty="0" err="1"/>
              <a:t>Indicadores</a:t>
            </a:r>
            <a:r>
              <a:rPr lang="en-US" sz="7200" b="1" dirty="0"/>
              <a:t> de </a:t>
            </a:r>
            <a:r>
              <a:rPr lang="en-US" sz="7200" b="1" dirty="0" err="1"/>
              <a:t>sustentabilidade</a:t>
            </a:r>
            <a:r>
              <a:rPr lang="en-US" sz="7200" b="1" dirty="0"/>
              <a:t> – </a:t>
            </a:r>
            <a:r>
              <a:rPr lang="en-US" sz="7200" b="1" dirty="0" err="1"/>
              <a:t>dimensões</a:t>
            </a:r>
            <a:endParaRPr dirty="0"/>
          </a:p>
        </p:txBody>
      </p:sp>
      <p:sp>
        <p:nvSpPr>
          <p:cNvPr id="260" name="Google Shape;260;p16"/>
          <p:cNvSpPr txBox="1"/>
          <p:nvPr/>
        </p:nvSpPr>
        <p:spPr>
          <a:xfrm>
            <a:off x="10018807" y="719689"/>
            <a:ext cx="13258637" cy="3046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4800"/>
              <a:buFont typeface="Arial"/>
              <a:buNone/>
            </a:pPr>
            <a:r>
              <a:rPr lang="pt-PT" sz="4800" dirty="0">
                <a:solidFill>
                  <a:schemeClr val="lt1"/>
                </a:solidFill>
                <a:latin typeface="Arial"/>
                <a:ea typeface="Arial"/>
                <a:cs typeface="Arial"/>
                <a:sym typeface="Arial"/>
              </a:rPr>
              <a:t>Existem quatro dimensões principais de indicadores que promovem a sustentabilidade no setor do turismo e garantem o acompanhamento multissetorial necessário</a:t>
            </a:r>
          </a:p>
        </p:txBody>
      </p:sp>
      <p:grpSp>
        <p:nvGrpSpPr>
          <p:cNvPr id="261" name="Google Shape;261;p16"/>
          <p:cNvGrpSpPr/>
          <p:nvPr/>
        </p:nvGrpSpPr>
        <p:grpSpPr>
          <a:xfrm>
            <a:off x="12107772" y="3995400"/>
            <a:ext cx="9245089" cy="8766573"/>
            <a:chOff x="2088965" y="-130"/>
            <a:chExt cx="9245089" cy="8766573"/>
          </a:xfrm>
        </p:grpSpPr>
        <p:sp>
          <p:nvSpPr>
            <p:cNvPr id="262" name="Google Shape;262;p16"/>
            <p:cNvSpPr/>
            <p:nvPr/>
          </p:nvSpPr>
          <p:spPr>
            <a:xfrm>
              <a:off x="7875984" y="1138425"/>
              <a:ext cx="3101019" cy="1216994"/>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6"/>
            <p:cNvSpPr txBox="1"/>
            <p:nvPr/>
          </p:nvSpPr>
          <p:spPr>
            <a:xfrm>
              <a:off x="7935393" y="1197834"/>
              <a:ext cx="2982201" cy="1098176"/>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a:solidFill>
                    <a:schemeClr val="lt1"/>
                  </a:solidFill>
                  <a:latin typeface="Arial"/>
                  <a:ea typeface="Arial"/>
                  <a:cs typeface="Arial"/>
                  <a:sym typeface="Arial"/>
                </a:rPr>
                <a:t>Social</a:t>
              </a:r>
              <a:endParaRPr sz="3700" b="1">
                <a:solidFill>
                  <a:schemeClr val="lt1"/>
                </a:solidFill>
                <a:latin typeface="Arial"/>
                <a:ea typeface="Arial"/>
                <a:cs typeface="Arial"/>
                <a:sym typeface="Arial"/>
              </a:endParaRPr>
            </a:p>
          </p:txBody>
        </p:sp>
        <p:sp>
          <p:nvSpPr>
            <p:cNvPr id="264" name="Google Shape;264;p16"/>
            <p:cNvSpPr/>
            <p:nvPr/>
          </p:nvSpPr>
          <p:spPr>
            <a:xfrm>
              <a:off x="2406973" y="-130"/>
              <a:ext cx="8766573" cy="8766573"/>
            </a:xfrm>
            <a:custGeom>
              <a:avLst/>
              <a:gdLst/>
              <a:ahLst/>
              <a:cxnLst/>
              <a:rect l="l" t="t" r="r" b="b"/>
              <a:pathLst>
                <a:path w="120000" h="120000" extrusionOk="0">
                  <a:moveTo>
                    <a:pt x="105719" y="30367"/>
                  </a:moveTo>
                  <a:lnTo>
                    <a:pt x="105719" y="30367"/>
                  </a:lnTo>
                  <a:cubicBezTo>
                    <a:pt x="116198" y="46534"/>
                    <a:pt x="117359" y="67033"/>
                    <a:pt x="108773" y="84280"/>
                  </a:cubicBezTo>
                  <a:lnTo>
                    <a:pt x="113338" y="87316"/>
                  </a:lnTo>
                  <a:lnTo>
                    <a:pt x="101921" y="87877"/>
                  </a:lnTo>
                  <a:lnTo>
                    <a:pt x="97256" y="76622"/>
                  </a:lnTo>
                  <a:lnTo>
                    <a:pt x="101816" y="79654"/>
                  </a:lnTo>
                  <a:cubicBezTo>
                    <a:pt x="108608" y="65203"/>
                    <a:pt x="107458" y="48269"/>
                    <a:pt x="98773" y="34870"/>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6"/>
            <p:cNvSpPr/>
            <p:nvPr/>
          </p:nvSpPr>
          <p:spPr>
            <a:xfrm>
              <a:off x="7875984" y="6447577"/>
              <a:ext cx="3458070" cy="1143624"/>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6"/>
            <p:cNvSpPr txBox="1"/>
            <p:nvPr/>
          </p:nvSpPr>
          <p:spPr>
            <a:xfrm>
              <a:off x="7931812" y="6503404"/>
              <a:ext cx="3305472" cy="1031970"/>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Económicos</a:t>
              </a:r>
              <a:endParaRPr sz="3700" b="1" dirty="0">
                <a:solidFill>
                  <a:schemeClr val="lt1"/>
                </a:solidFill>
                <a:latin typeface="Arial"/>
                <a:ea typeface="Arial"/>
                <a:cs typeface="Arial"/>
                <a:sym typeface="Arial"/>
              </a:endParaRPr>
            </a:p>
          </p:txBody>
        </p:sp>
        <p:sp>
          <p:nvSpPr>
            <p:cNvPr id="267" name="Google Shape;267;p16"/>
            <p:cNvSpPr/>
            <p:nvPr/>
          </p:nvSpPr>
          <p:spPr>
            <a:xfrm>
              <a:off x="2406973" y="-130"/>
              <a:ext cx="8766573" cy="8766573"/>
            </a:xfrm>
            <a:custGeom>
              <a:avLst/>
              <a:gdLst/>
              <a:ahLst/>
              <a:cxnLst/>
              <a:rect l="l" t="t" r="r" b="b"/>
              <a:pathLst>
                <a:path w="120000" h="120000" extrusionOk="0">
                  <a:moveTo>
                    <a:pt x="87758" y="106881"/>
                  </a:moveTo>
                  <a:cubicBezTo>
                    <a:pt x="73453" y="115351"/>
                    <a:pt x="56064" y="116826"/>
                    <a:pt x="40537" y="110887"/>
                  </a:cubicBezTo>
                  <a:lnTo>
                    <a:pt x="37955" y="115724"/>
                  </a:lnTo>
                  <a:lnTo>
                    <a:pt x="36296" y="104414"/>
                  </a:lnTo>
                  <a:lnTo>
                    <a:pt x="47049" y="98686"/>
                  </a:lnTo>
                  <a:lnTo>
                    <a:pt x="44470" y="103517"/>
                  </a:lnTo>
                  <a:lnTo>
                    <a:pt x="44470" y="103517"/>
                  </a:lnTo>
                  <a:cubicBezTo>
                    <a:pt x="57405" y="108133"/>
                    <a:pt x="71723" y="106755"/>
                    <a:pt x="83540" y="99758"/>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6"/>
            <p:cNvSpPr/>
            <p:nvPr/>
          </p:nvSpPr>
          <p:spPr>
            <a:xfrm>
              <a:off x="2424992" y="6366547"/>
              <a:ext cx="3458070" cy="1305684"/>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6"/>
            <p:cNvSpPr txBox="1"/>
            <p:nvPr/>
          </p:nvSpPr>
          <p:spPr>
            <a:xfrm>
              <a:off x="2488730" y="6430285"/>
              <a:ext cx="3330594" cy="1178208"/>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dirty="0" err="1">
                  <a:solidFill>
                    <a:schemeClr val="lt1"/>
                  </a:solidFill>
                  <a:latin typeface="Arial"/>
                  <a:ea typeface="Arial"/>
                  <a:cs typeface="Arial"/>
                  <a:sym typeface="Arial"/>
                </a:rPr>
                <a:t>Governança</a:t>
              </a:r>
              <a:endParaRPr sz="3700" b="1" dirty="0">
                <a:solidFill>
                  <a:schemeClr val="lt1"/>
                </a:solidFill>
                <a:latin typeface="Arial"/>
                <a:ea typeface="Arial"/>
                <a:cs typeface="Arial"/>
                <a:sym typeface="Arial"/>
              </a:endParaRPr>
            </a:p>
          </p:txBody>
        </p:sp>
        <p:sp>
          <p:nvSpPr>
            <p:cNvPr id="270" name="Google Shape;270;p16"/>
            <p:cNvSpPr/>
            <p:nvPr/>
          </p:nvSpPr>
          <p:spPr>
            <a:xfrm>
              <a:off x="2406973" y="-130"/>
              <a:ext cx="8766573" cy="8766573"/>
            </a:xfrm>
            <a:custGeom>
              <a:avLst/>
              <a:gdLst/>
              <a:ahLst/>
              <a:cxnLst/>
              <a:rect l="l" t="t" r="r" b="b"/>
              <a:pathLst>
                <a:path w="120000" h="120000" extrusionOk="0">
                  <a:moveTo>
                    <a:pt x="13867" y="88984"/>
                  </a:moveTo>
                  <a:cubicBezTo>
                    <a:pt x="3885" y="73097"/>
                    <a:pt x="2781" y="53190"/>
                    <a:pt x="10945" y="36296"/>
                  </a:cubicBezTo>
                  <a:lnTo>
                    <a:pt x="6344" y="33314"/>
                  </a:lnTo>
                  <a:lnTo>
                    <a:pt x="17754" y="32619"/>
                  </a:lnTo>
                  <a:lnTo>
                    <a:pt x="22551" y="43818"/>
                  </a:lnTo>
                  <a:lnTo>
                    <a:pt x="17955" y="40839"/>
                  </a:lnTo>
                  <a:lnTo>
                    <a:pt x="17955" y="40839"/>
                  </a:lnTo>
                  <a:cubicBezTo>
                    <a:pt x="11510" y="54983"/>
                    <a:pt x="12607" y="71420"/>
                    <a:pt x="20876" y="84581"/>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6"/>
            <p:cNvSpPr/>
            <p:nvPr/>
          </p:nvSpPr>
          <p:spPr>
            <a:xfrm>
              <a:off x="2088965" y="1138425"/>
              <a:ext cx="4130123" cy="1216994"/>
            </a:xfrm>
            <a:prstGeom prst="roundRect">
              <a:avLst>
                <a:gd name="adj" fmla="val 16667"/>
              </a:avLst>
            </a:prstGeom>
            <a:solidFill>
              <a:srgbClr val="71EC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6"/>
            <p:cNvSpPr txBox="1"/>
            <p:nvPr/>
          </p:nvSpPr>
          <p:spPr>
            <a:xfrm>
              <a:off x="2148374" y="1197834"/>
              <a:ext cx="4011305" cy="1098176"/>
            </a:xfrm>
            <a:prstGeom prst="rect">
              <a:avLst/>
            </a:prstGeom>
            <a:noFill/>
            <a:ln>
              <a:noFill/>
            </a:ln>
          </p:spPr>
          <p:txBody>
            <a:bodyPr spcFirstLastPara="1" wrap="square" lIns="50800" tIns="50800" rIns="50800" bIns="50800"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b="1" dirty="0">
                  <a:solidFill>
                    <a:schemeClr val="lt1"/>
                  </a:solidFill>
                  <a:latin typeface="Arial"/>
                  <a:ea typeface="Arial"/>
                  <a:cs typeface="Arial"/>
                  <a:sym typeface="Arial"/>
                </a:rPr>
                <a:t>Ambiental</a:t>
              </a:r>
              <a:endParaRPr sz="3700" b="1" dirty="0">
                <a:solidFill>
                  <a:schemeClr val="lt1"/>
                </a:solidFill>
                <a:latin typeface="Arial"/>
                <a:ea typeface="Arial"/>
                <a:cs typeface="Arial"/>
                <a:sym typeface="Arial"/>
              </a:endParaRPr>
            </a:p>
          </p:txBody>
        </p:sp>
        <p:sp>
          <p:nvSpPr>
            <p:cNvPr id="273" name="Google Shape;273;p16"/>
            <p:cNvSpPr/>
            <p:nvPr/>
          </p:nvSpPr>
          <p:spPr>
            <a:xfrm>
              <a:off x="2406973" y="-130"/>
              <a:ext cx="8766573" cy="8766573"/>
            </a:xfrm>
            <a:custGeom>
              <a:avLst/>
              <a:gdLst/>
              <a:ahLst/>
              <a:cxnLst/>
              <a:rect l="l" t="t" r="r" b="b"/>
              <a:pathLst>
                <a:path w="120000" h="120000" extrusionOk="0">
                  <a:moveTo>
                    <a:pt x="33168" y="12583"/>
                  </a:moveTo>
                  <a:lnTo>
                    <a:pt x="33168" y="12583"/>
                  </a:lnTo>
                  <a:cubicBezTo>
                    <a:pt x="47721" y="4348"/>
                    <a:pt x="65249" y="3252"/>
                    <a:pt x="80714" y="9609"/>
                  </a:cubicBezTo>
                  <a:lnTo>
                    <a:pt x="83414" y="4837"/>
                  </a:lnTo>
                  <a:lnTo>
                    <a:pt x="84793" y="16185"/>
                  </a:lnTo>
                  <a:lnTo>
                    <a:pt x="73903" y="21646"/>
                  </a:lnTo>
                  <a:lnTo>
                    <a:pt x="76599" y="16880"/>
                  </a:lnTo>
                  <a:lnTo>
                    <a:pt x="76599" y="16880"/>
                  </a:lnTo>
                  <a:cubicBezTo>
                    <a:pt x="63706" y="11917"/>
                    <a:pt x="49269" y="12983"/>
                    <a:pt x="37245" y="19787"/>
                  </a:cubicBez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7"/>
          <p:cNvSpPr txBox="1">
            <a:spLocks noGrp="1"/>
          </p:cNvSpPr>
          <p:nvPr>
            <p:ph type="title"/>
          </p:nvPr>
        </p:nvSpPr>
        <p:spPr>
          <a:xfrm>
            <a:off x="761999" y="1524000"/>
            <a:ext cx="7399339"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n-US" b="1" dirty="0"/>
              <a:t>3.1. </a:t>
            </a:r>
            <a:br>
              <a:rPr lang="en-US" b="1" dirty="0"/>
            </a:br>
            <a:r>
              <a:rPr lang="pt-PT" b="1" dirty="0"/>
              <a:t>Indicadores de sustentabilidade – dimensão ambiental</a:t>
            </a:r>
            <a:endParaRPr dirty="0"/>
          </a:p>
        </p:txBody>
      </p:sp>
      <p:sp>
        <p:nvSpPr>
          <p:cNvPr id="279" name="Google Shape;279;p17"/>
          <p:cNvSpPr txBox="1"/>
          <p:nvPr/>
        </p:nvSpPr>
        <p:spPr>
          <a:xfrm>
            <a:off x="8885746" y="352528"/>
            <a:ext cx="14736255" cy="501675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pt-PT" sz="4000" b="1" dirty="0">
                <a:solidFill>
                  <a:schemeClr val="lt1"/>
                </a:solidFill>
                <a:latin typeface="Arial"/>
                <a:ea typeface="Arial"/>
                <a:cs typeface="Arial"/>
                <a:sym typeface="Arial"/>
              </a:rPr>
              <a:t>Foco em temas relacionados com:</a:t>
            </a:r>
            <a:endParaRPr dirty="0"/>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Consumo de água</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Gestão de resíduos sólidos</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Tratamento de águas residuais</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Consumo de energia</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Proteção da paisagem e da biodiversidade</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Emissões</a:t>
            </a:r>
            <a:endParaRPr sz="4000" dirty="0">
              <a:solidFill>
                <a:schemeClr val="lt1"/>
              </a:solidFill>
              <a:latin typeface="Arial"/>
              <a:ea typeface="Arial"/>
              <a:cs typeface="Arial"/>
              <a:sym typeface="Arial"/>
            </a:endParaRPr>
          </a:p>
        </p:txBody>
      </p:sp>
      <p:graphicFrame>
        <p:nvGraphicFramePr>
          <p:cNvPr id="280" name="Google Shape;280;p17"/>
          <p:cNvGraphicFramePr/>
          <p:nvPr>
            <p:extLst>
              <p:ext uri="{D42A27DB-BD31-4B8C-83A1-F6EECF244321}">
                <p14:modId xmlns:p14="http://schemas.microsoft.com/office/powerpoint/2010/main" val="2702372624"/>
              </p:ext>
            </p:extLst>
          </p:nvPr>
        </p:nvGraphicFramePr>
        <p:xfrm>
          <a:off x="9238171" y="5369286"/>
          <a:ext cx="14031404" cy="6876190"/>
        </p:xfrm>
        <a:graphic>
          <a:graphicData uri="http://schemas.openxmlformats.org/drawingml/2006/table">
            <a:tbl>
              <a:tblPr firstRow="1" bandRow="1">
                <a:noFill/>
                <a:tableStyleId>{E5908EA5-B9F3-4202-90B5-36A5D406F9CC}</a:tableStyleId>
              </a:tblPr>
              <a:tblGrid>
                <a:gridCol w="14031404">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u="none" strike="noStrike" cap="none" dirty="0" err="1"/>
                        <a:t>Exemplos</a:t>
                      </a:r>
                      <a:endParaRPr sz="3200" dirty="0"/>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a:buNone/>
                      </a:pPr>
                      <a:r>
                        <a:rPr lang="pt-PT" sz="3200" dirty="0"/>
                        <a:t>Percentagem de água reutilizada (água da chuva/águas cinzentas)</a:t>
                      </a:r>
                    </a:p>
                  </a:txBody>
                  <a:tcPr anchor="ctr"/>
                </a:tc>
                <a:extLst>
                  <a:ext uri="{0D108BD9-81ED-4DB2-BD59-A6C34878D82A}">
                    <a16:rowId xmlns:a16="http://schemas.microsoft.com/office/drawing/2014/main" val="10001"/>
                  </a:ext>
                </a:extLst>
              </a:tr>
              <a:tr h="370850">
                <a:tc>
                  <a:txBody>
                    <a:bodyPr/>
                    <a:lstStyle/>
                    <a:p>
                      <a:pPr>
                        <a:buNone/>
                      </a:pPr>
                      <a:r>
                        <a:rPr lang="pt-PT" sz="3200" dirty="0"/>
                        <a:t>Total de resíduos gerados por noite por hóspede</a:t>
                      </a:r>
                    </a:p>
                  </a:txBody>
                  <a:tcPr anchor="ctr"/>
                </a:tc>
                <a:extLst>
                  <a:ext uri="{0D108BD9-81ED-4DB2-BD59-A6C34878D82A}">
                    <a16:rowId xmlns:a16="http://schemas.microsoft.com/office/drawing/2014/main" val="10002"/>
                  </a:ext>
                </a:extLst>
              </a:tr>
              <a:tr h="370850">
                <a:tc>
                  <a:txBody>
                    <a:bodyPr/>
                    <a:lstStyle/>
                    <a:p>
                      <a:pPr>
                        <a:buNone/>
                      </a:pPr>
                      <a:r>
                        <a:rPr lang="pt-PT" sz="3200" dirty="0"/>
                        <a:t>Taxa de compostagem</a:t>
                      </a:r>
                    </a:p>
                  </a:txBody>
                  <a:tcPr anchor="ctr"/>
                </a:tc>
                <a:extLst>
                  <a:ext uri="{0D108BD9-81ED-4DB2-BD59-A6C34878D82A}">
                    <a16:rowId xmlns:a16="http://schemas.microsoft.com/office/drawing/2014/main" val="10003"/>
                  </a:ext>
                </a:extLst>
              </a:tr>
              <a:tr h="370850">
                <a:tc>
                  <a:txBody>
                    <a:bodyPr/>
                    <a:lstStyle/>
                    <a:p>
                      <a:pPr>
                        <a:buNone/>
                      </a:pPr>
                      <a:r>
                        <a:rPr lang="pt-PT" sz="3200" dirty="0"/>
                        <a:t>Percentagem de energia renovável no consumo total</a:t>
                      </a:r>
                    </a:p>
                  </a:txBody>
                  <a:tcPr anchor="ctr"/>
                </a:tc>
                <a:extLst>
                  <a:ext uri="{0D108BD9-81ED-4DB2-BD59-A6C34878D82A}">
                    <a16:rowId xmlns:a16="http://schemas.microsoft.com/office/drawing/2014/main" val="10004"/>
                  </a:ext>
                </a:extLst>
              </a:tr>
              <a:tr h="370850">
                <a:tc>
                  <a:txBody>
                    <a:bodyPr/>
                    <a:lstStyle/>
                    <a:p>
                      <a:pPr>
                        <a:buNone/>
                      </a:pPr>
                      <a:r>
                        <a:rPr lang="pt-PT" sz="3200" dirty="0"/>
                        <a:t>Número de luminárias energeticamente eficientes</a:t>
                      </a:r>
                    </a:p>
                  </a:txBody>
                  <a:tcPr anchor="ctr"/>
                </a:tc>
                <a:extLst>
                  <a:ext uri="{0D108BD9-81ED-4DB2-BD59-A6C34878D82A}">
                    <a16:rowId xmlns:a16="http://schemas.microsoft.com/office/drawing/2014/main" val="10005"/>
                  </a:ext>
                </a:extLst>
              </a:tr>
              <a:tr h="597300">
                <a:tc>
                  <a:txBody>
                    <a:bodyPr/>
                    <a:lstStyle/>
                    <a:p>
                      <a:pPr>
                        <a:buNone/>
                      </a:pPr>
                      <a:r>
                        <a:rPr lang="pt-PT" sz="3200" dirty="0"/>
                        <a:t>Número de projetos de conservação ou restauro</a:t>
                      </a:r>
                    </a:p>
                  </a:txBody>
                  <a:tcPr anchor="ctr"/>
                </a:tc>
                <a:extLst>
                  <a:ext uri="{0D108BD9-81ED-4DB2-BD59-A6C34878D82A}">
                    <a16:rowId xmlns:a16="http://schemas.microsoft.com/office/drawing/2014/main" val="10006"/>
                  </a:ext>
                </a:extLst>
              </a:tr>
              <a:tr h="370850">
                <a:tc>
                  <a:txBody>
                    <a:bodyPr/>
                    <a:lstStyle/>
                    <a:p>
                      <a:pPr>
                        <a:buNone/>
                      </a:pPr>
                      <a:r>
                        <a:rPr lang="pt-PT" sz="3200" dirty="0"/>
                        <a:t>Área sob gestão paisagística orgânica</a:t>
                      </a:r>
                    </a:p>
                  </a:txBody>
                  <a:tcPr anchor="ctr"/>
                </a:tc>
                <a:extLst>
                  <a:ext uri="{0D108BD9-81ED-4DB2-BD59-A6C34878D82A}">
                    <a16:rowId xmlns:a16="http://schemas.microsoft.com/office/drawing/2014/main" val="10007"/>
                  </a:ext>
                </a:extLst>
              </a:tr>
              <a:tr h="370850">
                <a:tc>
                  <a:txBody>
                    <a:bodyPr/>
                    <a:lstStyle/>
                    <a:p>
                      <a:pPr>
                        <a:buNone/>
                      </a:pPr>
                      <a:r>
                        <a:rPr lang="pt-PT" sz="3200" dirty="0"/>
                        <a:t>Número de painéis interpretativos sobre flora/fauna local</a:t>
                      </a:r>
                    </a:p>
                  </a:txBody>
                  <a:tcPr anchor="ctr"/>
                </a:tc>
                <a:extLst>
                  <a:ext uri="{0D108BD9-81ED-4DB2-BD59-A6C34878D82A}">
                    <a16:rowId xmlns:a16="http://schemas.microsoft.com/office/drawing/2014/main" val="10008"/>
                  </a:ext>
                </a:extLst>
              </a:tr>
              <a:tr h="521775">
                <a:tc>
                  <a:txBody>
                    <a:bodyPr/>
                    <a:lstStyle/>
                    <a:p>
                      <a:pPr>
                        <a:buNone/>
                      </a:pPr>
                      <a:r>
                        <a:rPr lang="pt-PT" sz="3200" dirty="0"/>
                        <a:t>Pegada de carbono por noite por hóspede (âmbitos 1 e 2)</a:t>
                      </a:r>
                    </a:p>
                  </a:txBody>
                  <a:tcPr anchor="ctr"/>
                </a:tc>
                <a:extLst>
                  <a:ext uri="{0D108BD9-81ED-4DB2-BD59-A6C34878D82A}">
                    <a16:rowId xmlns:a16="http://schemas.microsoft.com/office/drawing/2014/main" val="10009"/>
                  </a:ext>
                </a:extLst>
              </a:tr>
              <a:tr h="370850">
                <a:tc>
                  <a:txBody>
                    <a:bodyPr/>
                    <a:lstStyle/>
                    <a:p>
                      <a:pPr>
                        <a:buNone/>
                      </a:pPr>
                      <a:r>
                        <a:rPr lang="pt-PT" sz="3200" dirty="0"/>
                        <a:t>Total de emissões diretas de GEE por ano; percentagem de veículos de baixas emissões no transporte de hóspedes</a:t>
                      </a:r>
                    </a:p>
                  </a:txBody>
                  <a:tcPr anchor="ctr"/>
                </a:tc>
                <a:extLst>
                  <a:ext uri="{0D108BD9-81ED-4DB2-BD59-A6C34878D82A}">
                    <a16:rowId xmlns:a16="http://schemas.microsoft.com/office/drawing/2014/main" val="1001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8"/>
          <p:cNvSpPr txBox="1">
            <a:spLocks noGrp="1"/>
          </p:cNvSpPr>
          <p:nvPr>
            <p:ph type="title"/>
          </p:nvPr>
        </p:nvSpPr>
        <p:spPr>
          <a:xfrm>
            <a:off x="761999" y="1524000"/>
            <a:ext cx="7399339" cy="5334000"/>
          </a:xfrm>
          <a:prstGeom prst="rect">
            <a:avLst/>
          </a:prstGeom>
          <a:noFill/>
          <a:ln>
            <a:noFill/>
          </a:ln>
        </p:spPr>
        <p:txBody>
          <a:bodyPr spcFirstLastPara="1" wrap="square" lIns="0" tIns="0" rIns="0" bIns="0" anchor="t" anchorCtr="0">
            <a:normAutofit fontScale="90000"/>
          </a:bodyPr>
          <a:lstStyle/>
          <a:p>
            <a:pPr lvl="0">
              <a:buSzPct val="100000"/>
            </a:pPr>
            <a:r>
              <a:rPr lang="en-US" b="1" dirty="0"/>
              <a:t>3.2.</a:t>
            </a:r>
            <a:br>
              <a:rPr lang="en-US" b="1" dirty="0"/>
            </a:br>
            <a:r>
              <a:rPr lang="pt-PT" b="1" dirty="0"/>
              <a:t>Indicadores de sustentabilidade – dimensão social</a:t>
            </a:r>
            <a:endParaRPr dirty="0"/>
          </a:p>
        </p:txBody>
      </p:sp>
      <p:sp>
        <p:nvSpPr>
          <p:cNvPr id="286" name="Google Shape;286;p18"/>
          <p:cNvSpPr txBox="1"/>
          <p:nvPr/>
        </p:nvSpPr>
        <p:spPr>
          <a:xfrm>
            <a:off x="8885746" y="600178"/>
            <a:ext cx="14736255" cy="5016758"/>
          </a:xfrm>
          <a:prstGeom prst="rect">
            <a:avLst/>
          </a:prstGeom>
          <a:noFill/>
          <a:ln>
            <a:noFill/>
          </a:ln>
        </p:spPr>
        <p:txBody>
          <a:bodyPr spcFirstLastPara="1" wrap="square" lIns="91425" tIns="45700" rIns="91425" bIns="45700" anchor="t" anchorCtr="0">
            <a:spAutoFit/>
          </a:bodyPr>
          <a:lstStyle/>
          <a:p>
            <a:pPr lvl="0" algn="just">
              <a:buClr>
                <a:schemeClr val="lt1"/>
              </a:buClr>
              <a:buSzPts val="4000"/>
            </a:pPr>
            <a:r>
              <a:rPr lang="pt-PT" sz="4000" b="1" dirty="0">
                <a:solidFill>
                  <a:schemeClr val="lt1"/>
                </a:solidFill>
              </a:rPr>
              <a:t>Foco em temas relacionados com</a:t>
            </a:r>
            <a:r>
              <a:rPr lang="en-US" sz="4000" b="1"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Impacto comunitário e social</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Saúde e segurança</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Igualdade de género</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Inclusão e acessibilidade</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Proteção e valorização do património cultural</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Identidade local</a:t>
            </a:r>
          </a:p>
        </p:txBody>
      </p:sp>
      <p:graphicFrame>
        <p:nvGraphicFramePr>
          <p:cNvPr id="287" name="Google Shape;287;p18"/>
          <p:cNvGraphicFramePr/>
          <p:nvPr>
            <p:extLst>
              <p:ext uri="{D42A27DB-BD31-4B8C-83A1-F6EECF244321}">
                <p14:modId xmlns:p14="http://schemas.microsoft.com/office/powerpoint/2010/main" val="2636550724"/>
              </p:ext>
            </p:extLst>
          </p:nvPr>
        </p:nvGraphicFramePr>
        <p:xfrm>
          <a:off x="9669062" y="6249041"/>
          <a:ext cx="12443625" cy="5138830"/>
        </p:xfrm>
        <a:graphic>
          <a:graphicData uri="http://schemas.openxmlformats.org/drawingml/2006/table">
            <a:tbl>
              <a:tblPr firstRow="1" bandRow="1">
                <a:noFill/>
                <a:tableStyleId>{E5908EA5-B9F3-4202-90B5-36A5D406F9CC}</a:tableStyleId>
              </a:tblPr>
              <a:tblGrid>
                <a:gridCol w="1244362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dirty="0" err="1"/>
                        <a:t>Exemplos</a:t>
                      </a:r>
                      <a:endParaRPr dirty="0"/>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a:buNone/>
                      </a:pPr>
                      <a:r>
                        <a:rPr lang="pt-PT" sz="3200" dirty="0"/>
                        <a:t>Volume de programas de envolvimento comunitário</a:t>
                      </a:r>
                    </a:p>
                  </a:txBody>
                  <a:tcPr anchor="ctr"/>
                </a:tc>
                <a:extLst>
                  <a:ext uri="{0D108BD9-81ED-4DB2-BD59-A6C34878D82A}">
                    <a16:rowId xmlns:a16="http://schemas.microsoft.com/office/drawing/2014/main" val="10001"/>
                  </a:ext>
                </a:extLst>
              </a:tr>
              <a:tr h="370850">
                <a:tc>
                  <a:txBody>
                    <a:bodyPr/>
                    <a:lstStyle/>
                    <a:p>
                      <a:pPr>
                        <a:buNone/>
                      </a:pPr>
                      <a:r>
                        <a:rPr lang="pt-PT" sz="3200" dirty="0"/>
                        <a:t>Satisfação dos residentes com os impactos locais do turismo</a:t>
                      </a:r>
                    </a:p>
                  </a:txBody>
                  <a:tcPr anchor="ctr"/>
                </a:tc>
                <a:extLst>
                  <a:ext uri="{0D108BD9-81ED-4DB2-BD59-A6C34878D82A}">
                    <a16:rowId xmlns:a16="http://schemas.microsoft.com/office/drawing/2014/main" val="10002"/>
                  </a:ext>
                </a:extLst>
              </a:tr>
              <a:tr h="597300">
                <a:tc>
                  <a:txBody>
                    <a:bodyPr/>
                    <a:lstStyle/>
                    <a:p>
                      <a:pPr>
                        <a:buNone/>
                      </a:pPr>
                      <a:r>
                        <a:rPr lang="pt-PT" sz="3200" dirty="0"/>
                        <a:t>Equilíbrio de género na força de trabalho total</a:t>
                      </a:r>
                    </a:p>
                  </a:txBody>
                  <a:tcPr anchor="ctr"/>
                </a:tc>
                <a:extLst>
                  <a:ext uri="{0D108BD9-81ED-4DB2-BD59-A6C34878D82A}">
                    <a16:rowId xmlns:a16="http://schemas.microsoft.com/office/drawing/2014/main" val="10003"/>
                  </a:ext>
                </a:extLst>
              </a:tr>
              <a:tr h="370850">
                <a:tc>
                  <a:txBody>
                    <a:bodyPr/>
                    <a:lstStyle/>
                    <a:p>
                      <a:pPr>
                        <a:buNone/>
                      </a:pPr>
                      <a:r>
                        <a:rPr lang="pt-PT" sz="3200" dirty="0"/>
                        <a:t>Satisfação dos clientes entre hóspedes com deficiência</a:t>
                      </a:r>
                    </a:p>
                  </a:txBody>
                  <a:tcPr anchor="ctr"/>
                </a:tc>
                <a:extLst>
                  <a:ext uri="{0D108BD9-81ED-4DB2-BD59-A6C34878D82A}">
                    <a16:rowId xmlns:a16="http://schemas.microsoft.com/office/drawing/2014/main" val="10004"/>
                  </a:ext>
                </a:extLst>
              </a:tr>
              <a:tr h="370850">
                <a:tc>
                  <a:txBody>
                    <a:bodyPr/>
                    <a:lstStyle/>
                    <a:p>
                      <a:pPr>
                        <a:buNone/>
                      </a:pPr>
                      <a:r>
                        <a:rPr lang="pt-PT" sz="3200" dirty="0"/>
                        <a:t>Hóspedes que participam em atividades culturais locais</a:t>
                      </a:r>
                    </a:p>
                  </a:txBody>
                  <a:tcPr anchor="ctr"/>
                </a:tc>
                <a:extLst>
                  <a:ext uri="{0D108BD9-81ED-4DB2-BD59-A6C34878D82A}">
                    <a16:rowId xmlns:a16="http://schemas.microsoft.com/office/drawing/2014/main" val="10005"/>
                  </a:ext>
                </a:extLst>
              </a:tr>
              <a:tr h="521775">
                <a:tc>
                  <a:txBody>
                    <a:bodyPr/>
                    <a:lstStyle/>
                    <a:p>
                      <a:pPr>
                        <a:buNone/>
                      </a:pPr>
                      <a:r>
                        <a:rPr lang="pt-PT" sz="3200" dirty="0"/>
                        <a:t>Número de exposições interpretativas no local ou workshops</a:t>
                      </a:r>
                    </a:p>
                  </a:txBody>
                  <a:tcPr anchor="ctr"/>
                </a:tc>
                <a:extLst>
                  <a:ext uri="{0D108BD9-81ED-4DB2-BD59-A6C34878D82A}">
                    <a16:rowId xmlns:a16="http://schemas.microsoft.com/office/drawing/2014/main" val="10006"/>
                  </a:ext>
                </a:extLst>
              </a:tr>
              <a:tr h="370850">
                <a:tc>
                  <a:txBody>
                    <a:bodyPr/>
                    <a:lstStyle/>
                    <a:p>
                      <a:pPr>
                        <a:buNone/>
                      </a:pPr>
                      <a:r>
                        <a:rPr lang="pt-PT" sz="3200" dirty="0"/>
                        <a:t>Perceção dos residentes sobre o impacto do turismo na identidade local</a:t>
                      </a:r>
                    </a:p>
                  </a:txBody>
                  <a:tcPr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9"/>
          <p:cNvSpPr txBox="1">
            <a:spLocks noGrp="1"/>
          </p:cNvSpPr>
          <p:nvPr>
            <p:ph type="title"/>
          </p:nvPr>
        </p:nvSpPr>
        <p:spPr>
          <a:xfrm>
            <a:off x="761999" y="1524000"/>
            <a:ext cx="7399339" cy="5334000"/>
          </a:xfrm>
          <a:prstGeom prst="rect">
            <a:avLst/>
          </a:prstGeom>
          <a:noFill/>
          <a:ln>
            <a:noFill/>
          </a:ln>
        </p:spPr>
        <p:txBody>
          <a:bodyPr spcFirstLastPara="1" wrap="square" lIns="0" tIns="0" rIns="0" bIns="0" anchor="t" anchorCtr="0">
            <a:normAutofit fontScale="90000"/>
          </a:bodyPr>
          <a:lstStyle/>
          <a:p>
            <a:pPr lvl="0">
              <a:buSzPct val="100000"/>
            </a:pPr>
            <a:r>
              <a:rPr lang="en-US" b="1" dirty="0"/>
              <a:t>3.3. </a:t>
            </a:r>
            <a:br>
              <a:rPr lang="en-US" b="1" dirty="0"/>
            </a:br>
            <a:r>
              <a:rPr lang="pt-PT" b="1" dirty="0"/>
              <a:t>Indicadores de sustentabilidade – dimensão económica</a:t>
            </a:r>
            <a:endParaRPr dirty="0"/>
          </a:p>
        </p:txBody>
      </p:sp>
      <p:sp>
        <p:nvSpPr>
          <p:cNvPr id="293" name="Google Shape;293;p19"/>
          <p:cNvSpPr txBox="1"/>
          <p:nvPr/>
        </p:nvSpPr>
        <p:spPr>
          <a:xfrm>
            <a:off x="8885746" y="600178"/>
            <a:ext cx="14736255" cy="4914166"/>
          </a:xfrm>
          <a:prstGeom prst="rect">
            <a:avLst/>
          </a:prstGeom>
          <a:noFill/>
          <a:ln>
            <a:noFill/>
          </a:ln>
        </p:spPr>
        <p:txBody>
          <a:bodyPr spcFirstLastPara="1" wrap="square" lIns="91425" tIns="45700" rIns="91425" bIns="45700" anchor="t" anchorCtr="0">
            <a:spAutoFit/>
          </a:bodyPr>
          <a:lstStyle/>
          <a:p>
            <a:pPr lvl="0" algn="just">
              <a:buClr>
                <a:schemeClr val="lt1"/>
              </a:buClr>
              <a:buSzPts val="4000"/>
            </a:pPr>
            <a:r>
              <a:rPr lang="pt-PT" sz="4000" b="1" dirty="0">
                <a:solidFill>
                  <a:schemeClr val="lt1"/>
                </a:solidFill>
              </a:rPr>
              <a:t>Foco em temas relacionados com</a:t>
            </a:r>
            <a:r>
              <a:rPr lang="en-US" sz="4000" b="1"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Cadeia de abastecimento do turismo (produtos alimentares, bens e serviços produzidos localmente)</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Emprego</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Fluxo turístico</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Retorno sustentável do investimento</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Despesa média</a:t>
            </a:r>
          </a:p>
        </p:txBody>
      </p:sp>
      <p:graphicFrame>
        <p:nvGraphicFramePr>
          <p:cNvPr id="294" name="Google Shape;294;p19"/>
          <p:cNvGraphicFramePr/>
          <p:nvPr>
            <p:extLst>
              <p:ext uri="{D42A27DB-BD31-4B8C-83A1-F6EECF244321}">
                <p14:modId xmlns:p14="http://schemas.microsoft.com/office/powerpoint/2010/main" val="4220071044"/>
              </p:ext>
            </p:extLst>
          </p:nvPr>
        </p:nvGraphicFramePr>
        <p:xfrm>
          <a:off x="8885746" y="6165644"/>
          <a:ext cx="15135224" cy="4559710"/>
        </p:xfrm>
        <a:graphic>
          <a:graphicData uri="http://schemas.openxmlformats.org/drawingml/2006/table">
            <a:tbl>
              <a:tblPr firstRow="1" bandRow="1">
                <a:noFill/>
                <a:tableStyleId>{E5908EA5-B9F3-4202-90B5-36A5D406F9CC}</a:tableStyleId>
              </a:tblPr>
              <a:tblGrid>
                <a:gridCol w="15135224">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dirty="0" err="1"/>
                        <a:t>Exemplos</a:t>
                      </a:r>
                      <a:endParaRPr dirty="0"/>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a:buNone/>
                      </a:pPr>
                      <a:r>
                        <a:rPr lang="pt-PT" sz="3200" dirty="0"/>
                        <a:t>Número de PME locais que fornecem alimentos, bens e serviços</a:t>
                      </a:r>
                    </a:p>
                  </a:txBody>
                  <a:tcPr anchor="ctr"/>
                </a:tc>
                <a:extLst>
                  <a:ext uri="{0D108BD9-81ED-4DB2-BD59-A6C34878D82A}">
                    <a16:rowId xmlns:a16="http://schemas.microsoft.com/office/drawing/2014/main" val="10001"/>
                  </a:ext>
                </a:extLst>
              </a:tr>
              <a:tr h="370850">
                <a:tc>
                  <a:txBody>
                    <a:bodyPr/>
                    <a:lstStyle/>
                    <a:p>
                      <a:pPr>
                        <a:buNone/>
                      </a:pPr>
                      <a:r>
                        <a:rPr lang="pt-PT" sz="3200" dirty="0"/>
                        <a:t>Valor acrescentado proveniente do aprovisionamento local (EUR)</a:t>
                      </a:r>
                    </a:p>
                  </a:txBody>
                  <a:tcPr anchor="ctr"/>
                </a:tc>
                <a:extLst>
                  <a:ext uri="{0D108BD9-81ED-4DB2-BD59-A6C34878D82A}">
                    <a16:rowId xmlns:a16="http://schemas.microsoft.com/office/drawing/2014/main" val="10002"/>
                  </a:ext>
                </a:extLst>
              </a:tr>
              <a:tr h="597300">
                <a:tc>
                  <a:txBody>
                    <a:bodyPr/>
                    <a:lstStyle/>
                    <a:p>
                      <a:pPr>
                        <a:buNone/>
                      </a:pPr>
                      <a:r>
                        <a:rPr lang="pt-PT" sz="3200" dirty="0"/>
                        <a:t>Período de retorno dos investimentos em sustentabilidade</a:t>
                      </a:r>
                    </a:p>
                  </a:txBody>
                  <a:tcPr anchor="ctr"/>
                </a:tc>
                <a:extLst>
                  <a:ext uri="{0D108BD9-81ED-4DB2-BD59-A6C34878D82A}">
                    <a16:rowId xmlns:a16="http://schemas.microsoft.com/office/drawing/2014/main" val="10003"/>
                  </a:ext>
                </a:extLst>
              </a:tr>
              <a:tr h="370850">
                <a:tc>
                  <a:txBody>
                    <a:bodyPr/>
                    <a:lstStyle/>
                    <a:p>
                      <a:pPr>
                        <a:buNone/>
                      </a:pPr>
                      <a:r>
                        <a:rPr lang="pt-PT" sz="3200" dirty="0"/>
                        <a:t>Percentagem de itens do menu que utilizam ingredientes locais</a:t>
                      </a:r>
                    </a:p>
                  </a:txBody>
                  <a:tcPr anchor="ctr"/>
                </a:tc>
                <a:extLst>
                  <a:ext uri="{0D108BD9-81ED-4DB2-BD59-A6C34878D82A}">
                    <a16:rowId xmlns:a16="http://schemas.microsoft.com/office/drawing/2014/main" val="10004"/>
                  </a:ext>
                </a:extLst>
              </a:tr>
              <a:tr h="370850">
                <a:tc>
                  <a:txBody>
                    <a:bodyPr/>
                    <a:lstStyle/>
                    <a:p>
                      <a:pPr>
                        <a:buNone/>
                      </a:pPr>
                      <a:r>
                        <a:rPr lang="pt-PT" sz="3200" dirty="0"/>
                        <a:t>Receita incremental proveniente de produtos/serviços ecológicos (EUR gerados)</a:t>
                      </a:r>
                    </a:p>
                  </a:txBody>
                  <a:tcPr anchor="ctr"/>
                </a:tc>
                <a:extLst>
                  <a:ext uri="{0D108BD9-81ED-4DB2-BD59-A6C34878D82A}">
                    <a16:rowId xmlns:a16="http://schemas.microsoft.com/office/drawing/2014/main" val="10005"/>
                  </a:ext>
                </a:extLst>
              </a:tr>
              <a:tr h="406400">
                <a:tc>
                  <a:txBody>
                    <a:bodyPr/>
                    <a:lstStyle/>
                    <a:p>
                      <a:pPr>
                        <a:buNone/>
                      </a:pPr>
                      <a:r>
                        <a:rPr lang="pt-PT" sz="3200" dirty="0"/>
                        <a:t>Poupanças de custos resultantes de medidas de eficiência energética (EUR poupados)</a:t>
                      </a:r>
                    </a:p>
                  </a:txBody>
                  <a:tcPr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0"/>
          <p:cNvSpPr txBox="1">
            <a:spLocks noGrp="1"/>
          </p:cNvSpPr>
          <p:nvPr>
            <p:ph type="title"/>
          </p:nvPr>
        </p:nvSpPr>
        <p:spPr>
          <a:xfrm>
            <a:off x="761999" y="1524000"/>
            <a:ext cx="7399339" cy="5334000"/>
          </a:xfrm>
          <a:prstGeom prst="rect">
            <a:avLst/>
          </a:prstGeom>
          <a:noFill/>
          <a:ln>
            <a:noFill/>
          </a:ln>
        </p:spPr>
        <p:txBody>
          <a:bodyPr spcFirstLastPara="1" wrap="square" lIns="0" tIns="0" rIns="0" bIns="0" anchor="t" anchorCtr="0">
            <a:normAutofit fontScale="90000"/>
          </a:bodyPr>
          <a:lstStyle/>
          <a:p>
            <a:pPr lvl="0">
              <a:buSzPct val="100000"/>
            </a:pPr>
            <a:r>
              <a:rPr lang="en-US" b="1" dirty="0"/>
              <a:t>3.4. </a:t>
            </a:r>
            <a:br>
              <a:rPr lang="en-US" b="1" dirty="0"/>
            </a:br>
            <a:r>
              <a:rPr lang="pt-PT" b="1" dirty="0"/>
              <a:t>Indicadores de sustentabilidade – dimensão da governança</a:t>
            </a:r>
            <a:endParaRPr dirty="0"/>
          </a:p>
        </p:txBody>
      </p:sp>
      <p:sp>
        <p:nvSpPr>
          <p:cNvPr id="300" name="Google Shape;300;p20"/>
          <p:cNvSpPr txBox="1"/>
          <p:nvPr/>
        </p:nvSpPr>
        <p:spPr>
          <a:xfrm>
            <a:off x="8885746" y="600178"/>
            <a:ext cx="14736255" cy="5016758"/>
          </a:xfrm>
          <a:prstGeom prst="rect">
            <a:avLst/>
          </a:prstGeom>
          <a:noFill/>
          <a:ln>
            <a:noFill/>
          </a:ln>
        </p:spPr>
        <p:txBody>
          <a:bodyPr spcFirstLastPara="1" wrap="square" lIns="91425" tIns="45700" rIns="91425" bIns="45700" anchor="t" anchorCtr="0">
            <a:spAutoFit/>
          </a:bodyPr>
          <a:lstStyle/>
          <a:p>
            <a:pPr lvl="0" algn="just">
              <a:buClr>
                <a:schemeClr val="lt1"/>
              </a:buClr>
              <a:buSzPts val="4000"/>
            </a:pPr>
            <a:r>
              <a:rPr lang="pt-PT" sz="4000" b="1" dirty="0">
                <a:solidFill>
                  <a:schemeClr val="lt1"/>
                </a:solidFill>
              </a:rPr>
              <a:t>Foco em temas relacionados com </a:t>
            </a:r>
            <a:r>
              <a:rPr lang="en-US" sz="4000" b="1" dirty="0">
                <a:solidFill>
                  <a:schemeClr val="lt1"/>
                </a:solidFill>
                <a:latin typeface="Arial"/>
                <a:ea typeface="Arial"/>
                <a:cs typeface="Arial"/>
                <a:sym typeface="Arial"/>
              </a:rPr>
              <a:t>:</a:t>
            </a:r>
            <a:endParaRPr dirty="0"/>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Estrutura de governação</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Alinhamento de políticas e estratégias</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Funções, responsabilidades e capacidade</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Gestão de riscos e conformidade, </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Partes interessadas, envolvimento e responsabilização </a:t>
            </a:r>
          </a:p>
          <a:p>
            <a:pPr marL="914400" marR="0" lvl="0" indent="-914400" algn="just" rtl="0">
              <a:spcBef>
                <a:spcPts val="800"/>
              </a:spcBef>
              <a:spcAft>
                <a:spcPts val="0"/>
              </a:spcAft>
              <a:buClr>
                <a:schemeClr val="lt1"/>
              </a:buClr>
              <a:buSzPts val="4000"/>
              <a:buFont typeface="Arial"/>
              <a:buAutoNum type="arabicPeriod"/>
            </a:pPr>
            <a:r>
              <a:rPr lang="pt-PT" sz="4000" dirty="0">
                <a:solidFill>
                  <a:schemeClr val="lt1"/>
                </a:solidFill>
                <a:latin typeface="Arial"/>
                <a:ea typeface="Arial"/>
                <a:cs typeface="Arial"/>
                <a:sym typeface="Arial"/>
              </a:rPr>
              <a:t>Transparência e prestação de contas</a:t>
            </a:r>
          </a:p>
        </p:txBody>
      </p:sp>
      <p:graphicFrame>
        <p:nvGraphicFramePr>
          <p:cNvPr id="301" name="Google Shape;301;p20"/>
          <p:cNvGraphicFramePr/>
          <p:nvPr>
            <p:extLst>
              <p:ext uri="{D42A27DB-BD31-4B8C-83A1-F6EECF244321}">
                <p14:modId xmlns:p14="http://schemas.microsoft.com/office/powerpoint/2010/main" val="2235363046"/>
              </p:ext>
            </p:extLst>
          </p:nvPr>
        </p:nvGraphicFramePr>
        <p:xfrm>
          <a:off x="8885746" y="6165644"/>
          <a:ext cx="14736255" cy="4846330"/>
        </p:xfrm>
        <a:graphic>
          <a:graphicData uri="http://schemas.openxmlformats.org/drawingml/2006/table">
            <a:tbl>
              <a:tblPr firstRow="1" bandRow="1">
                <a:noFill/>
                <a:tableStyleId>{E5908EA5-B9F3-4202-90B5-36A5D406F9CC}</a:tableStyleId>
              </a:tblPr>
              <a:tblGrid>
                <a:gridCol w="14736255">
                  <a:extLst>
                    <a:ext uri="{9D8B030D-6E8A-4147-A177-3AD203B41FA5}">
                      <a16:colId xmlns:a16="http://schemas.microsoft.com/office/drawing/2014/main" val="20000"/>
                    </a:ext>
                  </a:extLst>
                </a:gridCol>
              </a:tblGrid>
              <a:tr h="370850">
                <a:tc>
                  <a:txBody>
                    <a:bodyPr/>
                    <a:lstStyle/>
                    <a:p>
                      <a:pPr marL="0" marR="0" lvl="0" indent="0" algn="ctr" rtl="0">
                        <a:spcBef>
                          <a:spcPts val="0"/>
                        </a:spcBef>
                        <a:spcAft>
                          <a:spcPts val="0"/>
                        </a:spcAft>
                        <a:buNone/>
                      </a:pPr>
                      <a:r>
                        <a:rPr lang="en-US" sz="3200"/>
                        <a:t>Exemples</a:t>
                      </a:r>
                      <a:endParaRPr/>
                    </a:p>
                  </a:txBody>
                  <a:tcPr marL="91450" marR="91450" marT="45725" marB="45725">
                    <a:solidFill>
                      <a:schemeClr val="accent5"/>
                    </a:solidFill>
                  </a:tcPr>
                </a:tc>
                <a:extLst>
                  <a:ext uri="{0D108BD9-81ED-4DB2-BD59-A6C34878D82A}">
                    <a16:rowId xmlns:a16="http://schemas.microsoft.com/office/drawing/2014/main" val="10000"/>
                  </a:ext>
                </a:extLst>
              </a:tr>
              <a:tr h="370850">
                <a:tc>
                  <a:txBody>
                    <a:bodyPr/>
                    <a:lstStyle/>
                    <a:p>
                      <a:pPr>
                        <a:buNone/>
                      </a:pPr>
                      <a:r>
                        <a:rPr lang="pt-PT" sz="3200" dirty="0"/>
                        <a:t>Número de reuniões do conselho/administração por ano com a sustentabilidade na agenda</a:t>
                      </a:r>
                    </a:p>
                  </a:txBody>
                  <a:tcPr anchor="ctr"/>
                </a:tc>
                <a:extLst>
                  <a:ext uri="{0D108BD9-81ED-4DB2-BD59-A6C34878D82A}">
                    <a16:rowId xmlns:a16="http://schemas.microsoft.com/office/drawing/2014/main" val="10001"/>
                  </a:ext>
                </a:extLst>
              </a:tr>
              <a:tr h="598950">
                <a:tc>
                  <a:txBody>
                    <a:bodyPr/>
                    <a:lstStyle/>
                    <a:p>
                      <a:pPr>
                        <a:buNone/>
                      </a:pPr>
                      <a:r>
                        <a:rPr lang="pt-PT" sz="3200" dirty="0"/>
                        <a:t>Percentagem de membros do conselho com experiência ou formação relevante em sustentabilidade</a:t>
                      </a:r>
                    </a:p>
                  </a:txBody>
                  <a:tcPr anchor="ctr"/>
                </a:tc>
                <a:extLst>
                  <a:ext uri="{0D108BD9-81ED-4DB2-BD59-A6C34878D82A}">
                    <a16:rowId xmlns:a16="http://schemas.microsoft.com/office/drawing/2014/main" val="10002"/>
                  </a:ext>
                </a:extLst>
              </a:tr>
              <a:tr h="597300">
                <a:tc>
                  <a:txBody>
                    <a:bodyPr/>
                    <a:lstStyle/>
                    <a:p>
                      <a:pPr>
                        <a:buNone/>
                      </a:pPr>
                      <a:r>
                        <a:rPr lang="pt-PT" sz="3200" dirty="0"/>
                        <a:t>Existência de uma política de sustentabilidade formalmente documentada, aprovada ao nível do conselho (sim/não)</a:t>
                      </a:r>
                    </a:p>
                  </a:txBody>
                  <a:tcPr anchor="ctr"/>
                </a:tc>
                <a:extLst>
                  <a:ext uri="{0D108BD9-81ED-4DB2-BD59-A6C34878D82A}">
                    <a16:rowId xmlns:a16="http://schemas.microsoft.com/office/drawing/2014/main" val="10003"/>
                  </a:ext>
                </a:extLst>
              </a:tr>
              <a:tr h="964725">
                <a:tc>
                  <a:txBody>
                    <a:bodyPr/>
                    <a:lstStyle/>
                    <a:p>
                      <a:pPr>
                        <a:buNone/>
                      </a:pPr>
                      <a:r>
                        <a:rPr lang="pt-PT" sz="3200" dirty="0"/>
                        <a:t>Número de consultas formais às partes interessadas (residentes, ONG, autoridades) realizadas anualmente</a:t>
                      </a:r>
                    </a:p>
                  </a:txBody>
                  <a:tcPr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1"/>
          <p:cNvSpPr txBox="1">
            <a:spLocks noGrp="1"/>
          </p:cNvSpPr>
          <p:nvPr>
            <p:ph type="title"/>
          </p:nvPr>
        </p:nvSpPr>
        <p:spPr>
          <a:xfrm>
            <a:off x="761999" y="1523999"/>
            <a:ext cx="7399339" cy="780756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3.5. </a:t>
            </a:r>
            <a:br>
              <a:rPr lang="en-US" sz="7200" b="1" dirty="0"/>
            </a:br>
            <a:r>
              <a:rPr lang="pt-PT" sz="7200" b="1" dirty="0"/>
              <a:t>Indicadores de sustentabilidade – composição dos indicadores</a:t>
            </a:r>
            <a:endParaRPr dirty="0"/>
          </a:p>
        </p:txBody>
      </p:sp>
      <p:sp>
        <p:nvSpPr>
          <p:cNvPr id="307" name="Google Shape;307;p21"/>
          <p:cNvSpPr txBox="1"/>
          <p:nvPr/>
        </p:nvSpPr>
        <p:spPr>
          <a:xfrm>
            <a:off x="9083136" y="2456747"/>
            <a:ext cx="13996320" cy="7694374"/>
          </a:xfrm>
          <a:prstGeom prst="rect">
            <a:avLst/>
          </a:prstGeom>
          <a:noFill/>
          <a:ln>
            <a:noFill/>
          </a:ln>
        </p:spPr>
        <p:txBody>
          <a:bodyPr spcFirstLastPara="1" wrap="square" lIns="91425" tIns="45700" rIns="91425" bIns="45700" anchor="t" anchorCtr="0">
            <a:spAutoFit/>
          </a:bodyPr>
          <a:lstStyle/>
          <a:p>
            <a:pPr marR="0" lvl="0" algn="just" rtl="0">
              <a:spcBef>
                <a:spcPts val="800"/>
              </a:spcBef>
              <a:spcAft>
                <a:spcPts val="0"/>
              </a:spcAft>
              <a:buClr>
                <a:schemeClr val="lt1"/>
              </a:buClr>
              <a:buSzPts val="4000"/>
            </a:pPr>
            <a:r>
              <a:rPr lang="pt-PT" sz="4000" b="1" dirty="0">
                <a:solidFill>
                  <a:schemeClr val="lt1"/>
                </a:solidFill>
                <a:latin typeface="Arial"/>
                <a:ea typeface="Arial"/>
                <a:cs typeface="Arial"/>
                <a:sym typeface="Arial"/>
              </a:rPr>
              <a:t>Para cada indicador selecionado, é necessário identificar:</a:t>
            </a:r>
          </a:p>
          <a:p>
            <a:pPr marL="914400" marR="0" lvl="0" indent="-914400" algn="just" rtl="0">
              <a:spcBef>
                <a:spcPts val="800"/>
              </a:spcBef>
              <a:spcAft>
                <a:spcPts val="0"/>
              </a:spcAft>
              <a:buClr>
                <a:schemeClr val="lt1"/>
              </a:buClr>
              <a:buSzPts val="4000"/>
              <a:buFont typeface="Arial"/>
              <a:buAutoNum type="arabicPeriod"/>
            </a:pPr>
            <a:r>
              <a:rPr lang="pt-PT" sz="4000" b="1" dirty="0">
                <a:solidFill>
                  <a:schemeClr val="lt1"/>
                </a:solidFill>
                <a:latin typeface="Arial"/>
                <a:ea typeface="Arial"/>
                <a:cs typeface="Arial"/>
                <a:sym typeface="Arial"/>
              </a:rPr>
              <a:t>Fonte(s) específica(s) dos dados</a:t>
            </a:r>
            <a:r>
              <a:rPr lang="pt-PT" sz="4000" dirty="0">
                <a:solidFill>
                  <a:schemeClr val="lt1"/>
                </a:solidFill>
                <a:latin typeface="Arial"/>
                <a:ea typeface="Arial"/>
                <a:cs typeface="Arial"/>
                <a:sym typeface="Arial"/>
              </a:rPr>
              <a:t> a utilizar na elaboração do indicador</a:t>
            </a:r>
          </a:p>
          <a:p>
            <a:pPr marL="914400" marR="0" lvl="0" indent="-914400" algn="just" rtl="0">
              <a:spcBef>
                <a:spcPts val="800"/>
              </a:spcBef>
              <a:spcAft>
                <a:spcPts val="0"/>
              </a:spcAft>
              <a:buClr>
                <a:schemeClr val="lt1"/>
              </a:buClr>
              <a:buSzPts val="4000"/>
              <a:buFont typeface="Arial"/>
              <a:buAutoNum type="arabicPeriod"/>
            </a:pPr>
            <a:r>
              <a:rPr lang="pt-PT" sz="4000" b="1" dirty="0">
                <a:solidFill>
                  <a:schemeClr val="lt1"/>
                </a:solidFill>
                <a:latin typeface="Arial"/>
                <a:ea typeface="Arial"/>
                <a:cs typeface="Arial"/>
                <a:sym typeface="Arial"/>
              </a:rPr>
              <a:t>Unidade de medida</a:t>
            </a:r>
          </a:p>
          <a:p>
            <a:pPr marL="914400" marR="0" lvl="0" indent="-914400" algn="just" rtl="0">
              <a:spcBef>
                <a:spcPts val="800"/>
              </a:spcBef>
              <a:spcAft>
                <a:spcPts val="0"/>
              </a:spcAft>
              <a:buClr>
                <a:schemeClr val="lt1"/>
              </a:buClr>
              <a:buSzPts val="4000"/>
              <a:buFont typeface="Arial"/>
              <a:buAutoNum type="arabicPeriod"/>
            </a:pPr>
            <a:r>
              <a:rPr lang="pt-PT" sz="4000" b="1" dirty="0">
                <a:solidFill>
                  <a:schemeClr val="lt1"/>
                </a:solidFill>
                <a:latin typeface="Arial"/>
                <a:ea typeface="Arial"/>
                <a:cs typeface="Arial"/>
                <a:sym typeface="Arial"/>
              </a:rPr>
              <a:t>Frequência de recolha dos dados</a:t>
            </a:r>
            <a:r>
              <a:rPr lang="pt-PT" sz="4000" dirty="0">
                <a:solidFill>
                  <a:schemeClr val="lt1"/>
                </a:solidFill>
                <a:latin typeface="Arial"/>
                <a:ea typeface="Arial"/>
                <a:cs typeface="Arial"/>
                <a:sym typeface="Arial"/>
              </a:rPr>
              <a:t> (será necessária/estará disponível de cinco em cinco anos, anualmente, trimestralmente, mensalmente, semanalmente ou online em tempo real)</a:t>
            </a:r>
          </a:p>
          <a:p>
            <a:pPr marL="914400" marR="0" lvl="0" indent="-914400" algn="just" rtl="0">
              <a:spcBef>
                <a:spcPts val="800"/>
              </a:spcBef>
              <a:spcAft>
                <a:spcPts val="0"/>
              </a:spcAft>
              <a:buClr>
                <a:schemeClr val="lt1"/>
              </a:buClr>
              <a:buSzPts val="4000"/>
              <a:buFont typeface="Arial"/>
              <a:buAutoNum type="arabicPeriod"/>
            </a:pPr>
            <a:r>
              <a:rPr lang="pt-PT" sz="4000" b="1" dirty="0">
                <a:solidFill>
                  <a:schemeClr val="lt1"/>
                </a:solidFill>
                <a:latin typeface="Arial"/>
                <a:ea typeface="Arial"/>
                <a:cs typeface="Arial"/>
                <a:sym typeface="Arial"/>
              </a:rPr>
              <a:t>Público-alvo</a:t>
            </a:r>
          </a:p>
          <a:p>
            <a:pPr marL="914400" marR="0" lvl="0" indent="-914400" algn="just" rtl="0">
              <a:spcBef>
                <a:spcPts val="800"/>
              </a:spcBef>
              <a:spcAft>
                <a:spcPts val="0"/>
              </a:spcAft>
              <a:buClr>
                <a:schemeClr val="lt1"/>
              </a:buClr>
              <a:buSzPts val="4000"/>
              <a:buFont typeface="Arial"/>
              <a:buAutoNum type="arabicPeriod"/>
            </a:pPr>
            <a:r>
              <a:rPr lang="pt-PT" sz="4000" b="1" dirty="0">
                <a:solidFill>
                  <a:schemeClr val="lt1"/>
                </a:solidFill>
                <a:latin typeface="Arial"/>
                <a:ea typeface="Arial"/>
                <a:cs typeface="Arial"/>
                <a:sym typeface="Arial"/>
              </a:rPr>
              <a:t>Responsabilidade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2"/>
          <p:cNvSpPr txBox="1">
            <a:spLocks noGrp="1"/>
          </p:cNvSpPr>
          <p:nvPr>
            <p:ph type="title"/>
          </p:nvPr>
        </p:nvSpPr>
        <p:spPr>
          <a:xfrm>
            <a:off x="761999" y="1523999"/>
            <a:ext cx="7399339" cy="780756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3.5. </a:t>
            </a:r>
            <a:br>
              <a:rPr lang="en-US" sz="7200" b="1" dirty="0"/>
            </a:br>
            <a:r>
              <a:rPr lang="pt-PT" sz="7200" b="1" dirty="0"/>
              <a:t>Indicadores de sustentabilidade – composição dos indicadores</a:t>
            </a:r>
            <a:endParaRPr dirty="0"/>
          </a:p>
        </p:txBody>
      </p:sp>
      <p:graphicFrame>
        <p:nvGraphicFramePr>
          <p:cNvPr id="2" name="Tabela 1">
            <a:extLst>
              <a:ext uri="{FF2B5EF4-FFF2-40B4-BE49-F238E27FC236}">
                <a16:creationId xmlns:a16="http://schemas.microsoft.com/office/drawing/2014/main" id="{5836CD0B-2DA2-671D-59E2-1561D73C9020}"/>
              </a:ext>
            </a:extLst>
          </p:cNvPr>
          <p:cNvGraphicFramePr>
            <a:graphicFrameLocks noGrp="1"/>
          </p:cNvGraphicFramePr>
          <p:nvPr>
            <p:extLst>
              <p:ext uri="{D42A27DB-BD31-4B8C-83A1-F6EECF244321}">
                <p14:modId xmlns:p14="http://schemas.microsoft.com/office/powerpoint/2010/main" val="2429889837"/>
              </p:ext>
            </p:extLst>
          </p:nvPr>
        </p:nvGraphicFramePr>
        <p:xfrm>
          <a:off x="8867779" y="2324100"/>
          <a:ext cx="15230471" cy="9453937"/>
        </p:xfrm>
        <a:graphic>
          <a:graphicData uri="http://schemas.openxmlformats.org/drawingml/2006/table">
            <a:tbl>
              <a:tblPr/>
              <a:tblGrid>
                <a:gridCol w="3495671">
                  <a:extLst>
                    <a:ext uri="{9D8B030D-6E8A-4147-A177-3AD203B41FA5}">
                      <a16:colId xmlns:a16="http://schemas.microsoft.com/office/drawing/2014/main" val="680090054"/>
                    </a:ext>
                  </a:extLst>
                </a:gridCol>
                <a:gridCol w="1866900">
                  <a:extLst>
                    <a:ext uri="{9D8B030D-6E8A-4147-A177-3AD203B41FA5}">
                      <a16:colId xmlns:a16="http://schemas.microsoft.com/office/drawing/2014/main" val="1795636736"/>
                    </a:ext>
                  </a:extLst>
                </a:gridCol>
                <a:gridCol w="2495550">
                  <a:extLst>
                    <a:ext uri="{9D8B030D-6E8A-4147-A177-3AD203B41FA5}">
                      <a16:colId xmlns:a16="http://schemas.microsoft.com/office/drawing/2014/main" val="2397395439"/>
                    </a:ext>
                  </a:extLst>
                </a:gridCol>
                <a:gridCol w="2266950">
                  <a:extLst>
                    <a:ext uri="{9D8B030D-6E8A-4147-A177-3AD203B41FA5}">
                      <a16:colId xmlns:a16="http://schemas.microsoft.com/office/drawing/2014/main" val="812475664"/>
                    </a:ext>
                  </a:extLst>
                </a:gridCol>
                <a:gridCol w="1871348">
                  <a:extLst>
                    <a:ext uri="{9D8B030D-6E8A-4147-A177-3AD203B41FA5}">
                      <a16:colId xmlns:a16="http://schemas.microsoft.com/office/drawing/2014/main" val="3276573948"/>
                    </a:ext>
                  </a:extLst>
                </a:gridCol>
                <a:gridCol w="3234052">
                  <a:extLst>
                    <a:ext uri="{9D8B030D-6E8A-4147-A177-3AD203B41FA5}">
                      <a16:colId xmlns:a16="http://schemas.microsoft.com/office/drawing/2014/main" val="611326747"/>
                    </a:ext>
                  </a:extLst>
                </a:gridCol>
              </a:tblGrid>
              <a:tr h="1061663">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Indicador</a:t>
                      </a:r>
                    </a:p>
                  </a:txBody>
                  <a:tcPr anchor="ctr">
                    <a:lnL>
                      <a:noFill/>
                    </a:lnL>
                    <a:lnR>
                      <a:noFill/>
                    </a:lnR>
                    <a:lnT>
                      <a:noFill/>
                    </a:lnT>
                    <a:lnB>
                      <a:noFill/>
                    </a:lnB>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Unidade de medida</a:t>
                      </a:r>
                    </a:p>
                  </a:txBody>
                  <a:tcPr anchor="ctr">
                    <a:lnL>
                      <a:noFill/>
                    </a:lnL>
                    <a:lnR>
                      <a:noFill/>
                    </a:lnR>
                    <a:lnT>
                      <a:noFill/>
                    </a:lnT>
                    <a:lnB>
                      <a:noFill/>
                    </a:lnB>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Fonte de dados</a:t>
                      </a:r>
                    </a:p>
                  </a:txBody>
                  <a:tcPr anchor="ctr">
                    <a:lnL>
                      <a:noFill/>
                    </a:lnL>
                    <a:lnR>
                      <a:noFill/>
                    </a:lnR>
                    <a:lnT>
                      <a:noFill/>
                    </a:lnT>
                    <a:lnB>
                      <a:noFill/>
                    </a:lnB>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Frequência</a:t>
                      </a:r>
                    </a:p>
                  </a:txBody>
                  <a:tcPr anchor="ctr">
                    <a:lnL>
                      <a:noFill/>
                    </a:lnL>
                    <a:lnR>
                      <a:noFill/>
                    </a:lnR>
                    <a:lnT>
                      <a:noFill/>
                    </a:lnT>
                    <a:lnB>
                      <a:noFill/>
                    </a:lnB>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Meta</a:t>
                      </a:r>
                    </a:p>
                  </a:txBody>
                  <a:tcPr anchor="ctr">
                    <a:lnL>
                      <a:noFill/>
                    </a:lnL>
                    <a:lnR>
                      <a:noFill/>
                    </a:lnR>
                    <a:lnT>
                      <a:noFill/>
                    </a:lnT>
                    <a:lnB>
                      <a:noFill/>
                    </a:lnB>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Responsabilidade</a:t>
                      </a:r>
                    </a:p>
                  </a:txBody>
                  <a:tcPr anchor="ctr">
                    <a:lnL>
                      <a:noFill/>
                    </a:lnL>
                    <a:lnR>
                      <a:noFill/>
                    </a:lnR>
                    <a:lnT>
                      <a:noFill/>
                    </a:lnT>
                    <a:lnB>
                      <a:noFill/>
                    </a:lnB>
                    <a:solidFill>
                      <a:schemeClr val="accent5"/>
                    </a:solidFill>
                  </a:tcPr>
                </a:tc>
                <a:extLst>
                  <a:ext uri="{0D108BD9-81ED-4DB2-BD59-A6C34878D82A}">
                    <a16:rowId xmlns:a16="http://schemas.microsoft.com/office/drawing/2014/main" val="3323633547"/>
                  </a:ext>
                </a:extLst>
              </a:tr>
              <a:tr h="2020584">
                <a:tc>
                  <a:txBody>
                    <a:bodyPr/>
                    <a:lstStyle/>
                    <a:p>
                      <a:pPr>
                        <a:buNone/>
                      </a:pPr>
                      <a:r>
                        <a:rPr lang="pt-PT" sz="2800" dirty="0"/>
                        <a:t>Água reutilizada (água da chuva/águas cinzentas)</a:t>
                      </a:r>
                    </a:p>
                  </a:txBody>
                  <a:tcPr anchor="ctr">
                    <a:lnL>
                      <a:noFill/>
                    </a:lnL>
                    <a:lnR>
                      <a:noFill/>
                    </a:lnR>
                    <a:lnT>
                      <a:noFill/>
                    </a:lnT>
                    <a:lnB>
                      <a:noFill/>
                    </a:lnB>
                    <a:solidFill>
                      <a:srgbClr val="CBEDD1"/>
                    </a:solidFill>
                  </a:tcPr>
                </a:tc>
                <a:tc>
                  <a:txBody>
                    <a:bodyPr/>
                    <a:lstStyle/>
                    <a:p>
                      <a:pPr>
                        <a:buNone/>
                      </a:pPr>
                      <a:r>
                        <a:rPr lang="pt-PT" sz="2800" dirty="0"/>
                        <a:t>%</a:t>
                      </a:r>
                    </a:p>
                  </a:txBody>
                  <a:tcPr anchor="ctr">
                    <a:lnL>
                      <a:noFill/>
                    </a:lnL>
                    <a:lnR>
                      <a:noFill/>
                    </a:lnR>
                    <a:lnT>
                      <a:noFill/>
                    </a:lnT>
                    <a:lnB>
                      <a:noFill/>
                    </a:lnB>
                    <a:solidFill>
                      <a:srgbClr val="CBEDD1"/>
                    </a:solidFill>
                  </a:tcPr>
                </a:tc>
                <a:tc>
                  <a:txBody>
                    <a:bodyPr/>
                    <a:lstStyle/>
                    <a:p>
                      <a:pPr>
                        <a:buNone/>
                      </a:pPr>
                      <a:r>
                        <a:rPr lang="pt-PT" sz="2800" dirty="0"/>
                        <a:t>Registos de tratamento no local</a:t>
                      </a:r>
                    </a:p>
                  </a:txBody>
                  <a:tcPr anchor="ctr">
                    <a:lnL>
                      <a:noFill/>
                    </a:lnL>
                    <a:lnR>
                      <a:noFill/>
                    </a:lnR>
                    <a:lnT>
                      <a:noFill/>
                    </a:lnT>
                    <a:lnB>
                      <a:noFill/>
                    </a:lnB>
                    <a:solidFill>
                      <a:srgbClr val="CBEDD1"/>
                    </a:solidFill>
                  </a:tcPr>
                </a:tc>
                <a:tc>
                  <a:txBody>
                    <a:bodyPr/>
                    <a:lstStyle/>
                    <a:p>
                      <a:pPr>
                        <a:buNone/>
                      </a:pPr>
                      <a:r>
                        <a:rPr lang="pt-PT" sz="2800" dirty="0"/>
                        <a:t>Mensal</a:t>
                      </a:r>
                    </a:p>
                  </a:txBody>
                  <a:tcPr anchor="ctr">
                    <a:lnL>
                      <a:noFill/>
                    </a:lnL>
                    <a:lnR>
                      <a:noFill/>
                    </a:lnR>
                    <a:lnT>
                      <a:noFill/>
                    </a:lnT>
                    <a:lnB>
                      <a:noFill/>
                    </a:lnB>
                    <a:solidFill>
                      <a:srgbClr val="CBEDD1"/>
                    </a:solidFill>
                  </a:tcPr>
                </a:tc>
                <a:tc>
                  <a:txBody>
                    <a:bodyPr/>
                    <a:lstStyle/>
                    <a:p>
                      <a:pPr>
                        <a:buNone/>
                      </a:pPr>
                      <a:r>
                        <a:rPr lang="pt-PT" sz="2800" dirty="0"/>
                        <a:t>≥ 10 %</a:t>
                      </a:r>
                    </a:p>
                  </a:txBody>
                  <a:tcPr anchor="ctr">
                    <a:lnL>
                      <a:noFill/>
                    </a:lnL>
                    <a:lnR>
                      <a:noFill/>
                    </a:lnR>
                    <a:lnT>
                      <a:noFill/>
                    </a:lnT>
                    <a:lnB>
                      <a:noFill/>
                    </a:lnB>
                    <a:solidFill>
                      <a:srgbClr val="CBEDD1"/>
                    </a:solidFill>
                  </a:tcPr>
                </a:tc>
                <a:tc>
                  <a:txBody>
                    <a:bodyPr/>
                    <a:lstStyle/>
                    <a:p>
                      <a:pPr>
                        <a:buNone/>
                      </a:pPr>
                      <a:r>
                        <a:rPr lang="pt-PT" sz="2800" dirty="0"/>
                        <a:t>Departamento X</a:t>
                      </a:r>
                    </a:p>
                  </a:txBody>
                  <a:tcPr anchor="ctr">
                    <a:lnL>
                      <a:noFill/>
                    </a:lnL>
                    <a:lnR>
                      <a:noFill/>
                    </a:lnR>
                    <a:lnT>
                      <a:noFill/>
                    </a:lnT>
                    <a:lnB>
                      <a:noFill/>
                    </a:lnB>
                    <a:solidFill>
                      <a:srgbClr val="CBEDD1"/>
                    </a:solidFill>
                  </a:tcPr>
                </a:tc>
                <a:extLst>
                  <a:ext uri="{0D108BD9-81ED-4DB2-BD59-A6C34878D82A}">
                    <a16:rowId xmlns:a16="http://schemas.microsoft.com/office/drawing/2014/main" val="2952082051"/>
                  </a:ext>
                </a:extLst>
              </a:tr>
              <a:tr h="2020584">
                <a:tc>
                  <a:txBody>
                    <a:bodyPr/>
                    <a:lstStyle/>
                    <a:p>
                      <a:pPr>
                        <a:buNone/>
                      </a:pPr>
                      <a:r>
                        <a:rPr lang="pt-PT" sz="2800" dirty="0"/>
                        <a:t>Hóspedes que participam em atividades culturais locais</a:t>
                      </a:r>
                    </a:p>
                  </a:txBody>
                  <a:tcPr anchor="ctr">
                    <a:lnL>
                      <a:noFill/>
                    </a:lnL>
                    <a:lnR>
                      <a:noFill/>
                    </a:lnR>
                    <a:lnT>
                      <a:noFill/>
                    </a:lnT>
                    <a:lnB>
                      <a:noFill/>
                    </a:lnB>
                    <a:solidFill>
                      <a:srgbClr val="E7F6E9"/>
                    </a:solidFill>
                  </a:tcPr>
                </a:tc>
                <a:tc>
                  <a:txBody>
                    <a:bodyPr/>
                    <a:lstStyle/>
                    <a:p>
                      <a:pPr>
                        <a:buNone/>
                      </a:pPr>
                      <a:r>
                        <a:rPr lang="pt-PT" sz="2800" dirty="0"/>
                        <a:t>% do total de hóspedes</a:t>
                      </a:r>
                    </a:p>
                  </a:txBody>
                  <a:tcPr anchor="ctr">
                    <a:lnL>
                      <a:noFill/>
                    </a:lnL>
                    <a:lnR>
                      <a:noFill/>
                    </a:lnR>
                    <a:lnT>
                      <a:noFill/>
                    </a:lnT>
                    <a:lnB>
                      <a:noFill/>
                    </a:lnB>
                    <a:solidFill>
                      <a:srgbClr val="E7F6E9"/>
                    </a:solidFill>
                  </a:tcPr>
                </a:tc>
                <a:tc>
                  <a:txBody>
                    <a:bodyPr/>
                    <a:lstStyle/>
                    <a:p>
                      <a:pPr>
                        <a:buNone/>
                      </a:pPr>
                      <a:r>
                        <a:rPr lang="pt-PT" sz="2800" dirty="0"/>
                        <a:t>Registos de inscrição em atividades</a:t>
                      </a:r>
                    </a:p>
                  </a:txBody>
                  <a:tcPr anchor="ctr">
                    <a:lnL>
                      <a:noFill/>
                    </a:lnL>
                    <a:lnR>
                      <a:noFill/>
                    </a:lnR>
                    <a:lnT>
                      <a:noFill/>
                    </a:lnT>
                    <a:lnB>
                      <a:noFill/>
                    </a:lnB>
                    <a:solidFill>
                      <a:srgbClr val="E7F6E9"/>
                    </a:solidFill>
                  </a:tcPr>
                </a:tc>
                <a:tc>
                  <a:txBody>
                    <a:bodyPr/>
                    <a:lstStyle/>
                    <a:p>
                      <a:pPr>
                        <a:buNone/>
                      </a:pPr>
                      <a:r>
                        <a:rPr lang="pt-PT" sz="2800" dirty="0"/>
                        <a:t>Anual</a:t>
                      </a:r>
                    </a:p>
                  </a:txBody>
                  <a:tcPr anchor="ctr">
                    <a:lnL>
                      <a:noFill/>
                    </a:lnL>
                    <a:lnR>
                      <a:noFill/>
                    </a:lnR>
                    <a:lnT>
                      <a:noFill/>
                    </a:lnT>
                    <a:lnB>
                      <a:noFill/>
                    </a:lnB>
                    <a:solidFill>
                      <a:srgbClr val="E7F6E9"/>
                    </a:solidFill>
                  </a:tcPr>
                </a:tc>
                <a:tc>
                  <a:txBody>
                    <a:bodyPr/>
                    <a:lstStyle/>
                    <a:p>
                      <a:pPr>
                        <a:buNone/>
                      </a:pPr>
                      <a:r>
                        <a:rPr lang="pt-PT" sz="2800" dirty="0"/>
                        <a:t>≥ 30 % de participação</a:t>
                      </a:r>
                    </a:p>
                  </a:txBody>
                  <a:tcPr anchor="ctr">
                    <a:lnL>
                      <a:noFill/>
                    </a:lnL>
                    <a:lnR>
                      <a:noFill/>
                    </a:lnR>
                    <a:lnT>
                      <a:noFill/>
                    </a:lnT>
                    <a:lnB>
                      <a:noFill/>
                    </a:lnB>
                    <a:solidFill>
                      <a:srgbClr val="E7F6E9"/>
                    </a:solidFill>
                  </a:tcPr>
                </a:tc>
                <a:tc>
                  <a:txBody>
                    <a:bodyPr/>
                    <a:lstStyle/>
                    <a:p>
                      <a:pPr>
                        <a:buNone/>
                      </a:pPr>
                      <a:r>
                        <a:rPr lang="pt-PT" sz="2800" dirty="0"/>
                        <a:t>Departamento X</a:t>
                      </a:r>
                    </a:p>
                  </a:txBody>
                  <a:tcPr anchor="ctr">
                    <a:lnL>
                      <a:noFill/>
                    </a:lnL>
                    <a:lnR>
                      <a:noFill/>
                    </a:lnR>
                    <a:lnT>
                      <a:noFill/>
                    </a:lnT>
                    <a:lnB>
                      <a:noFill/>
                    </a:lnB>
                    <a:solidFill>
                      <a:srgbClr val="E7F6E9"/>
                    </a:solidFill>
                  </a:tcPr>
                </a:tc>
                <a:extLst>
                  <a:ext uri="{0D108BD9-81ED-4DB2-BD59-A6C34878D82A}">
                    <a16:rowId xmlns:a16="http://schemas.microsoft.com/office/drawing/2014/main" val="283025198"/>
                  </a:ext>
                </a:extLst>
              </a:tr>
              <a:tr h="1541124">
                <a:tc>
                  <a:txBody>
                    <a:bodyPr/>
                    <a:lstStyle/>
                    <a:p>
                      <a:pPr>
                        <a:buNone/>
                      </a:pPr>
                      <a:r>
                        <a:rPr lang="pt-PT" sz="2800" dirty="0"/>
                        <a:t>PME locais que fornecem alimentos</a:t>
                      </a:r>
                    </a:p>
                  </a:txBody>
                  <a:tcPr anchor="ctr">
                    <a:lnL>
                      <a:noFill/>
                    </a:lnL>
                    <a:lnR>
                      <a:noFill/>
                    </a:lnR>
                    <a:lnT>
                      <a:noFill/>
                    </a:lnT>
                    <a:lnB>
                      <a:noFill/>
                    </a:lnB>
                    <a:solidFill>
                      <a:srgbClr val="CBEDD1"/>
                    </a:solidFill>
                  </a:tcPr>
                </a:tc>
                <a:tc>
                  <a:txBody>
                    <a:bodyPr/>
                    <a:lstStyle/>
                    <a:p>
                      <a:pPr>
                        <a:buNone/>
                      </a:pPr>
                      <a:r>
                        <a:rPr lang="pt-PT" sz="2800" dirty="0"/>
                        <a:t>Número</a:t>
                      </a:r>
                    </a:p>
                  </a:txBody>
                  <a:tcPr anchor="ctr">
                    <a:lnL>
                      <a:noFill/>
                    </a:lnL>
                    <a:lnR>
                      <a:noFill/>
                    </a:lnR>
                    <a:lnT>
                      <a:noFill/>
                    </a:lnT>
                    <a:lnB>
                      <a:noFill/>
                    </a:lnB>
                    <a:solidFill>
                      <a:srgbClr val="CBEDD1"/>
                    </a:solidFill>
                  </a:tcPr>
                </a:tc>
                <a:tc>
                  <a:txBody>
                    <a:bodyPr/>
                    <a:lstStyle/>
                    <a:p>
                      <a:pPr>
                        <a:buNone/>
                      </a:pPr>
                      <a:r>
                        <a:rPr lang="pt-PT" sz="2800" dirty="0"/>
                        <a:t>Base de dados de fornecedores</a:t>
                      </a:r>
                    </a:p>
                  </a:txBody>
                  <a:tcPr anchor="ctr">
                    <a:lnL>
                      <a:noFill/>
                    </a:lnL>
                    <a:lnR>
                      <a:noFill/>
                    </a:lnR>
                    <a:lnT>
                      <a:noFill/>
                    </a:lnT>
                    <a:lnB>
                      <a:noFill/>
                    </a:lnB>
                    <a:solidFill>
                      <a:srgbClr val="CBEDD1"/>
                    </a:solidFill>
                  </a:tcPr>
                </a:tc>
                <a:tc>
                  <a:txBody>
                    <a:bodyPr/>
                    <a:lstStyle/>
                    <a:p>
                      <a:pPr>
                        <a:buNone/>
                      </a:pPr>
                      <a:r>
                        <a:rPr lang="pt-PT" sz="2800" dirty="0"/>
                        <a:t>Anual</a:t>
                      </a:r>
                    </a:p>
                  </a:txBody>
                  <a:tcPr anchor="ctr">
                    <a:lnL>
                      <a:noFill/>
                    </a:lnL>
                    <a:lnR>
                      <a:noFill/>
                    </a:lnR>
                    <a:lnT>
                      <a:noFill/>
                    </a:lnT>
                    <a:lnB>
                      <a:noFill/>
                    </a:lnB>
                    <a:solidFill>
                      <a:srgbClr val="CBEDD1"/>
                    </a:solidFill>
                  </a:tcPr>
                </a:tc>
                <a:tc>
                  <a:txBody>
                    <a:bodyPr/>
                    <a:lstStyle/>
                    <a:p>
                      <a:pPr>
                        <a:buNone/>
                      </a:pPr>
                      <a:r>
                        <a:rPr lang="pt-PT" sz="2800" dirty="0"/>
                        <a:t>≥ 20 fornecedores</a:t>
                      </a:r>
                    </a:p>
                  </a:txBody>
                  <a:tcPr anchor="ctr">
                    <a:lnL>
                      <a:noFill/>
                    </a:lnL>
                    <a:lnR>
                      <a:noFill/>
                    </a:lnR>
                    <a:lnT>
                      <a:noFill/>
                    </a:lnT>
                    <a:lnB>
                      <a:noFill/>
                    </a:lnB>
                    <a:solidFill>
                      <a:srgbClr val="CBEDD1"/>
                    </a:solidFill>
                  </a:tcPr>
                </a:tc>
                <a:tc>
                  <a:txBody>
                    <a:bodyPr/>
                    <a:lstStyle/>
                    <a:p>
                      <a:pPr>
                        <a:buNone/>
                      </a:pPr>
                      <a:r>
                        <a:rPr lang="pt-PT" sz="2800" dirty="0"/>
                        <a:t>Analista da Cadeia de Abastecimento</a:t>
                      </a:r>
                    </a:p>
                  </a:txBody>
                  <a:tcPr anchor="ctr">
                    <a:lnL>
                      <a:noFill/>
                    </a:lnL>
                    <a:lnR>
                      <a:noFill/>
                    </a:lnR>
                    <a:lnT>
                      <a:noFill/>
                    </a:lnT>
                    <a:lnB>
                      <a:noFill/>
                    </a:lnB>
                    <a:solidFill>
                      <a:srgbClr val="CBEDD1"/>
                    </a:solidFill>
                  </a:tcPr>
                </a:tc>
                <a:extLst>
                  <a:ext uri="{0D108BD9-81ED-4DB2-BD59-A6C34878D82A}">
                    <a16:rowId xmlns:a16="http://schemas.microsoft.com/office/drawing/2014/main" val="955939258"/>
                  </a:ext>
                </a:extLst>
              </a:tr>
              <a:tr h="2500045">
                <a:tc>
                  <a:txBody>
                    <a:bodyPr/>
                    <a:lstStyle/>
                    <a:p>
                      <a:pPr>
                        <a:buNone/>
                      </a:pPr>
                      <a:r>
                        <a:rPr lang="pt-PT" sz="2800" dirty="0"/>
                        <a:t>Reuniões do conselho/administração com a sustentabilidade na agenda</a:t>
                      </a:r>
                    </a:p>
                  </a:txBody>
                  <a:tcPr anchor="ctr">
                    <a:lnL>
                      <a:noFill/>
                    </a:lnL>
                    <a:lnR>
                      <a:noFill/>
                    </a:lnR>
                    <a:lnT>
                      <a:noFill/>
                    </a:lnT>
                    <a:lnB>
                      <a:noFill/>
                    </a:lnB>
                    <a:solidFill>
                      <a:srgbClr val="E7F6E9"/>
                    </a:solidFill>
                  </a:tcPr>
                </a:tc>
                <a:tc>
                  <a:txBody>
                    <a:bodyPr/>
                    <a:lstStyle/>
                    <a:p>
                      <a:pPr>
                        <a:buNone/>
                      </a:pPr>
                      <a:r>
                        <a:rPr lang="pt-PT" sz="2800" dirty="0"/>
                        <a:t>Número</a:t>
                      </a:r>
                    </a:p>
                  </a:txBody>
                  <a:tcPr anchor="ctr">
                    <a:lnL>
                      <a:noFill/>
                    </a:lnL>
                    <a:lnR>
                      <a:noFill/>
                    </a:lnR>
                    <a:lnT>
                      <a:noFill/>
                    </a:lnT>
                    <a:lnB>
                      <a:noFill/>
                    </a:lnB>
                    <a:solidFill>
                      <a:srgbClr val="E7F6E9"/>
                    </a:solidFill>
                  </a:tcPr>
                </a:tc>
                <a:tc>
                  <a:txBody>
                    <a:bodyPr/>
                    <a:lstStyle/>
                    <a:p>
                      <a:pPr>
                        <a:buNone/>
                      </a:pPr>
                      <a:r>
                        <a:rPr lang="pt-PT" sz="2800" dirty="0"/>
                        <a:t>Recursos humanos</a:t>
                      </a:r>
                    </a:p>
                  </a:txBody>
                  <a:tcPr anchor="ctr">
                    <a:lnL>
                      <a:noFill/>
                    </a:lnL>
                    <a:lnR>
                      <a:noFill/>
                    </a:lnR>
                    <a:lnT>
                      <a:noFill/>
                    </a:lnT>
                    <a:lnB>
                      <a:noFill/>
                    </a:lnB>
                    <a:solidFill>
                      <a:srgbClr val="E7F6E9"/>
                    </a:solidFill>
                  </a:tcPr>
                </a:tc>
                <a:tc>
                  <a:txBody>
                    <a:bodyPr/>
                    <a:lstStyle/>
                    <a:p>
                      <a:pPr>
                        <a:buNone/>
                      </a:pPr>
                      <a:r>
                        <a:rPr lang="pt-PT" sz="2800" dirty="0"/>
                        <a:t>Anual</a:t>
                      </a:r>
                    </a:p>
                  </a:txBody>
                  <a:tcPr anchor="ctr">
                    <a:lnL>
                      <a:noFill/>
                    </a:lnL>
                    <a:lnR>
                      <a:noFill/>
                    </a:lnR>
                    <a:lnT>
                      <a:noFill/>
                    </a:lnT>
                    <a:lnB>
                      <a:noFill/>
                    </a:lnB>
                    <a:solidFill>
                      <a:srgbClr val="E7F6E9"/>
                    </a:solidFill>
                  </a:tcPr>
                </a:tc>
                <a:tc>
                  <a:txBody>
                    <a:bodyPr/>
                    <a:lstStyle/>
                    <a:p>
                      <a:pPr>
                        <a:buNone/>
                      </a:pPr>
                      <a:r>
                        <a:rPr lang="pt-PT" sz="2800" dirty="0"/>
                        <a:t>3</a:t>
                      </a:r>
                    </a:p>
                  </a:txBody>
                  <a:tcPr anchor="ctr">
                    <a:lnL>
                      <a:noFill/>
                    </a:lnL>
                    <a:lnR>
                      <a:noFill/>
                    </a:lnR>
                    <a:lnT>
                      <a:noFill/>
                    </a:lnT>
                    <a:lnB>
                      <a:noFill/>
                    </a:lnB>
                    <a:solidFill>
                      <a:srgbClr val="E7F6E9"/>
                    </a:solidFill>
                  </a:tcPr>
                </a:tc>
                <a:tc>
                  <a:txBody>
                    <a:bodyPr/>
                    <a:lstStyle/>
                    <a:p>
                      <a:pPr>
                        <a:buNone/>
                      </a:pPr>
                      <a:r>
                        <a:rPr lang="pt-PT" sz="2800" dirty="0"/>
                        <a:t>Departamento X</a:t>
                      </a:r>
                    </a:p>
                  </a:txBody>
                  <a:tcPr anchor="ctr">
                    <a:lnL>
                      <a:noFill/>
                    </a:lnL>
                    <a:lnR>
                      <a:noFill/>
                    </a:lnR>
                    <a:lnT>
                      <a:noFill/>
                    </a:lnT>
                    <a:lnB>
                      <a:noFill/>
                    </a:lnB>
                    <a:solidFill>
                      <a:srgbClr val="E7F6E9"/>
                    </a:solidFill>
                  </a:tcPr>
                </a:tc>
                <a:extLst>
                  <a:ext uri="{0D108BD9-81ED-4DB2-BD59-A6C34878D82A}">
                    <a16:rowId xmlns:a16="http://schemas.microsoft.com/office/drawing/2014/main" val="4236091766"/>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3"/>
          <p:cNvSpPr txBox="1">
            <a:spLocks noGrp="1"/>
          </p:cNvSpPr>
          <p:nvPr>
            <p:ph type="title"/>
          </p:nvPr>
        </p:nvSpPr>
        <p:spPr>
          <a:xfrm>
            <a:off x="761999" y="1523999"/>
            <a:ext cx="7399339" cy="780756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4. </a:t>
            </a:r>
            <a:br>
              <a:rPr lang="en-US" sz="7200" b="1" dirty="0"/>
            </a:br>
            <a:r>
              <a:rPr lang="en-US" sz="7200" b="1" dirty="0" err="1"/>
              <a:t>Indicadores</a:t>
            </a:r>
            <a:r>
              <a:rPr lang="en-US" sz="7200" b="1" dirty="0"/>
              <a:t> de </a:t>
            </a:r>
            <a:r>
              <a:rPr lang="en-US" sz="7200" b="1" dirty="0" err="1"/>
              <a:t>sustentabilidade</a:t>
            </a:r>
            <a:r>
              <a:rPr lang="en-US" sz="7200" b="1" dirty="0"/>
              <a:t> – </a:t>
            </a:r>
            <a:r>
              <a:rPr lang="en-US" sz="7200" b="1" dirty="0" err="1"/>
              <a:t>atividade</a:t>
            </a:r>
            <a:endParaRPr dirty="0"/>
          </a:p>
        </p:txBody>
      </p:sp>
      <p:sp>
        <p:nvSpPr>
          <p:cNvPr id="319" name="Google Shape;319;p23"/>
          <p:cNvSpPr txBox="1"/>
          <p:nvPr/>
        </p:nvSpPr>
        <p:spPr>
          <a:xfrm>
            <a:off x="8849220" y="862280"/>
            <a:ext cx="15300864" cy="4914125"/>
          </a:xfrm>
          <a:prstGeom prst="rect">
            <a:avLst/>
          </a:prstGeom>
          <a:noFill/>
          <a:ln>
            <a:noFill/>
          </a:ln>
        </p:spPr>
        <p:txBody>
          <a:bodyPr spcFirstLastPara="1" wrap="square" lIns="91425" tIns="45700" rIns="91425" bIns="45700" anchor="t" anchorCtr="0">
            <a:spAutoFit/>
          </a:bodyPr>
          <a:lstStyle/>
          <a:p>
            <a:pPr marR="0" lvl="0" algn="just" rtl="0">
              <a:spcBef>
                <a:spcPts val="800"/>
              </a:spcBef>
              <a:spcAft>
                <a:spcPts val="0"/>
              </a:spcAft>
              <a:buClr>
                <a:schemeClr val="lt1"/>
              </a:buClr>
              <a:buSzPts val="4000"/>
            </a:pPr>
            <a:r>
              <a:rPr lang="pt-PT" sz="4000" b="1" dirty="0">
                <a:solidFill>
                  <a:schemeClr val="lt1"/>
                </a:solidFill>
                <a:latin typeface="Arial"/>
                <a:ea typeface="Arial"/>
                <a:cs typeface="Arial"/>
                <a:sym typeface="Arial"/>
              </a:rPr>
              <a:t>Para cada uma das quatro dimensões abaixo, proponha dois indicadores adaptados ao seu negócio turístico e preencha a tabela a seguir:</a:t>
            </a:r>
          </a:p>
          <a:p>
            <a:pPr marL="571500" marR="0" lvl="0" indent="-571500" algn="just" rtl="0">
              <a:spcBef>
                <a:spcPts val="800"/>
              </a:spcBef>
              <a:spcAft>
                <a:spcPts val="0"/>
              </a:spcAft>
              <a:buClr>
                <a:schemeClr val="lt1"/>
              </a:buClr>
              <a:buSzPts val="4000"/>
              <a:buFont typeface="Noto Sans Symbols"/>
              <a:buChar char="▪"/>
            </a:pPr>
            <a:r>
              <a:rPr lang="pt-PT" sz="4000" b="1" dirty="0">
                <a:solidFill>
                  <a:schemeClr val="lt1"/>
                </a:solidFill>
                <a:latin typeface="Arial"/>
                <a:ea typeface="Arial"/>
                <a:cs typeface="Arial"/>
                <a:sym typeface="Arial"/>
              </a:rPr>
              <a:t>Ambiental</a:t>
            </a:r>
          </a:p>
          <a:p>
            <a:pPr marL="571500" marR="0" lvl="0" indent="-571500" algn="just" rtl="0">
              <a:spcBef>
                <a:spcPts val="800"/>
              </a:spcBef>
              <a:spcAft>
                <a:spcPts val="0"/>
              </a:spcAft>
              <a:buClr>
                <a:schemeClr val="lt1"/>
              </a:buClr>
              <a:buSzPts val="4000"/>
              <a:buFont typeface="Noto Sans Symbols"/>
              <a:buChar char="▪"/>
            </a:pPr>
            <a:r>
              <a:rPr lang="pt-PT" sz="4000" b="1" dirty="0">
                <a:solidFill>
                  <a:schemeClr val="lt1"/>
                </a:solidFill>
                <a:latin typeface="Arial"/>
                <a:ea typeface="Arial"/>
                <a:cs typeface="Arial"/>
                <a:sym typeface="Arial"/>
              </a:rPr>
              <a:t>Social</a:t>
            </a:r>
          </a:p>
          <a:p>
            <a:pPr marL="571500" marR="0" lvl="0" indent="-571500" algn="just" rtl="0">
              <a:spcBef>
                <a:spcPts val="800"/>
              </a:spcBef>
              <a:spcAft>
                <a:spcPts val="0"/>
              </a:spcAft>
              <a:buClr>
                <a:schemeClr val="lt1"/>
              </a:buClr>
              <a:buSzPts val="4000"/>
              <a:buFont typeface="Noto Sans Symbols"/>
              <a:buChar char="▪"/>
            </a:pPr>
            <a:r>
              <a:rPr lang="pt-PT" sz="4000" b="1" dirty="0">
                <a:solidFill>
                  <a:schemeClr val="lt1"/>
                </a:solidFill>
                <a:latin typeface="Arial"/>
                <a:ea typeface="Arial"/>
                <a:cs typeface="Arial"/>
                <a:sym typeface="Arial"/>
              </a:rPr>
              <a:t>Económica</a:t>
            </a:r>
          </a:p>
          <a:p>
            <a:pPr marL="571500" marR="0" lvl="0" indent="-571500" algn="just" rtl="0">
              <a:spcBef>
                <a:spcPts val="800"/>
              </a:spcBef>
              <a:spcAft>
                <a:spcPts val="0"/>
              </a:spcAft>
              <a:buClr>
                <a:schemeClr val="lt1"/>
              </a:buClr>
              <a:buSzPts val="4000"/>
              <a:buFont typeface="Noto Sans Symbols"/>
              <a:buChar char="▪"/>
            </a:pPr>
            <a:r>
              <a:rPr lang="pt-PT" sz="4000" b="1" dirty="0">
                <a:solidFill>
                  <a:schemeClr val="lt1"/>
                </a:solidFill>
                <a:latin typeface="Arial"/>
                <a:ea typeface="Arial"/>
                <a:cs typeface="Arial"/>
                <a:sym typeface="Arial"/>
              </a:rPr>
              <a:t>Governança</a:t>
            </a:r>
          </a:p>
        </p:txBody>
      </p:sp>
      <p:graphicFrame>
        <p:nvGraphicFramePr>
          <p:cNvPr id="320" name="Google Shape;320;p23"/>
          <p:cNvGraphicFramePr/>
          <p:nvPr>
            <p:extLst>
              <p:ext uri="{D42A27DB-BD31-4B8C-83A1-F6EECF244321}">
                <p14:modId xmlns:p14="http://schemas.microsoft.com/office/powerpoint/2010/main" val="3030749086"/>
              </p:ext>
            </p:extLst>
          </p:nvPr>
        </p:nvGraphicFramePr>
        <p:xfrm>
          <a:off x="9324127" y="6102214"/>
          <a:ext cx="14351050" cy="4480455"/>
        </p:xfrm>
        <a:graphic>
          <a:graphicData uri="http://schemas.openxmlformats.org/drawingml/2006/table">
            <a:tbl>
              <a:tblPr firstRow="1" bandRow="1">
                <a:noFill/>
                <a:tableStyleId>{E5908EA5-B9F3-4202-90B5-36A5D406F9CC}</a:tableStyleId>
              </a:tblPr>
              <a:tblGrid>
                <a:gridCol w="2506350">
                  <a:extLst>
                    <a:ext uri="{9D8B030D-6E8A-4147-A177-3AD203B41FA5}">
                      <a16:colId xmlns:a16="http://schemas.microsoft.com/office/drawing/2014/main" val="20000"/>
                    </a:ext>
                  </a:extLst>
                </a:gridCol>
                <a:gridCol w="2275375">
                  <a:extLst>
                    <a:ext uri="{9D8B030D-6E8A-4147-A177-3AD203B41FA5}">
                      <a16:colId xmlns:a16="http://schemas.microsoft.com/office/drawing/2014/main" val="20001"/>
                    </a:ext>
                  </a:extLst>
                </a:gridCol>
                <a:gridCol w="2169050">
                  <a:extLst>
                    <a:ext uri="{9D8B030D-6E8A-4147-A177-3AD203B41FA5}">
                      <a16:colId xmlns:a16="http://schemas.microsoft.com/office/drawing/2014/main" val="20002"/>
                    </a:ext>
                  </a:extLst>
                </a:gridCol>
                <a:gridCol w="2381700">
                  <a:extLst>
                    <a:ext uri="{9D8B030D-6E8A-4147-A177-3AD203B41FA5}">
                      <a16:colId xmlns:a16="http://schemas.microsoft.com/office/drawing/2014/main" val="20003"/>
                    </a:ext>
                  </a:extLst>
                </a:gridCol>
                <a:gridCol w="2317900">
                  <a:extLst>
                    <a:ext uri="{9D8B030D-6E8A-4147-A177-3AD203B41FA5}">
                      <a16:colId xmlns:a16="http://schemas.microsoft.com/office/drawing/2014/main" val="20004"/>
                    </a:ext>
                  </a:extLst>
                </a:gridCol>
                <a:gridCol w="2700675">
                  <a:extLst>
                    <a:ext uri="{9D8B030D-6E8A-4147-A177-3AD203B41FA5}">
                      <a16:colId xmlns:a16="http://schemas.microsoft.com/office/drawing/2014/main" val="20005"/>
                    </a:ext>
                  </a:extLst>
                </a:gridCol>
              </a:tblGrid>
              <a:tr h="893400">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Indicador</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Unidade de medida</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Fonte de dados</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Frequência</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Meta</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Responsabilidade</a:t>
                      </a:r>
                    </a:p>
                  </a:txBody>
                  <a:tcPr anchor="ctr">
                    <a:solidFill>
                      <a:schemeClr val="accent5"/>
                    </a:solidFill>
                  </a:tcPr>
                </a:tc>
                <a:extLst>
                  <a:ext uri="{0D108BD9-81ED-4DB2-BD59-A6C34878D82A}">
                    <a16:rowId xmlns:a16="http://schemas.microsoft.com/office/drawing/2014/main" val="10000"/>
                  </a:ext>
                </a:extLst>
              </a:tr>
              <a:tr h="747750">
                <a:tc>
                  <a:txBody>
                    <a:bodyPr/>
                    <a:lstStyle/>
                    <a:p>
                      <a:pPr marL="0" marR="0" lvl="0" indent="0" algn="l" rtl="0">
                        <a:spcBef>
                          <a:spcPts val="0"/>
                        </a:spcBef>
                        <a:spcAft>
                          <a:spcPts val="0"/>
                        </a:spcAft>
                        <a:buNone/>
                      </a:pPr>
                      <a:endParaRPr sz="2800" dirty="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946725">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1093350">
                <a:tc>
                  <a:txBody>
                    <a:bodyPr/>
                    <a:lstStyle/>
                    <a:p>
                      <a:pPr marL="0" marR="0" lvl="0" indent="0" algn="l" rtl="0">
                        <a:lnSpc>
                          <a:spcPct val="107000"/>
                        </a:lnSpc>
                        <a:spcBef>
                          <a:spcPts val="0"/>
                        </a:spcBef>
                        <a:spcAft>
                          <a:spcPts val="0"/>
                        </a:spcAft>
                        <a:buClr>
                          <a:schemeClr val="dk1"/>
                        </a:buClr>
                        <a:buSzPts val="2800"/>
                        <a:buFont typeface="Arial"/>
                        <a:buNone/>
                      </a:pPr>
                      <a:endParaRPr sz="2800" dirty="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747750">
                <a:tc>
                  <a:txBody>
                    <a:bodyPr/>
                    <a:lstStyle/>
                    <a:p>
                      <a:pPr marL="0" marR="0" lvl="0" indent="0" algn="l"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dirty="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bl>
          </a:graphicData>
        </a:graphic>
      </p:graphicFrame>
      <p:sp>
        <p:nvSpPr>
          <p:cNvPr id="321" name="Google Shape;321;p23"/>
          <p:cNvSpPr txBox="1"/>
          <p:nvPr/>
        </p:nvSpPr>
        <p:spPr>
          <a:xfrm>
            <a:off x="8849220" y="10908489"/>
            <a:ext cx="15300864" cy="132343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lt1"/>
              </a:buClr>
              <a:buSzPts val="4000"/>
              <a:buFont typeface="Arial"/>
              <a:buNone/>
            </a:pPr>
            <a:r>
              <a:rPr lang="pt-PT" sz="4000" b="1" dirty="0">
                <a:solidFill>
                  <a:schemeClr val="lt1"/>
                </a:solidFill>
                <a:latin typeface="Arial"/>
                <a:ea typeface="Arial"/>
                <a:cs typeface="Arial"/>
                <a:sym typeface="Arial"/>
              </a:rPr>
              <a:t>Qual é a dimensão que considera mais difícil de medir com precisão? Porquê?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4"/>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C. Ferramentas de </a:t>
            </a:r>
            <a:r>
              <a:rPr lang="en-US" b="1" dirty="0" err="1"/>
              <a:t>monitorização</a:t>
            </a:r>
            <a:endParaRPr dirty="0"/>
          </a:p>
        </p:txBody>
      </p:sp>
      <p:sp>
        <p:nvSpPr>
          <p:cNvPr id="327" name="Google Shape;327;p24"/>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5"/>
          <p:cNvSpPr txBox="1">
            <a:spLocks noGrp="1"/>
          </p:cNvSpPr>
          <p:nvPr>
            <p:ph type="title"/>
          </p:nvPr>
        </p:nvSpPr>
        <p:spPr>
          <a:xfrm>
            <a:off x="459006" y="1381890"/>
            <a:ext cx="7622576" cy="2266951"/>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7200" b="1" dirty="0"/>
              <a:t>1. Ferramentas de </a:t>
            </a:r>
            <a:r>
              <a:rPr lang="en-US" sz="7200" b="1" dirty="0" err="1"/>
              <a:t>monitorização</a:t>
            </a:r>
            <a:endParaRPr sz="7200" b="1" dirty="0"/>
          </a:p>
        </p:txBody>
      </p:sp>
      <p:grpSp>
        <p:nvGrpSpPr>
          <p:cNvPr id="333" name="Google Shape;333;p25"/>
          <p:cNvGrpSpPr/>
          <p:nvPr/>
        </p:nvGrpSpPr>
        <p:grpSpPr>
          <a:xfrm>
            <a:off x="8254660" y="162583"/>
            <a:ext cx="15670334" cy="10162517"/>
            <a:chOff x="1668" y="5091"/>
            <a:chExt cx="15670334" cy="10162517"/>
          </a:xfrm>
        </p:grpSpPr>
        <p:sp>
          <p:nvSpPr>
            <p:cNvPr id="334" name="Google Shape;334;p25"/>
            <p:cNvSpPr/>
            <p:nvPr/>
          </p:nvSpPr>
          <p:spPr>
            <a:xfrm rot="5400000">
              <a:off x="9034042" y="-4312328"/>
              <a:ext cx="2192282" cy="11083638"/>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5"/>
            <p:cNvSpPr txBox="1"/>
            <p:nvPr/>
          </p:nvSpPr>
          <p:spPr>
            <a:xfrm>
              <a:off x="4588364" y="240368"/>
              <a:ext cx="10727164"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chemeClr val="dk1"/>
                </a:buClr>
                <a:buSzPts val="3400"/>
                <a:buFont typeface="Arial"/>
                <a:buNone/>
              </a:pPr>
              <a:r>
                <a:rPr lang="en-US" sz="3400" b="0" i="0" u="none" strike="noStrike" cap="none" dirty="0">
                  <a:solidFill>
                    <a:schemeClr val="dk1"/>
                  </a:solidFill>
                  <a:latin typeface="Arial"/>
                  <a:ea typeface="Arial"/>
                  <a:cs typeface="Arial"/>
                  <a:sym typeface="Arial"/>
                </a:rPr>
                <a:t>Excel</a:t>
              </a:r>
            </a:p>
            <a:p>
              <a:pPr marL="0" marR="0" lvl="1" indent="0" algn="l" rtl="0">
                <a:lnSpc>
                  <a:spcPct val="90000"/>
                </a:lnSpc>
                <a:spcBef>
                  <a:spcPts val="0"/>
                </a:spcBef>
                <a:spcAft>
                  <a:spcPts val="0"/>
                </a:spcAft>
                <a:buClr>
                  <a:schemeClr val="dk1"/>
                </a:buClr>
                <a:buSzPts val="3400"/>
                <a:buFont typeface="Arial"/>
                <a:buNone/>
              </a:pPr>
              <a:r>
                <a:rPr lang="en-US" sz="3400" b="0" i="0" u="none" strike="noStrike" cap="none" dirty="0" err="1">
                  <a:solidFill>
                    <a:schemeClr val="dk1"/>
                  </a:solidFill>
                  <a:latin typeface="Arial"/>
                  <a:ea typeface="Arial"/>
                  <a:cs typeface="Arial"/>
                  <a:sym typeface="Arial"/>
                </a:rPr>
                <a:t>Inquéritos</a:t>
              </a:r>
              <a:r>
                <a:rPr lang="en-US" sz="3400" b="0" i="0" u="none" strike="noStrike" cap="none" dirty="0">
                  <a:solidFill>
                    <a:schemeClr val="dk1"/>
                  </a:solidFill>
                  <a:latin typeface="Arial"/>
                  <a:ea typeface="Arial"/>
                  <a:cs typeface="Arial"/>
                  <a:sym typeface="Arial"/>
                </a:rPr>
                <a:t> e </a:t>
              </a:r>
              <a:r>
                <a:rPr lang="en-US" sz="3400" b="0" i="0" u="none" strike="noStrike" cap="none" dirty="0" err="1">
                  <a:solidFill>
                    <a:schemeClr val="dk1"/>
                  </a:solidFill>
                  <a:latin typeface="Arial"/>
                  <a:ea typeface="Arial"/>
                  <a:cs typeface="Arial"/>
                  <a:sym typeface="Arial"/>
                </a:rPr>
                <a:t>questionários</a:t>
              </a:r>
              <a:r>
                <a:rPr lang="en-US" sz="3400" b="0" i="0" u="none" strike="noStrike" cap="none" dirty="0">
                  <a:solidFill>
                    <a:schemeClr val="dk1"/>
                  </a:solidFill>
                  <a:latin typeface="Arial"/>
                  <a:ea typeface="Arial"/>
                  <a:cs typeface="Arial"/>
                  <a:sym typeface="Arial"/>
                </a:rPr>
                <a:t> (Google Forms, SurveyMonkey, Esri Survey123 </a:t>
              </a:r>
              <a:r>
                <a:rPr lang="en-US" sz="3400" b="0" i="0" u="none" strike="noStrike" cap="none" dirty="0" err="1">
                  <a:solidFill>
                    <a:schemeClr val="dk1"/>
                  </a:solidFill>
                  <a:latin typeface="Arial"/>
                  <a:ea typeface="Arial"/>
                  <a:cs typeface="Arial"/>
                  <a:sym typeface="Arial"/>
                </a:rPr>
                <a:t>ou</a:t>
              </a:r>
              <a:r>
                <a:rPr lang="en-US" sz="3400" b="0" i="0" u="none" strike="noStrike" cap="none" dirty="0">
                  <a:solidFill>
                    <a:schemeClr val="dk1"/>
                  </a:solidFill>
                  <a:latin typeface="Arial"/>
                  <a:ea typeface="Arial"/>
                  <a:cs typeface="Arial"/>
                  <a:sym typeface="Arial"/>
                </a:rPr>
                <a:t> </a:t>
              </a:r>
              <a:r>
                <a:rPr lang="en-US" sz="3400" b="0" i="0" u="none" strike="noStrike" cap="none" dirty="0" err="1">
                  <a:solidFill>
                    <a:schemeClr val="dk1"/>
                  </a:solidFill>
                  <a:latin typeface="Arial"/>
                  <a:ea typeface="Arial"/>
                  <a:cs typeface="Arial"/>
                  <a:sym typeface="Arial"/>
                </a:rPr>
                <a:t>KoboToolbox</a:t>
              </a:r>
              <a:r>
                <a:rPr lang="en-US" sz="3400" b="0" i="0" u="none" strike="noStrike" cap="none" dirty="0">
                  <a:solidFill>
                    <a:schemeClr val="dk1"/>
                  </a:solidFill>
                  <a:latin typeface="Arial"/>
                  <a:ea typeface="Arial"/>
                  <a:cs typeface="Arial"/>
                  <a:sym typeface="Arial"/>
                </a:rPr>
                <a:t>)</a:t>
              </a:r>
            </a:p>
          </p:txBody>
        </p:sp>
        <p:sp>
          <p:nvSpPr>
            <p:cNvPr id="336" name="Google Shape;336;p25"/>
            <p:cNvSpPr/>
            <p:nvPr/>
          </p:nvSpPr>
          <p:spPr>
            <a:xfrm>
              <a:off x="1668" y="5091"/>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5"/>
            <p:cNvSpPr txBox="1"/>
            <p:nvPr/>
          </p:nvSpPr>
          <p:spPr>
            <a:xfrm>
              <a:off x="121209" y="124632"/>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pt-PT" sz="4400" b="1" cap="none" dirty="0">
                  <a:solidFill>
                    <a:schemeClr val="lt1"/>
                  </a:solidFill>
                  <a:latin typeface="Arial"/>
                  <a:ea typeface="Arial"/>
                  <a:cs typeface="Arial"/>
                  <a:sym typeface="Arial"/>
                </a:rPr>
                <a:t>Recolha de dados e monitorização no terreno</a:t>
              </a:r>
            </a:p>
          </p:txBody>
        </p:sp>
        <p:sp>
          <p:nvSpPr>
            <p:cNvPr id="338" name="Google Shape;338;p25"/>
            <p:cNvSpPr/>
            <p:nvPr/>
          </p:nvSpPr>
          <p:spPr>
            <a:xfrm rot="5400000">
              <a:off x="9034042" y="-1741088"/>
              <a:ext cx="2192282" cy="11083638"/>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5"/>
            <p:cNvSpPr txBox="1"/>
            <p:nvPr/>
          </p:nvSpPr>
          <p:spPr>
            <a:xfrm>
              <a:off x="4588364" y="2811608"/>
              <a:ext cx="11083638"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rgbClr val="000000"/>
                </a:buClr>
                <a:buSzPts val="3400"/>
                <a:buFont typeface="Arial"/>
                <a:buNone/>
              </a:pPr>
              <a:r>
                <a:rPr lang="pt-PT" sz="3400" b="0" i="0" u="none" strike="noStrike" cap="none" dirty="0">
                  <a:solidFill>
                    <a:srgbClr val="000000"/>
                  </a:solidFill>
                  <a:latin typeface="Arial"/>
                  <a:ea typeface="Arial"/>
                  <a:cs typeface="Arial"/>
                  <a:sym typeface="Arial"/>
                </a:rPr>
                <a:t>Cálculo das emissões da pegada de carbono utilizando as ferramentas do Protocolo de GEE para as emissões de Âmbito 1–3;</a:t>
              </a:r>
            </a:p>
            <a:p>
              <a:pPr marL="0" marR="0" lvl="1" indent="0" algn="l" rtl="0">
                <a:lnSpc>
                  <a:spcPct val="90000"/>
                </a:lnSpc>
                <a:spcBef>
                  <a:spcPts val="0"/>
                </a:spcBef>
                <a:spcAft>
                  <a:spcPts val="0"/>
                </a:spcAft>
                <a:buClr>
                  <a:srgbClr val="000000"/>
                </a:buClr>
                <a:buSzPts val="3400"/>
                <a:buFont typeface="Arial"/>
                <a:buNone/>
              </a:pPr>
              <a:r>
                <a:rPr lang="pt-PT" sz="3400" b="0" i="0" u="none" strike="noStrike" cap="none" dirty="0">
                  <a:solidFill>
                    <a:srgbClr val="000000"/>
                  </a:solidFill>
                  <a:latin typeface="Arial"/>
                  <a:ea typeface="Arial"/>
                  <a:cs typeface="Arial"/>
                  <a:sym typeface="Arial"/>
                </a:rPr>
                <a:t>SIG e análise espacial com QGIS ou </a:t>
              </a:r>
              <a:r>
                <a:rPr lang="pt-PT" sz="3400" b="0" i="0" u="none" strike="noStrike" cap="none" dirty="0" err="1">
                  <a:solidFill>
                    <a:srgbClr val="000000"/>
                  </a:solidFill>
                  <a:latin typeface="Arial"/>
                  <a:ea typeface="Arial"/>
                  <a:cs typeface="Arial"/>
                  <a:sym typeface="Arial"/>
                </a:rPr>
                <a:t>ArcGIS</a:t>
              </a:r>
              <a:r>
                <a:rPr lang="pt-PT" sz="3400" b="0" i="0" u="none" strike="noStrike" cap="none" dirty="0">
                  <a:solidFill>
                    <a:srgbClr val="000000"/>
                  </a:solidFill>
                  <a:latin typeface="Arial"/>
                  <a:ea typeface="Arial"/>
                  <a:cs typeface="Arial"/>
                  <a:sym typeface="Arial"/>
                </a:rPr>
                <a:t>;</a:t>
              </a:r>
            </a:p>
            <a:p>
              <a:pPr marL="0" marR="0" lvl="1" indent="0" algn="l" rtl="0">
                <a:lnSpc>
                  <a:spcPct val="90000"/>
                </a:lnSpc>
                <a:spcBef>
                  <a:spcPts val="0"/>
                </a:spcBef>
                <a:spcAft>
                  <a:spcPts val="0"/>
                </a:spcAft>
                <a:buClr>
                  <a:srgbClr val="000000"/>
                </a:buClr>
                <a:buSzPts val="3400"/>
                <a:buFont typeface="Arial"/>
                <a:buNone/>
              </a:pPr>
              <a:r>
                <a:rPr lang="pt-PT" sz="3400" b="0" i="0" u="none" strike="noStrike" cap="none" dirty="0">
                  <a:solidFill>
                    <a:srgbClr val="000000"/>
                  </a:solidFill>
                  <a:latin typeface="Arial"/>
                  <a:ea typeface="Arial"/>
                  <a:cs typeface="Arial"/>
                  <a:sym typeface="Arial"/>
                </a:rPr>
                <a:t>Microsoft </a:t>
              </a:r>
              <a:r>
                <a:rPr lang="pt-PT" sz="3400" b="0" i="0" u="none" strike="noStrike" cap="none" dirty="0" err="1">
                  <a:solidFill>
                    <a:srgbClr val="000000"/>
                  </a:solidFill>
                  <a:latin typeface="Arial"/>
                  <a:ea typeface="Arial"/>
                  <a:cs typeface="Arial"/>
                  <a:sym typeface="Arial"/>
                </a:rPr>
                <a:t>Power</a:t>
              </a:r>
              <a:r>
                <a:rPr lang="pt-PT" sz="3400" b="0" i="0" u="none" strike="noStrike" cap="none" dirty="0">
                  <a:solidFill>
                    <a:srgbClr val="000000"/>
                  </a:solidFill>
                  <a:latin typeface="Arial"/>
                  <a:ea typeface="Arial"/>
                  <a:cs typeface="Arial"/>
                  <a:sym typeface="Arial"/>
                </a:rPr>
                <a:t> BI, </a:t>
              </a:r>
              <a:r>
                <a:rPr lang="pt-PT" sz="3400" b="0" i="0" u="none" strike="noStrike" cap="none" dirty="0" err="1">
                  <a:solidFill>
                    <a:srgbClr val="000000"/>
                  </a:solidFill>
                  <a:latin typeface="Arial"/>
                  <a:ea typeface="Arial"/>
                  <a:cs typeface="Arial"/>
                  <a:sym typeface="Arial"/>
                </a:rPr>
                <a:t>Tableau</a:t>
              </a:r>
              <a:r>
                <a:rPr lang="pt-PT" sz="3400" b="0" i="0" u="none" strike="noStrike" cap="none" dirty="0">
                  <a:solidFill>
                    <a:srgbClr val="000000"/>
                  </a:solidFill>
                  <a:latin typeface="Arial"/>
                  <a:ea typeface="Arial"/>
                  <a:cs typeface="Arial"/>
                  <a:sym typeface="Arial"/>
                </a:rPr>
                <a:t> ou Google Data </a:t>
              </a:r>
              <a:r>
                <a:rPr lang="pt-PT" sz="3400" b="0" i="0" u="none" strike="noStrike" cap="none" dirty="0" err="1">
                  <a:solidFill>
                    <a:srgbClr val="000000"/>
                  </a:solidFill>
                  <a:latin typeface="Arial"/>
                  <a:ea typeface="Arial"/>
                  <a:cs typeface="Arial"/>
                  <a:sym typeface="Arial"/>
                </a:rPr>
                <a:t>Studio</a:t>
              </a:r>
              <a:r>
                <a:rPr lang="en-US" sz="3400" b="0" i="0" u="none" strike="noStrike" cap="none" dirty="0">
                  <a:solidFill>
                    <a:srgbClr val="000000"/>
                  </a:solidFill>
                  <a:latin typeface="Arial"/>
                  <a:ea typeface="Arial"/>
                  <a:cs typeface="Arial"/>
                  <a:sym typeface="Arial"/>
                </a:rPr>
                <a:t>.</a:t>
              </a:r>
              <a:endParaRPr sz="3400" b="0" i="0" u="none" strike="noStrike" cap="none" dirty="0">
                <a:solidFill>
                  <a:srgbClr val="000000"/>
                </a:solidFill>
                <a:latin typeface="Arial"/>
                <a:ea typeface="Arial"/>
                <a:cs typeface="Arial"/>
                <a:sym typeface="Arial"/>
              </a:endParaRPr>
            </a:p>
          </p:txBody>
        </p:sp>
        <p:sp>
          <p:nvSpPr>
            <p:cNvPr id="340" name="Google Shape;340;p25"/>
            <p:cNvSpPr/>
            <p:nvPr/>
          </p:nvSpPr>
          <p:spPr>
            <a:xfrm>
              <a:off x="1668" y="2576330"/>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5"/>
            <p:cNvSpPr txBox="1"/>
            <p:nvPr/>
          </p:nvSpPr>
          <p:spPr>
            <a:xfrm>
              <a:off x="121209" y="2695871"/>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pt-PT" sz="4400" b="1" dirty="0">
                  <a:solidFill>
                    <a:schemeClr val="lt1"/>
                  </a:solidFill>
                  <a:latin typeface="Arial"/>
                  <a:ea typeface="Arial"/>
                  <a:cs typeface="Arial"/>
                  <a:sym typeface="Arial"/>
                </a:rPr>
                <a:t>Gestão e integração de dados</a:t>
              </a:r>
            </a:p>
          </p:txBody>
        </p:sp>
        <p:sp>
          <p:nvSpPr>
            <p:cNvPr id="342" name="Google Shape;342;p25"/>
            <p:cNvSpPr/>
            <p:nvPr/>
          </p:nvSpPr>
          <p:spPr>
            <a:xfrm rot="5400000">
              <a:off x="9034042" y="830150"/>
              <a:ext cx="2192282" cy="11083638"/>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5"/>
            <p:cNvSpPr txBox="1"/>
            <p:nvPr/>
          </p:nvSpPr>
          <p:spPr>
            <a:xfrm>
              <a:off x="4588364" y="5382846"/>
              <a:ext cx="11083638"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rgbClr val="000000"/>
                </a:buClr>
                <a:buSzPts val="3400"/>
                <a:buFont typeface="Arial"/>
                <a:buNone/>
              </a:pPr>
              <a:r>
                <a:rPr lang="pt-PT" sz="3400" b="0" i="0" u="none" strike="noStrike" cap="none" dirty="0">
                  <a:solidFill>
                    <a:srgbClr val="000000"/>
                  </a:solidFill>
                  <a:latin typeface="Arial"/>
                  <a:ea typeface="Arial"/>
                  <a:cs typeface="Arial"/>
                  <a:sym typeface="Arial"/>
                </a:rPr>
                <a:t>As empresas podem comunicar os seus resultados a observatórios para efeitos de comparação, em plataformas como o Observatório do Turismo Sustentável (OMT) ou o Relatório de Desempenho ETIS.</a:t>
              </a:r>
            </a:p>
          </p:txBody>
        </p:sp>
        <p:sp>
          <p:nvSpPr>
            <p:cNvPr id="344" name="Google Shape;344;p25"/>
            <p:cNvSpPr/>
            <p:nvPr/>
          </p:nvSpPr>
          <p:spPr>
            <a:xfrm>
              <a:off x="1668" y="5147569"/>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5"/>
            <p:cNvSpPr txBox="1"/>
            <p:nvPr/>
          </p:nvSpPr>
          <p:spPr>
            <a:xfrm>
              <a:off x="121209" y="5267110"/>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en-US" sz="4400" b="1" dirty="0" err="1">
                  <a:solidFill>
                    <a:schemeClr val="lt1"/>
                  </a:solidFill>
                  <a:latin typeface="Arial"/>
                  <a:ea typeface="Arial"/>
                  <a:cs typeface="Arial"/>
                  <a:sym typeface="Arial"/>
                </a:rPr>
                <a:t>Relatórios</a:t>
              </a:r>
              <a:endParaRPr sz="4400" dirty="0">
                <a:solidFill>
                  <a:schemeClr val="lt1"/>
                </a:solidFill>
                <a:latin typeface="Arial"/>
                <a:ea typeface="Arial"/>
                <a:cs typeface="Arial"/>
                <a:sym typeface="Arial"/>
              </a:endParaRPr>
            </a:p>
          </p:txBody>
        </p:sp>
        <p:sp>
          <p:nvSpPr>
            <p:cNvPr id="346" name="Google Shape;346;p25"/>
            <p:cNvSpPr/>
            <p:nvPr/>
          </p:nvSpPr>
          <p:spPr>
            <a:xfrm rot="5400000">
              <a:off x="9034042" y="3401389"/>
              <a:ext cx="2192282" cy="11083638"/>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5"/>
            <p:cNvSpPr txBox="1"/>
            <p:nvPr/>
          </p:nvSpPr>
          <p:spPr>
            <a:xfrm>
              <a:off x="4588364" y="7954085"/>
              <a:ext cx="11083638" cy="1978246"/>
            </a:xfrm>
            <a:prstGeom prst="rect">
              <a:avLst/>
            </a:prstGeom>
            <a:noFill/>
            <a:ln>
              <a:noFill/>
            </a:ln>
          </p:spPr>
          <p:txBody>
            <a:bodyPr spcFirstLastPara="1" wrap="square" lIns="247650" tIns="123825" rIns="247650" bIns="123825" anchor="ctr" anchorCtr="0">
              <a:noAutofit/>
            </a:bodyPr>
            <a:lstStyle/>
            <a:p>
              <a:pPr marL="0" marR="0" lvl="1" indent="0" algn="l" rtl="0">
                <a:lnSpc>
                  <a:spcPct val="90000"/>
                </a:lnSpc>
                <a:spcBef>
                  <a:spcPts val="0"/>
                </a:spcBef>
                <a:spcAft>
                  <a:spcPts val="0"/>
                </a:spcAft>
                <a:buClr>
                  <a:srgbClr val="000000"/>
                </a:buClr>
                <a:buSzPts val="3400"/>
                <a:buFont typeface="Arial"/>
                <a:buNone/>
              </a:pPr>
              <a:r>
                <a:rPr lang="pt-PT" sz="3400" b="0" i="0" u="none" strike="noStrike" cap="none" dirty="0">
                  <a:solidFill>
                    <a:srgbClr val="000000"/>
                  </a:solidFill>
                  <a:latin typeface="Arial"/>
                  <a:ea typeface="Arial"/>
                  <a:cs typeface="Arial"/>
                  <a:sym typeface="Arial"/>
                </a:rPr>
                <a:t>Utilizando plataformas como o Microsoft Teams ou o </a:t>
              </a:r>
              <a:r>
                <a:rPr lang="pt-PT" sz="3400" b="0" i="0" u="none" strike="noStrike" cap="none" dirty="0" err="1">
                  <a:solidFill>
                    <a:srgbClr val="000000"/>
                  </a:solidFill>
                  <a:latin typeface="Arial"/>
                  <a:ea typeface="Arial"/>
                  <a:cs typeface="Arial"/>
                  <a:sym typeface="Arial"/>
                </a:rPr>
                <a:t>Slack</a:t>
              </a:r>
              <a:r>
                <a:rPr lang="pt-PT" sz="3400" b="0" i="0" u="none" strike="noStrike" cap="none" dirty="0">
                  <a:solidFill>
                    <a:srgbClr val="000000"/>
                  </a:solidFill>
                  <a:latin typeface="Arial"/>
                  <a:ea typeface="Arial"/>
                  <a:cs typeface="Arial"/>
                  <a:sym typeface="Arial"/>
                </a:rPr>
                <a:t>, fóruns ou aplicações web personalizadas, redes sociais e painéis públicos interativos (painéis </a:t>
              </a:r>
              <a:r>
                <a:rPr lang="pt-PT" sz="3400" b="0" i="0" u="none" strike="noStrike" cap="none" dirty="0" err="1">
                  <a:solidFill>
                    <a:srgbClr val="000000"/>
                  </a:solidFill>
                  <a:latin typeface="Arial"/>
                  <a:ea typeface="Arial"/>
                  <a:cs typeface="Arial"/>
                  <a:sym typeface="Arial"/>
                </a:rPr>
                <a:t>ArcGIS</a:t>
              </a:r>
              <a:r>
                <a:rPr lang="pt-PT" sz="3400" b="0" i="0" u="none" strike="noStrike" cap="none" dirty="0">
                  <a:solidFill>
                    <a:srgbClr val="000000"/>
                  </a:solidFill>
                  <a:latin typeface="Arial"/>
                  <a:ea typeface="Arial"/>
                  <a:cs typeface="Arial"/>
                  <a:sym typeface="Arial"/>
                </a:rPr>
                <a:t>)</a:t>
              </a:r>
            </a:p>
          </p:txBody>
        </p:sp>
        <p:sp>
          <p:nvSpPr>
            <p:cNvPr id="348" name="Google Shape;348;p25"/>
            <p:cNvSpPr/>
            <p:nvPr/>
          </p:nvSpPr>
          <p:spPr>
            <a:xfrm>
              <a:off x="1668" y="7718809"/>
              <a:ext cx="4720182" cy="2448799"/>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5"/>
            <p:cNvSpPr txBox="1"/>
            <p:nvPr/>
          </p:nvSpPr>
          <p:spPr>
            <a:xfrm>
              <a:off x="121209" y="7838350"/>
              <a:ext cx="4481100" cy="2209717"/>
            </a:xfrm>
            <a:prstGeom prst="rect">
              <a:avLst/>
            </a:prstGeom>
            <a:noFill/>
            <a:ln>
              <a:noFill/>
            </a:ln>
          </p:spPr>
          <p:txBody>
            <a:bodyPr spcFirstLastPara="1" wrap="square" lIns="167625" tIns="83800" rIns="167625" bIns="838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en-US" sz="4400" b="1" dirty="0" err="1">
                  <a:solidFill>
                    <a:schemeClr val="lt1"/>
                  </a:solidFill>
                  <a:latin typeface="Arial"/>
                  <a:ea typeface="Arial"/>
                  <a:cs typeface="Arial"/>
                  <a:sym typeface="Arial"/>
                </a:rPr>
                <a:t>Envolvimento</a:t>
              </a:r>
              <a:r>
                <a:rPr lang="en-US" sz="4400" b="1" dirty="0">
                  <a:solidFill>
                    <a:schemeClr val="lt1"/>
                  </a:solidFill>
                  <a:latin typeface="Arial"/>
                  <a:ea typeface="Arial"/>
                  <a:cs typeface="Arial"/>
                  <a:sym typeface="Arial"/>
                </a:rPr>
                <a:t> das partes </a:t>
              </a:r>
              <a:r>
                <a:rPr lang="en-US" sz="4400" b="1" dirty="0" err="1">
                  <a:solidFill>
                    <a:schemeClr val="lt1"/>
                  </a:solidFill>
                  <a:latin typeface="Arial"/>
                  <a:ea typeface="Arial"/>
                  <a:cs typeface="Arial"/>
                  <a:sym typeface="Arial"/>
                </a:rPr>
                <a:t>interessadas</a:t>
              </a:r>
              <a:r>
                <a:rPr lang="en-US" sz="4400" b="1" dirty="0">
                  <a:solidFill>
                    <a:schemeClr val="lt1"/>
                  </a:solidFill>
                  <a:latin typeface="Arial"/>
                  <a:ea typeface="Arial"/>
                  <a:cs typeface="Arial"/>
                  <a:sym typeface="Arial"/>
                </a:rPr>
                <a:t> </a:t>
              </a:r>
            </a:p>
          </p:txBody>
        </p:sp>
      </p:grpSp>
      <p:sp>
        <p:nvSpPr>
          <p:cNvPr id="350" name="Google Shape;350;p25"/>
          <p:cNvSpPr txBox="1"/>
          <p:nvPr/>
        </p:nvSpPr>
        <p:spPr>
          <a:xfrm>
            <a:off x="459006" y="3648841"/>
            <a:ext cx="7548835" cy="87100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4000"/>
              <a:buFont typeface="Arial"/>
              <a:buNone/>
            </a:pPr>
            <a:r>
              <a:rPr lang="pt-PT" sz="4000" b="1" dirty="0">
                <a:solidFill>
                  <a:schemeClr val="lt1"/>
                </a:solidFill>
                <a:latin typeface="Arial"/>
                <a:ea typeface="Arial"/>
                <a:cs typeface="Arial"/>
                <a:sym typeface="Arial"/>
              </a:rPr>
              <a:t>A monitorização contínua e a divulgação dos principais indicadores de sustentabilidade </a:t>
            </a:r>
            <a:r>
              <a:rPr lang="pt-PT" sz="4000" dirty="0">
                <a:solidFill>
                  <a:schemeClr val="lt1"/>
                </a:solidFill>
                <a:latin typeface="Arial"/>
                <a:ea typeface="Arial"/>
                <a:cs typeface="Arial"/>
                <a:sym typeface="Arial"/>
              </a:rPr>
              <a:t>garantem que a informação adequada chegue às partes interessadas e contribua para um turismo mais sustentável.</a:t>
            </a:r>
          </a:p>
          <a:p>
            <a:pPr marL="0" marR="0" lvl="0" indent="0" algn="l" rtl="0">
              <a:spcBef>
                <a:spcPts val="0"/>
              </a:spcBef>
              <a:spcAft>
                <a:spcPts val="0"/>
              </a:spcAft>
              <a:buClr>
                <a:schemeClr val="lt1"/>
              </a:buClr>
              <a:buSzPts val="4000"/>
              <a:buFont typeface="Arial"/>
              <a:buNone/>
            </a:pPr>
            <a:r>
              <a:rPr lang="pt-PT" sz="4000" b="1" dirty="0">
                <a:solidFill>
                  <a:schemeClr val="lt1"/>
                </a:solidFill>
                <a:latin typeface="Arial"/>
                <a:ea typeface="Arial"/>
                <a:cs typeface="Arial"/>
                <a:sym typeface="Arial"/>
              </a:rPr>
              <a:t>A revisão periódica destes indicadores, </a:t>
            </a:r>
            <a:r>
              <a:rPr lang="pt-PT" sz="4000" dirty="0">
                <a:solidFill>
                  <a:schemeClr val="lt1"/>
                </a:solidFill>
                <a:latin typeface="Arial"/>
                <a:ea typeface="Arial"/>
                <a:cs typeface="Arial"/>
                <a:sym typeface="Arial"/>
              </a:rPr>
              <a:t>enquanto medidas de desempenho, promove a melhoria contínua no planeamento e gestão do destino. </a:t>
            </a:r>
            <a:endParaRPr dirty="0"/>
          </a:p>
        </p:txBody>
      </p:sp>
      <p:sp>
        <p:nvSpPr>
          <p:cNvPr id="351" name="Google Shape;351;p25"/>
          <p:cNvSpPr txBox="1"/>
          <p:nvPr/>
        </p:nvSpPr>
        <p:spPr>
          <a:xfrm>
            <a:off x="8502448" y="10325100"/>
            <a:ext cx="15881552" cy="2400301"/>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23232"/>
              </a:buClr>
              <a:buSzPts val="4000"/>
              <a:buFont typeface="Arial"/>
              <a:buNone/>
            </a:pPr>
            <a:r>
              <a:rPr lang="pt-PT" sz="4000" dirty="0">
                <a:solidFill>
                  <a:srgbClr val="323232"/>
                </a:solidFill>
                <a:latin typeface="Arial"/>
                <a:ea typeface="Arial"/>
                <a:cs typeface="Arial"/>
                <a:sym typeface="Arial"/>
              </a:rPr>
              <a:t>Perguntas:</a:t>
            </a:r>
          </a:p>
          <a:p>
            <a:pPr marL="0" marR="0" lvl="0" indent="0" algn="l" rtl="0">
              <a:lnSpc>
                <a:spcPct val="90000"/>
              </a:lnSpc>
              <a:spcBef>
                <a:spcPts val="0"/>
              </a:spcBef>
              <a:spcAft>
                <a:spcPts val="0"/>
              </a:spcAft>
              <a:buClr>
                <a:srgbClr val="323232"/>
              </a:buClr>
              <a:buSzPts val="4000"/>
              <a:buFont typeface="Arial"/>
              <a:buNone/>
            </a:pPr>
            <a:r>
              <a:rPr lang="pt-PT" sz="4000" dirty="0">
                <a:solidFill>
                  <a:srgbClr val="323232"/>
                </a:solidFill>
                <a:latin typeface="Arial"/>
                <a:ea typeface="Arial"/>
                <a:cs typeface="Arial"/>
                <a:sym typeface="Arial"/>
              </a:rPr>
              <a:t>1. Qual destas opções de software se adequa melhor ao seu negócio?</a:t>
            </a:r>
          </a:p>
          <a:p>
            <a:pPr marL="0" marR="0" lvl="0" indent="0" algn="l" rtl="0">
              <a:lnSpc>
                <a:spcPct val="90000"/>
              </a:lnSpc>
              <a:spcBef>
                <a:spcPts val="0"/>
              </a:spcBef>
              <a:spcAft>
                <a:spcPts val="0"/>
              </a:spcAft>
              <a:buClr>
                <a:srgbClr val="323232"/>
              </a:buClr>
              <a:buSzPts val="4000"/>
              <a:buFont typeface="Arial"/>
              <a:buNone/>
            </a:pPr>
            <a:r>
              <a:rPr lang="pt-PT" sz="4000" dirty="0">
                <a:solidFill>
                  <a:srgbClr val="323232"/>
                </a:solidFill>
                <a:latin typeface="Arial"/>
                <a:ea typeface="Arial"/>
                <a:cs typeface="Arial"/>
                <a:sym typeface="Arial"/>
              </a:rPr>
              <a:t>2. Tendo em conta a capacidade técnica limitada, quais as duas ferramentas que daria prioridade para implementar primeiro e porquê?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6"/>
          <p:cNvSpPr txBox="1">
            <a:spLocks noGrp="1"/>
          </p:cNvSpPr>
          <p:nvPr>
            <p:ph type="title"/>
          </p:nvPr>
        </p:nvSpPr>
        <p:spPr>
          <a:xfrm>
            <a:off x="762001" y="5657851"/>
            <a:ext cx="1636394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C. Casos de </a:t>
            </a:r>
            <a:r>
              <a:rPr lang="en-US" b="1" dirty="0" err="1"/>
              <a:t>estudo</a:t>
            </a:r>
            <a:endParaRPr dirty="0"/>
          </a:p>
        </p:txBody>
      </p:sp>
      <p:sp>
        <p:nvSpPr>
          <p:cNvPr id="357" name="Google Shape;357;p26"/>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7"/>
          <p:cNvSpPr txBox="1">
            <a:spLocks noGrp="1"/>
          </p:cNvSpPr>
          <p:nvPr>
            <p:ph type="body" idx="1"/>
          </p:nvPr>
        </p:nvSpPr>
        <p:spPr>
          <a:xfrm>
            <a:off x="8491538" y="1232647"/>
            <a:ext cx="15657999" cy="11250706"/>
          </a:xfrm>
          <a:prstGeom prst="rect">
            <a:avLst/>
          </a:prstGeom>
          <a:noFill/>
          <a:ln>
            <a:noFill/>
          </a:ln>
        </p:spPr>
        <p:txBody>
          <a:bodyPr spcFirstLastPara="1" wrap="square" lIns="0" tIns="0" rIns="0" bIns="0" anchor="t" anchorCtr="0">
            <a:normAutofit/>
          </a:bodyPr>
          <a:lstStyle/>
          <a:p>
            <a:pPr marL="571500" lvl="0" indent="-571500" algn="l" rtl="0">
              <a:lnSpc>
                <a:spcPct val="150000"/>
              </a:lnSpc>
              <a:spcBef>
                <a:spcPts val="0"/>
              </a:spcBef>
              <a:spcAft>
                <a:spcPts val="0"/>
              </a:spcAft>
              <a:buClr>
                <a:srgbClr val="323232"/>
              </a:buClr>
              <a:buSzPts val="3600"/>
              <a:buFont typeface="Noto Sans Symbols"/>
              <a:buChar char="▪"/>
            </a:pPr>
            <a:r>
              <a:rPr lang="pt-PT" sz="3600" dirty="0"/>
              <a:t>Cada resort e hotel </a:t>
            </a:r>
            <a:r>
              <a:rPr lang="pt-PT" sz="3600" dirty="0" err="1"/>
              <a:t>Six</a:t>
            </a:r>
            <a:r>
              <a:rPr lang="pt-PT" sz="3600" dirty="0"/>
              <a:t> </a:t>
            </a:r>
            <a:r>
              <a:rPr lang="pt-PT" sz="3600" dirty="0" err="1"/>
              <a:t>Senses</a:t>
            </a:r>
            <a:r>
              <a:rPr lang="pt-PT" sz="3600" dirty="0"/>
              <a:t> em Portugal aplica um quadro normalizado, alinhado com os critérios do Conselho Global de Turismo Sustentável (GSTC). </a:t>
            </a:r>
          </a:p>
          <a:p>
            <a:pPr marL="571500" lvl="0" indent="-571500" algn="l" rtl="0">
              <a:lnSpc>
                <a:spcPct val="150000"/>
              </a:lnSpc>
              <a:spcBef>
                <a:spcPts val="0"/>
              </a:spcBef>
              <a:spcAft>
                <a:spcPts val="0"/>
              </a:spcAft>
              <a:buClr>
                <a:srgbClr val="323232"/>
              </a:buClr>
              <a:buSzPts val="3600"/>
              <a:buFont typeface="Noto Sans Symbols"/>
              <a:buChar char="▪"/>
            </a:pPr>
            <a:endParaRPr lang="pt-PT" sz="3600" dirty="0"/>
          </a:p>
          <a:p>
            <a:pPr marL="571500" lvl="0" indent="-571500" algn="l" rtl="0">
              <a:lnSpc>
                <a:spcPct val="150000"/>
              </a:lnSpc>
              <a:spcBef>
                <a:spcPts val="0"/>
              </a:spcBef>
              <a:spcAft>
                <a:spcPts val="0"/>
              </a:spcAft>
              <a:buClr>
                <a:srgbClr val="323232"/>
              </a:buClr>
              <a:buSzPts val="3600"/>
              <a:buFont typeface="Noto Sans Symbols"/>
              <a:buChar char="▪"/>
            </a:pPr>
            <a:r>
              <a:rPr lang="pt-PT" sz="3600" dirty="0"/>
              <a:t>São recolhidos mensalmente dados relativos à energia, água, resíduos, emissões de carbono, biodiversidade e bem-estar da comunidade. </a:t>
            </a:r>
          </a:p>
          <a:p>
            <a:pPr marL="571500" lvl="0" indent="-571500" algn="l" rtl="0">
              <a:lnSpc>
                <a:spcPct val="150000"/>
              </a:lnSpc>
              <a:spcBef>
                <a:spcPts val="0"/>
              </a:spcBef>
              <a:spcAft>
                <a:spcPts val="0"/>
              </a:spcAft>
              <a:buClr>
                <a:srgbClr val="323232"/>
              </a:buClr>
              <a:buSzPts val="3600"/>
              <a:buFont typeface="Noto Sans Symbols"/>
              <a:buChar char="▪"/>
            </a:pPr>
            <a:endParaRPr lang="pt-PT" sz="3600" dirty="0"/>
          </a:p>
          <a:p>
            <a:pPr marL="571500" lvl="0" indent="-571500" algn="l" rtl="0">
              <a:lnSpc>
                <a:spcPct val="150000"/>
              </a:lnSpc>
              <a:spcBef>
                <a:spcPts val="0"/>
              </a:spcBef>
              <a:spcAft>
                <a:spcPts val="0"/>
              </a:spcAft>
              <a:buClr>
                <a:srgbClr val="323232"/>
              </a:buClr>
              <a:buSzPts val="3600"/>
              <a:buFont typeface="Noto Sans Symbols"/>
              <a:buChar char="▪"/>
            </a:pPr>
            <a:r>
              <a:rPr lang="pt-PT" sz="3600" dirty="0"/>
              <a:t>Todas as propriedades introduzem os seus indicadores no programa Hotel </a:t>
            </a:r>
            <a:r>
              <a:rPr lang="pt-PT" sz="3600" dirty="0" err="1"/>
              <a:t>Sustainability</a:t>
            </a:r>
            <a:r>
              <a:rPr lang="pt-PT" sz="3600" dirty="0"/>
              <a:t> Benchmarking da Universidade de Cornell, o que permite comparar o desempenho com um conjunto de dados global de estabelecimentos semelhantes.</a:t>
            </a:r>
          </a:p>
        </p:txBody>
      </p:sp>
      <p:sp>
        <p:nvSpPr>
          <p:cNvPr id="363" name="Google Shape;363;p27"/>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00000"/>
              <a:buFont typeface="Arial"/>
              <a:buNone/>
            </a:pPr>
            <a:r>
              <a:rPr lang="en-US" b="1" dirty="0"/>
              <a:t>3. </a:t>
            </a:r>
            <a:r>
              <a:rPr lang="pt-PT" b="1" dirty="0"/>
              <a:t>Estudo de caso – </a:t>
            </a:r>
            <a:r>
              <a:rPr lang="pt-PT" b="1" dirty="0" err="1"/>
              <a:t>Six</a:t>
            </a:r>
            <a:r>
              <a:rPr lang="pt-PT" b="1" dirty="0"/>
              <a:t> </a:t>
            </a:r>
            <a:r>
              <a:rPr lang="pt-PT" b="1" dirty="0" err="1"/>
              <a:t>Senses</a:t>
            </a:r>
            <a:r>
              <a:rPr lang="pt-PT" b="1" dirty="0"/>
              <a:t> Resort and Hotel</a:t>
            </a:r>
            <a:endParaRPr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8"/>
          <p:cNvSpPr txBox="1">
            <a:spLocks noGrp="1"/>
          </p:cNvSpPr>
          <p:nvPr>
            <p:ph type="body" idx="1"/>
          </p:nvPr>
        </p:nvSpPr>
        <p:spPr>
          <a:xfrm>
            <a:off x="8491538" y="1232646"/>
            <a:ext cx="15130463" cy="8935481"/>
          </a:xfrm>
          <a:prstGeom prst="rect">
            <a:avLst/>
          </a:prstGeom>
          <a:noFill/>
          <a:ln>
            <a:noFill/>
          </a:ln>
        </p:spPr>
        <p:txBody>
          <a:bodyPr spcFirstLastPara="1" wrap="square" lIns="0" tIns="0" rIns="0" bIns="0" anchor="t" anchorCtr="0">
            <a:normAutofit fontScale="92500"/>
          </a:bodyPr>
          <a:lstStyle/>
          <a:p>
            <a:pPr marL="571500" lvl="0" indent="-571500" algn="l" rtl="0">
              <a:lnSpc>
                <a:spcPct val="150000"/>
              </a:lnSpc>
              <a:spcBef>
                <a:spcPts val="0"/>
              </a:spcBef>
              <a:spcAft>
                <a:spcPts val="0"/>
              </a:spcAft>
              <a:buClr>
                <a:srgbClr val="323232"/>
              </a:buClr>
              <a:buSzPts val="3600"/>
              <a:buFont typeface="Noto Sans Symbols"/>
              <a:buChar char="▪"/>
            </a:pPr>
            <a:r>
              <a:rPr lang="pt-PT" sz="3600" dirty="0"/>
              <a:t>Este resort utiliza ferramentas e métodos de recolha de dados, tais como:</a:t>
            </a:r>
          </a:p>
          <a:p>
            <a:pPr marL="1828800" lvl="0" indent="-914400" algn="l" rtl="0">
              <a:lnSpc>
                <a:spcPct val="150000"/>
              </a:lnSpc>
              <a:spcBef>
                <a:spcPts val="2000"/>
              </a:spcBef>
              <a:spcAft>
                <a:spcPts val="0"/>
              </a:spcAft>
              <a:buClr>
                <a:srgbClr val="323232"/>
              </a:buClr>
              <a:buSzPts val="3600"/>
              <a:buFont typeface="Arial"/>
              <a:buAutoNum type="arabicPeriod"/>
            </a:pPr>
            <a:r>
              <a:rPr lang="pt-PT" sz="3600" dirty="0"/>
              <a:t>Emissões de Âmbito 1 e Âmbito 2 monitorizadas de acordo com o Protocolo de GEE, utilizando o software Green </a:t>
            </a:r>
            <a:r>
              <a:rPr lang="pt-PT" sz="3600" dirty="0" err="1"/>
              <a:t>Engage</a:t>
            </a:r>
            <a:r>
              <a:rPr lang="pt-PT" sz="3600" dirty="0"/>
              <a:t>.</a:t>
            </a:r>
          </a:p>
          <a:p>
            <a:pPr marL="1828800" lvl="0" indent="-914400" algn="l" rtl="0">
              <a:lnSpc>
                <a:spcPct val="150000"/>
              </a:lnSpc>
              <a:spcBef>
                <a:spcPts val="2000"/>
              </a:spcBef>
              <a:spcAft>
                <a:spcPts val="0"/>
              </a:spcAft>
              <a:buClr>
                <a:srgbClr val="323232"/>
              </a:buClr>
              <a:buSzPts val="3600"/>
              <a:buFont typeface="Arial"/>
              <a:buAutoNum type="arabicPeriod"/>
            </a:pPr>
            <a:r>
              <a:rPr lang="pt-PT" sz="3600" dirty="0"/>
              <a:t>Operações do resort, biodiversidade, saúde do solo, gestão responsável da água e envolvimento com fornecedores, hóspedes e anfitriões.</a:t>
            </a:r>
          </a:p>
          <a:p>
            <a:pPr marL="1828800" lvl="0" indent="-914400" algn="l" rtl="0">
              <a:lnSpc>
                <a:spcPct val="150000"/>
              </a:lnSpc>
              <a:spcBef>
                <a:spcPts val="2000"/>
              </a:spcBef>
              <a:spcAft>
                <a:spcPts val="0"/>
              </a:spcAft>
              <a:buClr>
                <a:srgbClr val="323232"/>
              </a:buClr>
              <a:buSzPts val="3600"/>
              <a:buFont typeface="Arial"/>
              <a:buAutoNum type="arabicPeriod"/>
            </a:pPr>
            <a:r>
              <a:rPr lang="pt-PT" sz="3600" dirty="0"/>
              <a:t>Os centros </a:t>
            </a:r>
            <a:r>
              <a:rPr lang="pt-PT" sz="3600" dirty="0" err="1"/>
              <a:t>Earth</a:t>
            </a:r>
            <a:r>
              <a:rPr lang="pt-PT" sz="3600" dirty="0"/>
              <a:t> </a:t>
            </a:r>
            <a:r>
              <a:rPr lang="pt-PT" sz="3600" dirty="0" err="1"/>
              <a:t>Labs</a:t>
            </a:r>
            <a:r>
              <a:rPr lang="pt-PT" sz="3600" dirty="0"/>
              <a:t> no local registam métricas, organizam workshops e dão formação ao pessoal.</a:t>
            </a:r>
          </a:p>
          <a:p>
            <a:pPr marL="1828800" lvl="0" indent="-914400" algn="l" rtl="0">
              <a:lnSpc>
                <a:spcPct val="150000"/>
              </a:lnSpc>
              <a:spcBef>
                <a:spcPts val="2000"/>
              </a:spcBef>
              <a:spcAft>
                <a:spcPts val="0"/>
              </a:spcAft>
              <a:buClr>
                <a:srgbClr val="323232"/>
              </a:buClr>
              <a:buSzPts val="3600"/>
              <a:buFont typeface="Arial"/>
              <a:buAutoNum type="arabicPeriod"/>
            </a:pPr>
            <a:r>
              <a:rPr lang="pt-PT" sz="3600" dirty="0"/>
              <a:t>Os sistemas internos de filtragem e engarrafamento de água eliminam os plásticos descartáveis e registam o consumo.</a:t>
            </a:r>
          </a:p>
        </p:txBody>
      </p:sp>
      <p:sp>
        <p:nvSpPr>
          <p:cNvPr id="369" name="Google Shape;369;p28"/>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lvl="0">
              <a:buSzPct val="100000"/>
            </a:pPr>
            <a:r>
              <a:rPr lang="en-US" b="1" dirty="0"/>
              <a:t>3. </a:t>
            </a:r>
            <a:r>
              <a:rPr lang="pt-PT" b="1" dirty="0"/>
              <a:t>Estudo de caso – </a:t>
            </a:r>
            <a:r>
              <a:rPr lang="pt-PT" b="1" dirty="0" err="1"/>
              <a:t>Six</a:t>
            </a:r>
            <a:r>
              <a:rPr lang="pt-PT" b="1" dirty="0"/>
              <a:t> </a:t>
            </a:r>
            <a:r>
              <a:rPr lang="pt-PT" b="1" dirty="0" err="1"/>
              <a:t>Senses</a:t>
            </a:r>
            <a:r>
              <a:rPr lang="pt-PT" b="1" dirty="0"/>
              <a:t> Resort and Hotel</a:t>
            </a:r>
            <a:endParaRPr b="1" dirty="0"/>
          </a:p>
        </p:txBody>
      </p:sp>
      <p:sp>
        <p:nvSpPr>
          <p:cNvPr id="370" name="Google Shape;370;p28"/>
          <p:cNvSpPr txBox="1"/>
          <p:nvPr/>
        </p:nvSpPr>
        <p:spPr>
          <a:xfrm>
            <a:off x="8491538" y="10588752"/>
            <a:ext cx="14637581" cy="2220004"/>
          </a:xfrm>
          <a:prstGeom prst="rect">
            <a:avLst/>
          </a:prstGeom>
          <a:noFill/>
          <a:ln>
            <a:noFill/>
          </a:ln>
        </p:spPr>
        <p:txBody>
          <a:bodyPr spcFirstLastPara="1" wrap="square" lIns="0" tIns="0" rIns="0" bIns="0" anchor="t" anchorCtr="0">
            <a:normAutofit fontScale="92500" lnSpcReduction="10000"/>
          </a:bodyPr>
          <a:lstStyle/>
          <a:p>
            <a:pPr marL="571500" marR="0" lvl="0" indent="-571500" algn="l" rtl="0">
              <a:lnSpc>
                <a:spcPct val="150000"/>
              </a:lnSpc>
              <a:spcBef>
                <a:spcPts val="0"/>
              </a:spcBef>
              <a:spcAft>
                <a:spcPts val="0"/>
              </a:spcAft>
              <a:buClr>
                <a:srgbClr val="323232"/>
              </a:buClr>
              <a:buSzPts val="3600"/>
              <a:buFont typeface="Noto Sans Symbols"/>
              <a:buChar char="▪"/>
            </a:pPr>
            <a:r>
              <a:rPr lang="pt-PT" sz="3600" dirty="0">
                <a:solidFill>
                  <a:srgbClr val="323232"/>
                </a:solidFill>
                <a:latin typeface="Arial"/>
                <a:ea typeface="Arial"/>
                <a:cs typeface="Arial"/>
                <a:sym typeface="Arial"/>
              </a:rPr>
              <a:t>Esta estratégia permitiu a produção de 1 767 578 kWh de energia renovável e evitou o consumo de 2 799 142 garrafas de plástico, graças ao reabastecimento da água potável.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29"/>
          <p:cNvSpPr txBox="1">
            <a:spLocks noGrp="1"/>
          </p:cNvSpPr>
          <p:nvPr>
            <p:ph type="title"/>
          </p:nvPr>
        </p:nvSpPr>
        <p:spPr>
          <a:xfrm>
            <a:off x="761999" y="1524000"/>
            <a:ext cx="7507358"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dirty="0"/>
              <a:t>3. </a:t>
            </a:r>
            <a:r>
              <a:rPr lang="pt-PT" b="1" dirty="0"/>
              <a:t>Estudo de caso – Bali</a:t>
            </a:r>
            <a:endParaRPr b="1" dirty="0"/>
          </a:p>
        </p:txBody>
      </p:sp>
      <p:pic>
        <p:nvPicPr>
          <p:cNvPr id="376" name="Google Shape;376;p29" title="How the tourism industry can be responsible for its environmental footprint | Sean Nino | TEDxUbud"/>
          <p:cNvPicPr preferRelativeResize="0">
            <a:picLocks noGrp="1"/>
          </p:cNvPicPr>
          <p:nvPr>
            <p:ph type="body" idx="1"/>
          </p:nvPr>
        </p:nvPicPr>
        <p:blipFill rotWithShape="1">
          <a:blip r:embed="rId3">
            <a:alphaModFix/>
          </a:blip>
          <a:srcRect/>
          <a:stretch/>
        </p:blipFill>
        <p:spPr>
          <a:xfrm>
            <a:off x="9072903" y="2438400"/>
            <a:ext cx="13779090" cy="77790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6"/>
                                        </p:tgtEl>
                                        <p:attrNameLst>
                                          <p:attrName>style.visibility</p:attrName>
                                        </p:attrNameLst>
                                      </p:cBhvr>
                                      <p:to>
                                        <p:strVal val="visible"/>
                                      </p:to>
                                    </p:set>
                                    <p:animEffect transition="in" filter="fade">
                                      <p:cBhvr>
                                        <p:cTn id="7" dur="1"/>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0"/>
          <p:cNvSpPr txBox="1">
            <a:spLocks noGrp="1"/>
          </p:cNvSpPr>
          <p:nvPr>
            <p:ph type="title"/>
          </p:nvPr>
        </p:nvSpPr>
        <p:spPr>
          <a:xfrm>
            <a:off x="761999" y="1524000"/>
            <a:ext cx="7507358" cy="5334000"/>
          </a:xfrm>
          <a:prstGeom prst="rect">
            <a:avLst/>
          </a:prstGeom>
          <a:noFill/>
          <a:ln>
            <a:noFill/>
          </a:ln>
        </p:spPr>
        <p:txBody>
          <a:bodyPr spcFirstLastPara="1" wrap="square" lIns="0" tIns="0" rIns="0" bIns="0" anchor="t" anchorCtr="0">
            <a:normAutofit/>
          </a:bodyPr>
          <a:lstStyle/>
          <a:p>
            <a:pPr lvl="0"/>
            <a:r>
              <a:rPr lang="en-US" b="1" dirty="0"/>
              <a:t>3. </a:t>
            </a:r>
            <a:r>
              <a:rPr lang="pt-PT" b="1" dirty="0"/>
              <a:t>Estudo de caso </a:t>
            </a:r>
            <a:r>
              <a:rPr lang="en-US" b="1" dirty="0"/>
              <a:t>- </a:t>
            </a:r>
            <a:br>
              <a:rPr lang="en-US" b="1" dirty="0"/>
            </a:br>
            <a:r>
              <a:rPr lang="en-US" b="1" dirty="0" err="1"/>
              <a:t>questões</a:t>
            </a:r>
            <a:endParaRPr b="1" dirty="0"/>
          </a:p>
        </p:txBody>
      </p:sp>
      <p:sp>
        <p:nvSpPr>
          <p:cNvPr id="382" name="Google Shape;382;p30"/>
          <p:cNvSpPr txBox="1">
            <a:spLocks noGrp="1"/>
          </p:cNvSpPr>
          <p:nvPr>
            <p:ph type="body" idx="1"/>
          </p:nvPr>
        </p:nvSpPr>
        <p:spPr>
          <a:xfrm>
            <a:off x="8491535" y="1299202"/>
            <a:ext cx="15729429" cy="343905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4400"/>
              <a:buNone/>
            </a:pPr>
            <a:r>
              <a:rPr lang="pt-PT" sz="4400" dirty="0"/>
              <a:t>Que indicadores utilizaria nestes complexos hoteleiros?</a:t>
            </a:r>
          </a:p>
          <a:p>
            <a:pPr marL="0" lvl="0" indent="0" algn="l" rtl="0">
              <a:lnSpc>
                <a:spcPct val="90000"/>
              </a:lnSpc>
              <a:spcBef>
                <a:spcPts val="0"/>
              </a:spcBef>
              <a:spcAft>
                <a:spcPts val="0"/>
              </a:spcAft>
              <a:buClr>
                <a:srgbClr val="323232"/>
              </a:buClr>
              <a:buSzPts val="4400"/>
              <a:buNone/>
            </a:pPr>
            <a:endParaRPr lang="pt-PT" sz="4400" dirty="0"/>
          </a:p>
          <a:p>
            <a:pPr marL="0" lvl="0" indent="0" algn="l" rtl="0">
              <a:lnSpc>
                <a:spcPct val="90000"/>
              </a:lnSpc>
              <a:spcBef>
                <a:spcPts val="0"/>
              </a:spcBef>
              <a:spcAft>
                <a:spcPts val="0"/>
              </a:spcAft>
              <a:buClr>
                <a:srgbClr val="323232"/>
              </a:buClr>
              <a:buSzPts val="4400"/>
              <a:buNone/>
            </a:pPr>
            <a:endParaRPr lang="pt-PT" sz="4400" dirty="0"/>
          </a:p>
          <a:p>
            <a:pPr marL="0" lvl="0" indent="0" algn="l" rtl="0">
              <a:lnSpc>
                <a:spcPct val="90000"/>
              </a:lnSpc>
              <a:spcBef>
                <a:spcPts val="0"/>
              </a:spcBef>
              <a:spcAft>
                <a:spcPts val="0"/>
              </a:spcAft>
              <a:buClr>
                <a:srgbClr val="323232"/>
              </a:buClr>
              <a:buSzPts val="4400"/>
              <a:buNone/>
            </a:pPr>
            <a:r>
              <a:rPr lang="pt-PT" sz="4400" dirty="0"/>
              <a:t>Classifique 6 indicadores utilizando as dimensões e a composição.</a:t>
            </a:r>
          </a:p>
        </p:txBody>
      </p:sp>
      <p:graphicFrame>
        <p:nvGraphicFramePr>
          <p:cNvPr id="383" name="Google Shape;383;p30"/>
          <p:cNvGraphicFramePr/>
          <p:nvPr>
            <p:extLst>
              <p:ext uri="{D42A27DB-BD31-4B8C-83A1-F6EECF244321}">
                <p14:modId xmlns:p14="http://schemas.microsoft.com/office/powerpoint/2010/main" val="1557738575"/>
              </p:ext>
            </p:extLst>
          </p:nvPr>
        </p:nvGraphicFramePr>
        <p:xfrm>
          <a:off x="9180740" y="5063067"/>
          <a:ext cx="14351000" cy="4480455"/>
        </p:xfrm>
        <a:graphic>
          <a:graphicData uri="http://schemas.openxmlformats.org/drawingml/2006/table">
            <a:tbl>
              <a:tblPr firstRow="1" bandRow="1">
                <a:noFill/>
                <a:tableStyleId>{E5908EA5-B9F3-4202-90B5-36A5D406F9CC}</a:tableStyleId>
              </a:tblPr>
              <a:tblGrid>
                <a:gridCol w="2105850">
                  <a:extLst>
                    <a:ext uri="{9D8B030D-6E8A-4147-A177-3AD203B41FA5}">
                      <a16:colId xmlns:a16="http://schemas.microsoft.com/office/drawing/2014/main" val="20000"/>
                    </a:ext>
                  </a:extLst>
                </a:gridCol>
                <a:gridCol w="2161550">
                  <a:extLst>
                    <a:ext uri="{9D8B030D-6E8A-4147-A177-3AD203B41FA5}">
                      <a16:colId xmlns:a16="http://schemas.microsoft.com/office/drawing/2014/main" val="20001"/>
                    </a:ext>
                  </a:extLst>
                </a:gridCol>
                <a:gridCol w="1937075">
                  <a:extLst>
                    <a:ext uri="{9D8B030D-6E8A-4147-A177-3AD203B41FA5}">
                      <a16:colId xmlns:a16="http://schemas.microsoft.com/office/drawing/2014/main" val="20002"/>
                    </a:ext>
                  </a:extLst>
                </a:gridCol>
                <a:gridCol w="1846550">
                  <a:extLst>
                    <a:ext uri="{9D8B030D-6E8A-4147-A177-3AD203B41FA5}">
                      <a16:colId xmlns:a16="http://schemas.microsoft.com/office/drawing/2014/main" val="20003"/>
                    </a:ext>
                  </a:extLst>
                </a:gridCol>
                <a:gridCol w="2027575">
                  <a:extLst>
                    <a:ext uri="{9D8B030D-6E8A-4147-A177-3AD203B41FA5}">
                      <a16:colId xmlns:a16="http://schemas.microsoft.com/office/drawing/2014/main" val="20004"/>
                    </a:ext>
                  </a:extLst>
                </a:gridCol>
                <a:gridCol w="1973275">
                  <a:extLst>
                    <a:ext uri="{9D8B030D-6E8A-4147-A177-3AD203B41FA5}">
                      <a16:colId xmlns:a16="http://schemas.microsoft.com/office/drawing/2014/main" val="20005"/>
                    </a:ext>
                  </a:extLst>
                </a:gridCol>
                <a:gridCol w="2299125">
                  <a:extLst>
                    <a:ext uri="{9D8B030D-6E8A-4147-A177-3AD203B41FA5}">
                      <a16:colId xmlns:a16="http://schemas.microsoft.com/office/drawing/2014/main" val="20006"/>
                    </a:ext>
                  </a:extLst>
                </a:gridCol>
              </a:tblGrid>
              <a:tr h="697525">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Indicador</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Unidade de medida</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Fonte de dados</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Frequência</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Meta</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Responsabilidade</a:t>
                      </a:r>
                    </a:p>
                  </a:txBody>
                  <a:tcPr anchor="ctr">
                    <a:solidFill>
                      <a:schemeClr val="accent5"/>
                    </a:solidFill>
                  </a:tcPr>
                </a:tc>
                <a:tc>
                  <a:txBody>
                    <a:bodyPr/>
                    <a:lstStyle/>
                    <a:p>
                      <a:pPr marL="0" marR="0" lvl="0" indent="0" algn="ctr" rtl="0">
                        <a:lnSpc>
                          <a:spcPct val="100000"/>
                        </a:lnSpc>
                        <a:spcBef>
                          <a:spcPts val="0"/>
                        </a:spcBef>
                        <a:spcAft>
                          <a:spcPts val="0"/>
                        </a:spcAft>
                        <a:buClr>
                          <a:srgbClr val="000000"/>
                        </a:buClr>
                        <a:buFont typeface="Arial"/>
                        <a:buNone/>
                      </a:pPr>
                      <a:r>
                        <a:rPr lang="pt-PT" sz="2800" b="1" i="0" u="none" strike="noStrike" cap="none" dirty="0">
                          <a:solidFill>
                            <a:schemeClr val="lt1"/>
                          </a:solidFill>
                          <a:latin typeface="Arial"/>
                          <a:cs typeface="Arial"/>
                          <a:sym typeface="Arial"/>
                        </a:rPr>
                        <a:t>Indicador</a:t>
                      </a:r>
                    </a:p>
                  </a:txBody>
                  <a:tcPr anchor="ctr">
                    <a:solidFill>
                      <a:schemeClr val="accent5"/>
                    </a:solidFill>
                  </a:tcPr>
                </a:tc>
                <a:extLst>
                  <a:ext uri="{0D108BD9-81ED-4DB2-BD59-A6C34878D82A}">
                    <a16:rowId xmlns:a16="http://schemas.microsoft.com/office/drawing/2014/main" val="10000"/>
                  </a:ext>
                </a:extLst>
              </a:tr>
              <a:tr h="747750">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1"/>
                  </a:ext>
                </a:extLst>
              </a:tr>
              <a:tr h="946725">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l"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2"/>
                  </a:ext>
                </a:extLst>
              </a:tr>
              <a:tr h="1093350">
                <a:tc>
                  <a:txBody>
                    <a:bodyPr/>
                    <a:lstStyle/>
                    <a:p>
                      <a:pPr marL="0" marR="0" lvl="0" indent="0" algn="l"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l"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lnSpc>
                          <a:spcPct val="107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525" marR="9525" marT="9525" marB="95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extLst>
                  <a:ext uri="{0D108BD9-81ED-4DB2-BD59-A6C34878D82A}">
                    <a16:rowId xmlns:a16="http://schemas.microsoft.com/office/drawing/2014/main" val="10003"/>
                  </a:ext>
                </a:extLst>
              </a:tr>
              <a:tr h="747750">
                <a:tc>
                  <a:txBody>
                    <a:bodyPr/>
                    <a:lstStyle/>
                    <a:p>
                      <a:pPr marL="0" marR="0" lvl="0" indent="0" algn="l" rtl="0">
                        <a:lnSpc>
                          <a:spcPct val="100000"/>
                        </a:lnSpc>
                        <a:spcBef>
                          <a:spcPts val="0"/>
                        </a:spcBef>
                        <a:spcAft>
                          <a:spcPts val="0"/>
                        </a:spcAft>
                        <a:buClr>
                          <a:schemeClr val="dk1"/>
                        </a:buClr>
                        <a:buSzPts val="2800"/>
                        <a:buFont typeface="Arial"/>
                        <a:buNone/>
                      </a:pPr>
                      <a:endParaRPr sz="2800">
                        <a:latin typeface="Arial"/>
                        <a:ea typeface="Arial"/>
                        <a:cs typeface="Arial"/>
                        <a:sym typeface="Arial"/>
                      </a:endParaRPr>
                    </a:p>
                  </a:txBody>
                  <a:tcPr marL="91450" marR="91450" marT="45725" marB="45725" anchor="ctr"/>
                </a:tc>
                <a:tc>
                  <a:txBody>
                    <a:bodyPr/>
                    <a:lstStyle/>
                    <a:p>
                      <a:pPr marL="0" marR="0" lvl="0" indent="0" algn="l" rtl="0">
                        <a:lnSpc>
                          <a:spcPct val="100000"/>
                        </a:lnSpc>
                        <a:spcBef>
                          <a:spcPts val="0"/>
                        </a:spcBef>
                        <a:spcAft>
                          <a:spcPts val="0"/>
                        </a:spcAft>
                        <a:buClr>
                          <a:schemeClr val="dk1"/>
                        </a:buClr>
                        <a:buSzPts val="2800"/>
                        <a:buFont typeface="Arial"/>
                        <a:buNone/>
                      </a:pPr>
                      <a:endParaRPr sz="2800" dirty="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a:latin typeface="Arial"/>
                        <a:ea typeface="Arial"/>
                        <a:cs typeface="Arial"/>
                        <a:sym typeface="Arial"/>
                      </a:endParaRPr>
                    </a:p>
                  </a:txBody>
                  <a:tcPr marL="91450" marR="91450" marT="45725" marB="45725" anchor="ctr"/>
                </a:tc>
                <a:tc>
                  <a:txBody>
                    <a:bodyPr/>
                    <a:lstStyle/>
                    <a:p>
                      <a:pPr marL="0" marR="0" lvl="0" indent="0" algn="ctr" rtl="0">
                        <a:spcBef>
                          <a:spcPts val="0"/>
                        </a:spcBef>
                        <a:spcAft>
                          <a:spcPts val="0"/>
                        </a:spcAft>
                        <a:buNone/>
                      </a:pPr>
                      <a:endParaRPr sz="2800" dirty="0">
                        <a:latin typeface="Arial"/>
                        <a:ea typeface="Arial"/>
                        <a:cs typeface="Arial"/>
                        <a:sym typeface="Arial"/>
                      </a:endParaRPr>
                    </a:p>
                  </a:txBody>
                  <a:tcPr marL="91450" marR="91450" marT="45725" marB="45725" anchor="ctr"/>
                </a:tc>
                <a:extLst>
                  <a:ext uri="{0D108BD9-81ED-4DB2-BD59-A6C34878D82A}">
                    <a16:rowId xmlns:a16="http://schemas.microsoft.com/office/drawing/2014/main" val="10004"/>
                  </a:ext>
                </a:extLst>
              </a:tr>
            </a:tbl>
          </a:graphicData>
        </a:graphic>
      </p:graphicFrame>
      <p:sp>
        <p:nvSpPr>
          <p:cNvPr id="384" name="Google Shape;384;p30"/>
          <p:cNvSpPr txBox="1"/>
          <p:nvPr/>
        </p:nvSpPr>
        <p:spPr>
          <a:xfrm>
            <a:off x="8491535" y="10542330"/>
            <a:ext cx="15729429" cy="144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PT" sz="4400" dirty="0">
                <a:solidFill>
                  <a:srgbClr val="323232"/>
                </a:solidFill>
                <a:latin typeface="Arial"/>
                <a:ea typeface="Arial"/>
                <a:cs typeface="Arial"/>
                <a:sym typeface="Arial"/>
              </a:rPr>
              <a:t>Que vantagens competitivas poderia obter ao adotar um modelo semelhante no seu próprio negócio de turismo?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1"/>
          <p:cNvSpPr txBox="1">
            <a:spLocks noGrp="1"/>
          </p:cNvSpPr>
          <p:nvPr>
            <p:ph type="title"/>
          </p:nvPr>
        </p:nvSpPr>
        <p:spPr>
          <a:xfrm>
            <a:off x="609601" y="1847849"/>
            <a:ext cx="22860000" cy="167562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pt-PT" dirty="0"/>
              <a:t>Não deixe de consultar os seguintes recursos para continuar a sua aprendizagem autónoma!</a:t>
            </a:r>
            <a:endParaRPr dirty="0"/>
          </a:p>
        </p:txBody>
      </p:sp>
      <p:sp>
        <p:nvSpPr>
          <p:cNvPr id="390" name="Google Shape;390;p31"/>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
        <p:nvSpPr>
          <p:cNvPr id="391" name="Google Shape;391;p31"/>
          <p:cNvSpPr txBox="1">
            <a:spLocks noGrp="1"/>
          </p:cNvSpPr>
          <p:nvPr>
            <p:ph type="body" idx="2"/>
          </p:nvPr>
        </p:nvSpPr>
        <p:spPr>
          <a:xfrm>
            <a:off x="12344401" y="4616941"/>
            <a:ext cx="11859207" cy="8408594"/>
          </a:xfrm>
          <a:prstGeom prst="rect">
            <a:avLst/>
          </a:prstGeom>
          <a:noFill/>
          <a:ln>
            <a:noFill/>
          </a:ln>
        </p:spPr>
        <p:txBody>
          <a:bodyPr spcFirstLastPara="1" wrap="square" lIns="0" tIns="0" rIns="0" bIns="0" anchor="t" anchorCtr="0">
            <a:noAutofit/>
          </a:bodyPr>
          <a:lstStyle/>
          <a:p>
            <a:pPr marL="457200" lvl="0" indent="-457200" algn="l" rtl="0">
              <a:lnSpc>
                <a:spcPct val="90000"/>
              </a:lnSpc>
              <a:spcBef>
                <a:spcPts val="0"/>
              </a:spcBef>
              <a:spcAft>
                <a:spcPts val="0"/>
              </a:spcAft>
              <a:buClr>
                <a:schemeClr val="dk1"/>
              </a:buClr>
              <a:buSzPts val="3600"/>
              <a:buChar char="•"/>
            </a:pPr>
            <a:r>
              <a:rPr lang="en-US" sz="3600">
                <a:solidFill>
                  <a:schemeClr val="dk1"/>
                </a:solidFill>
              </a:rPr>
              <a:t>EU Smart Tourism Podcast - Episode </a:t>
            </a:r>
            <a:r>
              <a:rPr lang="en-US" sz="3600" u="sng">
                <a:solidFill>
                  <a:schemeClr val="dk1"/>
                </a:solidFill>
                <a:hlinkClick r:id="rId3">
                  <a:extLst>
                    <a:ext uri="{A12FA001-AC4F-418D-AE19-62706E023703}">
                      <ahyp:hlinkClr xmlns:ahyp="http://schemas.microsoft.com/office/drawing/2018/hyperlinkcolor" val="tx"/>
                    </a:ext>
                  </a:extLst>
                </a:hlinkClick>
              </a:rPr>
              <a:t>Data driven storytelling</a:t>
            </a:r>
            <a:r>
              <a:rPr lang="en-US" sz="3600">
                <a:solidFill>
                  <a:schemeClr val="dk1"/>
                </a:solidFill>
              </a:rPr>
              <a:t> </a:t>
            </a:r>
            <a:endParaRPr sz="3600">
              <a:solidFill>
                <a:schemeClr val="dk1"/>
              </a:solidFill>
            </a:endParaRPr>
          </a:p>
          <a:p>
            <a:pPr marL="457200" lvl="0" indent="-457200" algn="l" rtl="0">
              <a:lnSpc>
                <a:spcPct val="90000"/>
              </a:lnSpc>
              <a:spcBef>
                <a:spcPts val="2000"/>
              </a:spcBef>
              <a:spcAft>
                <a:spcPts val="0"/>
              </a:spcAft>
              <a:buClr>
                <a:schemeClr val="dk1"/>
              </a:buClr>
              <a:buSzPts val="3600"/>
              <a:buChar char="•"/>
            </a:pPr>
            <a:r>
              <a:rPr lang="en-US" sz="3600">
                <a:solidFill>
                  <a:schemeClr val="dk1"/>
                </a:solidFill>
              </a:rPr>
              <a:t>UNWTO. (2004). </a:t>
            </a:r>
            <a:r>
              <a:rPr lang="en-US" sz="3600" i="1" u="sng">
                <a:solidFill>
                  <a:schemeClr val="dk1"/>
                </a:solidFill>
                <a:hlinkClick r:id="rId4">
                  <a:extLst>
                    <a:ext uri="{A12FA001-AC4F-418D-AE19-62706E023703}">
                      <ahyp:hlinkClr xmlns:ahyp="http://schemas.microsoft.com/office/drawing/2018/hyperlinkcolor" val="tx"/>
                    </a:ext>
                  </a:extLst>
                </a:hlinkClick>
              </a:rPr>
              <a:t>Indicators of Sustainable Development for Tourism Destinations - A Guidebook</a:t>
            </a:r>
            <a:r>
              <a:rPr lang="en-US" sz="3600" i="1">
                <a:solidFill>
                  <a:schemeClr val="dk1"/>
                </a:solidFill>
              </a:rPr>
              <a:t>.</a:t>
            </a:r>
            <a:r>
              <a:rPr lang="en-US" sz="3600">
                <a:solidFill>
                  <a:schemeClr val="dk1"/>
                </a:solidFill>
              </a:rPr>
              <a:t> Madrid, Spain: World Tourism Organization.</a:t>
            </a:r>
            <a:endParaRPr sz="3600">
              <a:solidFill>
                <a:schemeClr val="dk1"/>
              </a:solidFill>
            </a:endParaRPr>
          </a:p>
          <a:p>
            <a:pPr marL="457200" lvl="0" indent="-457200" algn="l" rtl="0">
              <a:lnSpc>
                <a:spcPct val="90000"/>
              </a:lnSpc>
              <a:spcBef>
                <a:spcPts val="2000"/>
              </a:spcBef>
              <a:spcAft>
                <a:spcPts val="0"/>
              </a:spcAft>
              <a:buClr>
                <a:schemeClr val="dk1"/>
              </a:buClr>
              <a:buSzPts val="3600"/>
              <a:buChar char="•"/>
            </a:pPr>
            <a:r>
              <a:rPr lang="en-US" sz="3600">
                <a:solidFill>
                  <a:schemeClr val="dk1"/>
                </a:solidFill>
              </a:rPr>
              <a:t>European Commission. (2016). </a:t>
            </a:r>
            <a:r>
              <a:rPr lang="en-US" sz="3600" i="1" u="sng">
                <a:solidFill>
                  <a:schemeClr val="dk1"/>
                </a:solidFill>
                <a:hlinkClick r:id="rId5">
                  <a:extLst>
                    <a:ext uri="{A12FA001-AC4F-418D-AE19-62706E023703}">
                      <ahyp:hlinkClr xmlns:ahyp="http://schemas.microsoft.com/office/drawing/2018/hyperlinkcolor" val="tx"/>
                    </a:ext>
                  </a:extLst>
                </a:hlinkClick>
              </a:rPr>
              <a:t>The European Tourism Indicator System: ETIS toolkit for sustainable destination management</a:t>
            </a:r>
            <a:r>
              <a:rPr lang="en-US" sz="3600" i="1">
                <a:solidFill>
                  <a:schemeClr val="dk1"/>
                </a:solidFill>
              </a:rPr>
              <a:t>.</a:t>
            </a:r>
            <a:r>
              <a:rPr lang="en-US" sz="3600">
                <a:solidFill>
                  <a:schemeClr val="dk1"/>
                </a:solidFill>
              </a:rPr>
              <a:t> Directorate-General for Internal Market, Industry, Entrepreneurship and SMEs, European Commission. Publications Office.</a:t>
            </a:r>
            <a:endParaRPr sz="3600">
              <a:solidFill>
                <a:schemeClr val="dk1"/>
              </a:solidFill>
            </a:endParaRPr>
          </a:p>
        </p:txBody>
      </p:sp>
      <p:sp>
        <p:nvSpPr>
          <p:cNvPr id="392" name="Google Shape;392;p31"/>
          <p:cNvSpPr txBox="1">
            <a:spLocks noGrp="1"/>
          </p:cNvSpPr>
          <p:nvPr>
            <p:ph type="body" idx="1"/>
          </p:nvPr>
        </p:nvSpPr>
        <p:spPr>
          <a:xfrm>
            <a:off x="774701" y="4616941"/>
            <a:ext cx="11264900" cy="7680806"/>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chemeClr val="dk1"/>
              </a:buClr>
              <a:buSzPts val="3600"/>
              <a:buChar char="•"/>
            </a:pPr>
            <a:r>
              <a:rPr lang="en-US" sz="3600" u="sng" dirty="0">
                <a:solidFill>
                  <a:schemeClr val="dk1"/>
                </a:solidFill>
                <a:hlinkClick r:id="rId6">
                  <a:extLst>
                    <a:ext uri="{A12FA001-AC4F-418D-AE19-62706E023703}">
                      <ahyp:hlinkClr xmlns:ahyp="http://schemas.microsoft.com/office/drawing/2018/hyperlinkcolor" val="tx"/>
                    </a:ext>
                  </a:extLst>
                </a:hlinkClick>
              </a:rPr>
              <a:t>OECD Tourism Papers</a:t>
            </a:r>
            <a:r>
              <a:rPr lang="en-US" sz="3600" dirty="0">
                <a:solidFill>
                  <a:schemeClr val="dk1"/>
                </a:solidFill>
              </a:rPr>
              <a:t> – </a:t>
            </a:r>
            <a:r>
              <a:rPr lang="pt-PT" sz="3600" dirty="0">
                <a:solidFill>
                  <a:schemeClr val="dk1"/>
                </a:solidFill>
              </a:rPr>
              <a:t>Esta série aborda temas como tendências e políticas, inovação, sustentabilidade, competências e estatísticas, relativos a vários países da UE.</a:t>
            </a:r>
          </a:p>
          <a:p>
            <a:pPr marL="457200" lvl="0" indent="-457200" algn="l" rtl="0">
              <a:lnSpc>
                <a:spcPct val="90000"/>
              </a:lnSpc>
              <a:spcBef>
                <a:spcPts val="0"/>
              </a:spcBef>
              <a:spcAft>
                <a:spcPts val="0"/>
              </a:spcAft>
              <a:buClr>
                <a:schemeClr val="dk1"/>
              </a:buClr>
              <a:buSzPts val="3600"/>
              <a:buChar char="•"/>
            </a:pPr>
            <a:r>
              <a:rPr lang="en-US" sz="3600" dirty="0">
                <a:solidFill>
                  <a:schemeClr val="dk1"/>
                </a:solidFill>
              </a:rPr>
              <a:t>Interreg Mediterranean. (2019). </a:t>
            </a:r>
            <a:r>
              <a:rPr lang="en-US" sz="3600" i="1" u="sng" dirty="0">
                <a:solidFill>
                  <a:schemeClr val="dk1"/>
                </a:solidFill>
                <a:hlinkClick r:id="rId7">
                  <a:extLst>
                    <a:ext uri="{A12FA001-AC4F-418D-AE19-62706E023703}">
                      <ahyp:hlinkClr xmlns:ahyp="http://schemas.microsoft.com/office/drawing/2018/hyperlinkcolor" val="tx"/>
                    </a:ext>
                  </a:extLst>
                </a:hlinkClick>
              </a:rPr>
              <a:t>Ensuring an effective monitoring of Tourism Sustainability in the Mediterranean Region</a:t>
            </a:r>
            <a:r>
              <a:rPr lang="en-US" sz="3600" dirty="0">
                <a:solidFill>
                  <a:schemeClr val="dk1"/>
                </a:solidFill>
              </a:rPr>
              <a:t>. Interreg Mediterranean - Sustainable Tourism.</a:t>
            </a:r>
            <a:endParaRPr dirty="0"/>
          </a:p>
          <a:p>
            <a:pPr marL="457200" lvl="0" indent="-457200" algn="l" rtl="0">
              <a:lnSpc>
                <a:spcPct val="90000"/>
              </a:lnSpc>
              <a:spcBef>
                <a:spcPts val="2000"/>
              </a:spcBef>
              <a:spcAft>
                <a:spcPts val="0"/>
              </a:spcAft>
              <a:buClr>
                <a:schemeClr val="dk1"/>
              </a:buClr>
              <a:buSzPts val="3600"/>
              <a:buChar char="•"/>
            </a:pPr>
            <a:r>
              <a:rPr lang="en-US" sz="3600" dirty="0">
                <a:solidFill>
                  <a:schemeClr val="dk1"/>
                </a:solidFill>
              </a:rPr>
              <a:t>UNESCO World Heritage Sustainable Tourism Online Toolkit</a:t>
            </a:r>
            <a:r>
              <a:rPr lang="en-US" sz="3600" b="1" dirty="0">
                <a:solidFill>
                  <a:schemeClr val="dk1"/>
                </a:solidFill>
              </a:rPr>
              <a:t> </a:t>
            </a:r>
            <a:r>
              <a:rPr lang="en-US" sz="3600" u="sng" dirty="0">
                <a:solidFill>
                  <a:schemeClr val="dk1"/>
                </a:solidFill>
                <a:hlinkClick r:id="rId8">
                  <a:extLst>
                    <a:ext uri="{A12FA001-AC4F-418D-AE19-62706E023703}">
                      <ahyp:hlinkClr xmlns:ahyp="http://schemas.microsoft.com/office/drawing/2018/hyperlinkcolor" val="tx"/>
                    </a:ext>
                  </a:extLst>
                </a:hlinkClick>
              </a:rPr>
              <a:t>Guide 10 – Monitoring success with sustainable tourism</a:t>
            </a:r>
            <a:r>
              <a:rPr lang="en-US" sz="3600" dirty="0">
                <a:solidFill>
                  <a:schemeClr val="dk1"/>
                </a:solidFill>
              </a:rPr>
              <a:t> </a:t>
            </a:r>
            <a:endParaRPr sz="3600" dirty="0">
              <a:solidFill>
                <a:schemeClr val="dk1"/>
              </a:solidFill>
            </a:endParaRPr>
          </a:p>
          <a:p>
            <a:pPr marL="457200" lvl="0" indent="-457200" algn="l" rtl="0">
              <a:lnSpc>
                <a:spcPct val="90000"/>
              </a:lnSpc>
              <a:spcBef>
                <a:spcPts val="2000"/>
              </a:spcBef>
              <a:spcAft>
                <a:spcPts val="0"/>
              </a:spcAft>
              <a:buClr>
                <a:schemeClr val="dk1"/>
              </a:buClr>
              <a:buSzPts val="3600"/>
              <a:buChar char="•"/>
            </a:pPr>
            <a:r>
              <a:rPr lang="en-US" sz="3600" u="sng" dirty="0">
                <a:solidFill>
                  <a:schemeClr val="dk1"/>
                </a:solidFill>
                <a:hlinkClick r:id="rId9">
                  <a:extLst>
                    <a:ext uri="{A12FA001-AC4F-418D-AE19-62706E023703}">
                      <ahyp:hlinkClr xmlns:ahyp="http://schemas.microsoft.com/office/drawing/2018/hyperlinkcolor" val="tx"/>
                    </a:ext>
                  </a:extLst>
                </a:hlinkClick>
              </a:rPr>
              <a:t>Resilient Tourism Podcast Series - Accelerating the Digital and Data Driven Transformation</a:t>
            </a:r>
            <a:r>
              <a:rPr lang="en-US" sz="3600" dirty="0">
                <a:solidFill>
                  <a:schemeClr val="dk1"/>
                </a:solidFill>
              </a:rPr>
              <a:t> Podcast</a:t>
            </a:r>
            <a:endParaRPr sz="3600" dirty="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2"/>
          <p:cNvSpPr txBox="1">
            <a:spLocks noGrp="1"/>
          </p:cNvSpPr>
          <p:nvPr>
            <p:ph type="body" idx="1"/>
          </p:nvPr>
        </p:nvSpPr>
        <p:spPr>
          <a:xfrm>
            <a:off x="761999" y="2715987"/>
            <a:ext cx="22866350" cy="10267950"/>
          </a:xfrm>
          <a:prstGeom prst="rect">
            <a:avLst/>
          </a:prstGeom>
          <a:noFill/>
          <a:ln>
            <a:noFill/>
          </a:ln>
        </p:spPr>
        <p:txBody>
          <a:bodyPr spcFirstLastPara="1" wrap="square" lIns="0" tIns="0" rIns="0" bIns="0" anchor="t" anchorCtr="0">
            <a:normAutofit fontScale="70000" lnSpcReduction="20000"/>
          </a:bodyPr>
          <a:lstStyle/>
          <a:p>
            <a:pPr marL="0" lvl="0" indent="0" algn="l" rtl="0">
              <a:lnSpc>
                <a:spcPct val="120000"/>
              </a:lnSpc>
              <a:spcBef>
                <a:spcPts val="0"/>
              </a:spcBef>
              <a:spcAft>
                <a:spcPts val="0"/>
              </a:spcAft>
              <a:buClr>
                <a:srgbClr val="323232"/>
              </a:buClr>
              <a:buSzPct val="100000"/>
              <a:buNone/>
            </a:pPr>
            <a:r>
              <a:rPr lang="pt-PT" sz="4400" dirty="0"/>
              <a:t>A sua tarefa consiste em demonstrar os conceitos, ferramentas e técnicas de monitorização e avaliação (M&amp;A) abordados no Módulo 10.</a:t>
            </a:r>
          </a:p>
          <a:p>
            <a:pPr marL="0" lvl="0" indent="0" algn="l" rtl="0">
              <a:lnSpc>
                <a:spcPct val="120000"/>
              </a:lnSpc>
              <a:spcBef>
                <a:spcPts val="0"/>
              </a:spcBef>
              <a:spcAft>
                <a:spcPts val="0"/>
              </a:spcAft>
              <a:buClr>
                <a:srgbClr val="323232"/>
              </a:buClr>
              <a:buSzPct val="100000"/>
              <a:buNone/>
            </a:pPr>
            <a:r>
              <a:rPr lang="pt-PT" sz="4400" dirty="0"/>
              <a:t>Assumirá o papel de um consultor contratado por um hotel rural com o objetivo de implementar um quadro sólido de M&amp;A em matéria de sustentabilidade, sob a forma de um relatório escrito (2 000–2 500 palavras):</a:t>
            </a:r>
          </a:p>
          <a:p>
            <a:pPr marL="914400" lvl="0" indent="-914400" algn="l" rtl="0">
              <a:lnSpc>
                <a:spcPct val="120000"/>
              </a:lnSpc>
              <a:spcBef>
                <a:spcPts val="2000"/>
              </a:spcBef>
              <a:spcAft>
                <a:spcPts val="0"/>
              </a:spcAft>
              <a:buClr>
                <a:srgbClr val="323232"/>
              </a:buClr>
              <a:buSzPct val="100000"/>
              <a:buFont typeface="Arial"/>
              <a:buAutoNum type="arabicPeriod"/>
            </a:pPr>
            <a:r>
              <a:rPr lang="pt-PT" sz="4400" b="1" dirty="0"/>
              <a:t>Perfil e Objetivos da Empresa (350 palavras) </a:t>
            </a:r>
            <a:r>
              <a:rPr lang="pt-PT" sz="4400" dirty="0"/>
              <a:t>- Descreva sucintamente o hotel hipotético; defina três objetivos de sustentabilidade claros e mensuráveis, alinhados com as dimensões ambiental, social e de governação.</a:t>
            </a:r>
          </a:p>
          <a:p>
            <a:pPr marL="914400" lvl="0" indent="-914400" algn="l" rtl="0">
              <a:lnSpc>
                <a:spcPct val="120000"/>
              </a:lnSpc>
              <a:spcBef>
                <a:spcPts val="2000"/>
              </a:spcBef>
              <a:spcAft>
                <a:spcPts val="0"/>
              </a:spcAft>
              <a:buClr>
                <a:srgbClr val="323232"/>
              </a:buClr>
              <a:buSzPct val="100000"/>
              <a:buFont typeface="Arial"/>
              <a:buAutoNum type="arabicPeriod"/>
            </a:pPr>
            <a:r>
              <a:rPr lang="pt-PT" sz="4400" b="1" dirty="0"/>
              <a:t>Seleção de Indicadores e </a:t>
            </a:r>
            <a:r>
              <a:rPr lang="pt-PT" sz="4400" b="1" dirty="0" err="1"/>
              <a:t>Concepção</a:t>
            </a:r>
            <a:r>
              <a:rPr lang="pt-PT" sz="4400" b="1" dirty="0"/>
              <a:t> do Quadro (700 palavras) </a:t>
            </a:r>
            <a:r>
              <a:rPr lang="pt-PT" sz="4400" dirty="0"/>
              <a:t>- Proponha pelo menos dois indicadores para cada dimensão de sustentabilidade. Para cada indicador, especifique: unidade de medida, fonte(s) de dados, frequência de recolha, valores de referência, valores de </a:t>
            </a:r>
            <a:r>
              <a:rPr lang="pt-PT" sz="4400" dirty="0" err="1"/>
              <a:t>benchmark</a:t>
            </a:r>
            <a:r>
              <a:rPr lang="pt-PT" sz="4400" dirty="0"/>
              <a:t> e valores-alvo, bem como a parte interessada responsável.</a:t>
            </a:r>
          </a:p>
          <a:p>
            <a:pPr marL="914400" lvl="0" indent="-914400" algn="l" rtl="0">
              <a:lnSpc>
                <a:spcPct val="120000"/>
              </a:lnSpc>
              <a:spcBef>
                <a:spcPts val="2000"/>
              </a:spcBef>
              <a:spcAft>
                <a:spcPts val="0"/>
              </a:spcAft>
              <a:buClr>
                <a:srgbClr val="323232"/>
              </a:buClr>
              <a:buSzPct val="100000"/>
              <a:buFont typeface="Arial"/>
              <a:buAutoNum type="arabicPeriod"/>
            </a:pPr>
            <a:r>
              <a:rPr lang="pt-PT" sz="4400" b="1" dirty="0"/>
              <a:t>Ferramentas de monitorização e plano de recolha de dados (500 palavras) </a:t>
            </a:r>
            <a:r>
              <a:rPr lang="pt-PT" sz="4400" dirty="0"/>
              <a:t>- Recomende uma combinação de, pelo menos, três ferramentas de monitorização práticas. Descreva como irá integrar estas ferramentas nas operações diárias. Aborde potenciais desafios e proponha estratégias de mitigação.</a:t>
            </a:r>
          </a:p>
          <a:p>
            <a:pPr marL="914400" lvl="0" indent="-914400" algn="l" rtl="0">
              <a:lnSpc>
                <a:spcPct val="120000"/>
              </a:lnSpc>
              <a:spcBef>
                <a:spcPts val="2000"/>
              </a:spcBef>
              <a:spcAft>
                <a:spcPts val="0"/>
              </a:spcAft>
              <a:buClr>
                <a:srgbClr val="323232"/>
              </a:buClr>
              <a:buSzPct val="100000"/>
              <a:buFont typeface="Arial"/>
              <a:buAutoNum type="arabicPeriod"/>
            </a:pPr>
            <a:r>
              <a:rPr lang="pt-PT" sz="4400" b="1" dirty="0"/>
              <a:t>Ciclo de avaliação e melhoria (400 palavras) </a:t>
            </a:r>
            <a:r>
              <a:rPr lang="pt-PT" sz="4400" dirty="0"/>
              <a:t>- Descreva o seu plano para a avaliação periódica. Explique como os insights da avaliação contribuirão para o aperfeiçoamento da estratégia. Sugira dois métodos para comunicar os resultados às partes interessadas internas e externas.</a:t>
            </a:r>
          </a:p>
          <a:p>
            <a:pPr marL="914400" lvl="0" indent="-914400" algn="l" rtl="0">
              <a:lnSpc>
                <a:spcPct val="120000"/>
              </a:lnSpc>
              <a:spcBef>
                <a:spcPts val="2000"/>
              </a:spcBef>
              <a:spcAft>
                <a:spcPts val="0"/>
              </a:spcAft>
              <a:buClr>
                <a:srgbClr val="323232"/>
              </a:buClr>
              <a:buSzPct val="100000"/>
              <a:buFont typeface="Arial"/>
              <a:buAutoNum type="arabicPeriod"/>
            </a:pPr>
            <a:r>
              <a:rPr lang="pt-PT" sz="4400" b="1" dirty="0"/>
              <a:t>Reflexão e insights (250 palavras) </a:t>
            </a:r>
            <a:r>
              <a:rPr lang="pt-PT" sz="4400" dirty="0"/>
              <a:t>- Reflita sobre como a conceção deste quadro aprofundou a sua compreensão da M&amp;A na sustentabilidade do turismo. Identifique um caso real (que não seja o </a:t>
            </a:r>
            <a:r>
              <a:rPr lang="pt-PT" sz="4400" dirty="0" err="1"/>
              <a:t>Six</a:t>
            </a:r>
            <a:r>
              <a:rPr lang="pt-PT" sz="4400" dirty="0"/>
              <a:t> </a:t>
            </a:r>
            <a:r>
              <a:rPr lang="pt-PT" sz="4400" dirty="0" err="1"/>
              <a:t>Senses</a:t>
            </a:r>
            <a:r>
              <a:rPr lang="pt-PT" sz="4400" dirty="0"/>
              <a:t>) que tenha inspirado a sua abordagem e explique porquê. </a:t>
            </a:r>
            <a:endParaRPr sz="4400" dirty="0"/>
          </a:p>
        </p:txBody>
      </p:sp>
      <p:sp>
        <p:nvSpPr>
          <p:cNvPr id="398" name="Google Shape;398;p32"/>
          <p:cNvSpPr txBox="1">
            <a:spLocks noGrp="1"/>
          </p:cNvSpPr>
          <p:nvPr>
            <p:ph type="title"/>
          </p:nvPr>
        </p:nvSpPr>
        <p:spPr>
          <a:xfrm>
            <a:off x="761999" y="1524001"/>
            <a:ext cx="22860001" cy="138248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7200"/>
              <a:buFont typeface="Arial"/>
              <a:buNone/>
            </a:pPr>
            <a:r>
              <a:rPr lang="en-US" sz="7200" b="1" dirty="0"/>
              <a:t>Vamos </a:t>
            </a:r>
            <a:r>
              <a:rPr lang="en-US" sz="7200" b="1" dirty="0" err="1"/>
              <a:t>agir</a:t>
            </a:r>
            <a:r>
              <a:rPr lang="en-US" sz="7200" b="1" dirty="0"/>
              <a:t>!</a:t>
            </a:r>
            <a:endParaRPr dirty="0"/>
          </a:p>
        </p:txBody>
      </p:sp>
      <p:sp>
        <p:nvSpPr>
          <p:cNvPr id="399" name="Google Shape;399;p32"/>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3"/>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E. </a:t>
            </a:r>
            <a:r>
              <a:rPr lang="en-US" b="1" dirty="0" err="1"/>
              <a:t>Conclusão</a:t>
            </a:r>
            <a:endParaRPr dirty="0"/>
          </a:p>
        </p:txBody>
      </p:sp>
      <p:sp>
        <p:nvSpPr>
          <p:cNvPr id="405" name="Google Shape;405;p33"/>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grpSp>
        <p:nvGrpSpPr>
          <p:cNvPr id="410" name="Google Shape;410;p34"/>
          <p:cNvGrpSpPr/>
          <p:nvPr/>
        </p:nvGrpSpPr>
        <p:grpSpPr>
          <a:xfrm>
            <a:off x="3448008" y="1445052"/>
            <a:ext cx="17487982" cy="10825894"/>
            <a:chOff x="773278" y="5719"/>
            <a:chExt cx="17487982" cy="10825894"/>
          </a:xfrm>
        </p:grpSpPr>
        <p:sp>
          <p:nvSpPr>
            <p:cNvPr id="411" name="Google Shape;411;p34"/>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4"/>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Ao definir objetivos claros, selecionar indicadores relevantes e envolver as partes interessadas, os educadores e formadores podem orientar as empresas do setor do turismo para que acompanhem, de forma estruturada, o consumo de energia, a redução de resíduos, o bem-estar da comunidade e as práticas de governação.</a:t>
              </a:r>
            </a:p>
          </p:txBody>
        </p:sp>
        <p:sp>
          <p:nvSpPr>
            <p:cNvPr id="413" name="Google Shape;413;p34"/>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4"/>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As empresas ganharão confiança para definir pontos de referência, padrões de comparação e metas que se alinhem com as necessidades locais e as normas globais.</a:t>
              </a:r>
            </a:p>
          </p:txBody>
        </p:sp>
        <p:sp>
          <p:nvSpPr>
            <p:cNvPr id="415" name="Google Shape;415;p34"/>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4"/>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Os ciclos contínuos de feedback, apoiados por ferramentas que vão desde simples inquéritos até plataformas SIG avançadas, garantem que as conclusões baseadas em dados orientem os ajustes operacionais em tempo real.</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grpSp>
        <p:nvGrpSpPr>
          <p:cNvPr id="421" name="Google Shape;421;p35"/>
          <p:cNvGrpSpPr/>
          <p:nvPr/>
        </p:nvGrpSpPr>
        <p:grpSpPr>
          <a:xfrm>
            <a:off x="3448008" y="1445052"/>
            <a:ext cx="17487982" cy="10825894"/>
            <a:chOff x="773278" y="5719"/>
            <a:chExt cx="17487982" cy="10825894"/>
          </a:xfrm>
        </p:grpSpPr>
        <p:sp>
          <p:nvSpPr>
            <p:cNvPr id="422" name="Google Shape;422;p35"/>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35"/>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Dotadas de metodologias práticas, indicadores-chave de desempenho e exemplos reais, as empresas do setor do turismo estão agora preparadas para promover uma cultura de responsabilização, transparência e aprendizagem adaptativa nos seus contextos.</a:t>
              </a:r>
            </a:p>
          </p:txBody>
        </p:sp>
        <p:sp>
          <p:nvSpPr>
            <p:cNvPr id="424" name="Google Shape;424;p35"/>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35"/>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À medida que os formadores forem implementando estes sistemas de monitorização, irão capacitar as empresas para reduzirem custos, reforçarem os laços com a comunidade e garantirem uma vantagem competitiva no mercado em crescimento do turismo responsável.</a:t>
              </a:r>
            </a:p>
          </p:txBody>
        </p:sp>
        <p:sp>
          <p:nvSpPr>
            <p:cNvPr id="426" name="Google Shape;426;p35"/>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5"/>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dirty="0">
                  <a:solidFill>
                    <a:schemeClr val="lt1"/>
                  </a:solidFill>
                  <a:latin typeface="Arial"/>
                  <a:ea typeface="Arial"/>
                  <a:cs typeface="Arial"/>
                  <a:sym typeface="Arial"/>
                </a:rPr>
                <a:t>O aperfeiçoamento contínuo — impulsionado por avaliações regulares e pelo feedback das partes interessadas — garantirá que as práticas de sustentabilidade se mantenham relevantes e tenham impacto.</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6"/>
          <p:cNvSpPr txBox="1">
            <a:spLocks noGrp="1"/>
          </p:cNvSpPr>
          <p:nvPr>
            <p:ph type="title"/>
          </p:nvPr>
        </p:nvSpPr>
        <p:spPr>
          <a:xfrm>
            <a:off x="761999" y="1524000"/>
            <a:ext cx="22860001" cy="11072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b="1" dirty="0" err="1"/>
              <a:t>Referências</a:t>
            </a:r>
            <a:endParaRPr b="1" dirty="0"/>
          </a:p>
        </p:txBody>
      </p:sp>
      <p:sp>
        <p:nvSpPr>
          <p:cNvPr id="433" name="Google Shape;433;p36"/>
          <p:cNvSpPr txBox="1">
            <a:spLocks noGrp="1"/>
          </p:cNvSpPr>
          <p:nvPr>
            <p:ph type="body" idx="1"/>
          </p:nvPr>
        </p:nvSpPr>
        <p:spPr>
          <a:xfrm>
            <a:off x="761998" y="2764957"/>
            <a:ext cx="22860001" cy="8186087"/>
          </a:xfrm>
          <a:prstGeom prst="rect">
            <a:avLst/>
          </a:prstGeom>
          <a:noFill/>
          <a:ln>
            <a:noFill/>
          </a:ln>
        </p:spPr>
        <p:txBody>
          <a:bodyPr spcFirstLastPara="1" wrap="square" lIns="91425" tIns="45700" rIns="91425" bIns="45700" anchor="ctr" anchorCtr="0">
            <a:spAutoFit/>
          </a:bodyPr>
          <a:lstStyle/>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Dias, F. T., Góis, S. M., &amp; Gomes, G. N. (2023). Tourism Monitoring as a Strategic Tool for Tourism Management: The Perceptions of Entrepreneurs from Centro de Portugal. </a:t>
            </a:r>
            <a:r>
              <a:rPr lang="en-US" sz="2400" b="0" i="1" u="none" strike="noStrike" cap="none">
                <a:solidFill>
                  <a:schemeClr val="dk1"/>
                </a:solidFill>
                <a:latin typeface="Arial"/>
                <a:ea typeface="Arial"/>
                <a:cs typeface="Arial"/>
                <a:sym typeface="Arial"/>
              </a:rPr>
              <a:t>Administrative Sciences, 13</a:t>
            </a:r>
            <a:r>
              <a:rPr lang="en-US" sz="2400" b="0" i="0" u="none" strike="noStrike" cap="none">
                <a:solidFill>
                  <a:schemeClr val="dk1"/>
                </a:solidFill>
                <a:latin typeface="Arial"/>
                <a:ea typeface="Arial"/>
                <a:cs typeface="Arial"/>
                <a:sym typeface="Arial"/>
              </a:rPr>
              <a:t>(9), 205. Retrieved from https://doi.org/10.3390/admsci13090205</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European Commission. (2016). </a:t>
            </a:r>
            <a:r>
              <a:rPr lang="en-US" sz="2400" b="0" i="1" u="none" strike="noStrike" cap="none">
                <a:solidFill>
                  <a:schemeClr val="dk1"/>
                </a:solidFill>
                <a:latin typeface="Arial"/>
                <a:ea typeface="Arial"/>
                <a:cs typeface="Arial"/>
                <a:sym typeface="Arial"/>
              </a:rPr>
              <a:t>The European Tourism Indicator System: ETIS toolkit for sustainable destination management.</a:t>
            </a:r>
            <a:r>
              <a:rPr lang="en-US" sz="2400" b="0" i="0" u="none" strike="noStrike" cap="none">
                <a:solidFill>
                  <a:schemeClr val="dk1"/>
                </a:solidFill>
                <a:latin typeface="Arial"/>
                <a:ea typeface="Arial"/>
                <a:cs typeface="Arial"/>
                <a:sym typeface="Arial"/>
              </a:rPr>
              <a:t> Directorate-General for Internal Market, Industry, Entrepreneurship and SMEs, European Commission. Publications Office. Retrieved from https://data.europa.eu/doi/10.2873/983087</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European Commission. (n.d.). </a:t>
            </a:r>
            <a:r>
              <a:rPr lang="en-US" sz="2400" b="0" i="1" u="none" strike="noStrike" cap="none">
                <a:solidFill>
                  <a:schemeClr val="dk1"/>
                </a:solidFill>
                <a:latin typeface="Arial"/>
                <a:ea typeface="Arial"/>
                <a:cs typeface="Arial"/>
                <a:sym typeface="Arial"/>
              </a:rPr>
              <a:t>Monitoring and Evaluation.</a:t>
            </a:r>
            <a:r>
              <a:rPr lang="en-US" sz="2400" b="0" i="0" u="none" strike="noStrike" cap="none">
                <a:solidFill>
                  <a:schemeClr val="dk1"/>
                </a:solidFill>
                <a:latin typeface="Arial"/>
                <a:ea typeface="Arial"/>
                <a:cs typeface="Arial"/>
                <a:sym typeface="Arial"/>
              </a:rPr>
              <a:t> Retrieved July 2025, from European Commission: https://wikis.ec.europa.eu/spaces/ExactExternalWiki/pages/50108928/Monitoring+and+Evaluation</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Font, X. T.-D., Crabolu, G., Palomo Martinez, J., Kantenbacher, J., &amp; Miller, G. (2021). The impact of sustainable tourism indicators on destination competitiveness: the European Tourism Indicator System. </a:t>
            </a:r>
            <a:r>
              <a:rPr lang="en-US" sz="2400" b="0" i="1" u="none" strike="noStrike" cap="none">
                <a:solidFill>
                  <a:schemeClr val="dk1"/>
                </a:solidFill>
                <a:latin typeface="Arial"/>
                <a:ea typeface="Arial"/>
                <a:cs typeface="Arial"/>
                <a:sym typeface="Arial"/>
              </a:rPr>
              <a:t>Journal of Sustainable Tourism, 31</a:t>
            </a:r>
            <a:r>
              <a:rPr lang="en-US" sz="2400" b="0" i="0" u="none" strike="noStrike" cap="none">
                <a:solidFill>
                  <a:schemeClr val="dk1"/>
                </a:solidFill>
                <a:latin typeface="Arial"/>
                <a:ea typeface="Arial"/>
                <a:cs typeface="Arial"/>
                <a:sym typeface="Arial"/>
              </a:rPr>
              <a:t>(7), 1608–1630. Retrieved from https://doi.org/10.1080/09669582.2021.1910281</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Kusek, J. Z., &amp; Rist, R. C. (2004). </a:t>
            </a:r>
            <a:r>
              <a:rPr lang="en-US" sz="2400" b="0" i="1" u="none" strike="noStrike" cap="none">
                <a:solidFill>
                  <a:schemeClr val="dk1"/>
                </a:solidFill>
                <a:latin typeface="Arial"/>
                <a:ea typeface="Arial"/>
                <a:cs typeface="Arial"/>
                <a:sym typeface="Arial"/>
              </a:rPr>
              <a:t>Ten Steps to a Results-Based Monitoring and Evaluation Systems - a handbook for a Development Practitioners.</a:t>
            </a:r>
            <a:r>
              <a:rPr lang="en-US" sz="2400" b="0" i="0" u="none" strike="noStrike" cap="none">
                <a:solidFill>
                  <a:schemeClr val="dk1"/>
                </a:solidFill>
                <a:latin typeface="Arial"/>
                <a:ea typeface="Arial"/>
                <a:cs typeface="Arial"/>
                <a:sym typeface="Arial"/>
              </a:rPr>
              <a:t> Washington, DC: The World Bank.</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Rasoolimanesh, S. M., Ramakrishna, S., Hall, C. M., Esfandiar, K., &amp; Seyfi, S. (2020). A systematic scoping review of sustainable tourism indicators in relation to the sustainable development goals. </a:t>
            </a:r>
            <a:r>
              <a:rPr lang="en-US" sz="2400" b="0" i="1" u="none" strike="noStrike" cap="none">
                <a:solidFill>
                  <a:schemeClr val="dk1"/>
                </a:solidFill>
                <a:latin typeface="Arial"/>
                <a:ea typeface="Arial"/>
                <a:cs typeface="Arial"/>
                <a:sym typeface="Arial"/>
              </a:rPr>
              <a:t>Journal of Sustainable Tourism, 31</a:t>
            </a:r>
            <a:r>
              <a:rPr lang="en-US" sz="2400" b="0" i="0" u="none" strike="noStrike" cap="none">
                <a:solidFill>
                  <a:schemeClr val="dk1"/>
                </a:solidFill>
                <a:latin typeface="Arial"/>
                <a:ea typeface="Arial"/>
                <a:cs typeface="Arial"/>
                <a:sym typeface="Arial"/>
              </a:rPr>
              <a:t>(7), 1497–1517. Retrieved from https://doi.org/10.1080/09669582.2020.1775621</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Simister, N. (2017). </a:t>
            </a:r>
            <a:r>
              <a:rPr lang="en-US" sz="2400" b="0" i="1" u="none" strike="noStrike" cap="none">
                <a:solidFill>
                  <a:schemeClr val="dk1"/>
                </a:solidFill>
                <a:latin typeface="Arial"/>
                <a:ea typeface="Arial"/>
                <a:cs typeface="Arial"/>
                <a:sym typeface="Arial"/>
              </a:rPr>
              <a:t>Indicators</a:t>
            </a:r>
            <a:r>
              <a:rPr lang="en-US" sz="2400" b="0" i="0" u="none" strike="noStrike" cap="none">
                <a:solidFill>
                  <a:schemeClr val="dk1"/>
                </a:solidFill>
                <a:latin typeface="Arial"/>
                <a:ea typeface="Arial"/>
                <a:cs typeface="Arial"/>
                <a:sym typeface="Arial"/>
              </a:rPr>
              <a:t>. INTRAC.</a:t>
            </a:r>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Six Senses. (2024). </a:t>
            </a:r>
            <a:r>
              <a:rPr lang="en-US" sz="2400" b="0" i="1" u="none" strike="noStrike" cap="none">
                <a:solidFill>
                  <a:schemeClr val="dk1"/>
                </a:solidFill>
                <a:latin typeface="Arial"/>
                <a:ea typeface="Arial"/>
                <a:cs typeface="Arial"/>
                <a:sym typeface="Arial"/>
              </a:rPr>
              <a:t>Impacts - Six Senses 2024 Sustainability Impacts.</a:t>
            </a:r>
            <a:r>
              <a:rPr lang="en-US" sz="2400" b="0" i="0" u="none" strike="noStrike" cap="none">
                <a:solidFill>
                  <a:schemeClr val="dk1"/>
                </a:solidFill>
                <a:latin typeface="Arial"/>
                <a:ea typeface="Arial"/>
                <a:cs typeface="Arial"/>
                <a:sym typeface="Arial"/>
              </a:rPr>
              <a:t> Retrieved July 2025, from Six Senses: https://www.sixsenses.com/en/sustainability/impacts/</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Sustainability Leaders United. (2022). </a:t>
            </a:r>
            <a:r>
              <a:rPr lang="en-US" sz="2400" b="0" i="1" u="none" strike="noStrike" cap="none">
                <a:solidFill>
                  <a:schemeClr val="dk1"/>
                </a:solidFill>
                <a:latin typeface="Arial"/>
                <a:ea typeface="Arial"/>
                <a:cs typeface="Arial"/>
                <a:sym typeface="Arial"/>
              </a:rPr>
              <a:t>Achieving Sustainable Tourism: These Are the Key Challenges.</a:t>
            </a:r>
            <a:r>
              <a:rPr lang="en-US" sz="2400" b="0" i="0" u="none" strike="noStrike" cap="none">
                <a:solidFill>
                  <a:schemeClr val="dk1"/>
                </a:solidFill>
                <a:latin typeface="Arial"/>
                <a:ea typeface="Arial"/>
                <a:cs typeface="Arial"/>
                <a:sym typeface="Arial"/>
              </a:rPr>
              <a:t> Retrieved July 2025, from Sustainability Leaders United: https://sustainability-leaders.com/sustainable-tourism-challenges-to-address/</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TheTourism.Institute. (2023). </a:t>
            </a:r>
            <a:r>
              <a:rPr lang="en-US" sz="2400" b="0" i="1" u="none" strike="noStrike" cap="none">
                <a:solidFill>
                  <a:schemeClr val="dk1"/>
                </a:solidFill>
                <a:latin typeface="Arial"/>
                <a:ea typeface="Arial"/>
                <a:cs typeface="Arial"/>
                <a:sym typeface="Arial"/>
              </a:rPr>
              <a:t>Tourism Planning and Development - The Imperative of Monitoring in Tourism Planning.</a:t>
            </a:r>
            <a:r>
              <a:rPr lang="en-US" sz="2400" b="0" i="0" u="none" strike="noStrike" cap="none">
                <a:solidFill>
                  <a:schemeClr val="dk1"/>
                </a:solidFill>
                <a:latin typeface="Arial"/>
                <a:ea typeface="Arial"/>
                <a:cs typeface="Arial"/>
                <a:sym typeface="Arial"/>
              </a:rPr>
              <a:t> Retrieved July 2025, from TheTourism.Institute: https://thetourism.institute/tourism-planning-and-development/monitoring-tourism-planning-imperative/</a:t>
            </a:r>
            <a:endParaRPr sz="2400" b="0" i="0" u="none" strike="noStrike" cap="none">
              <a:solidFill>
                <a:schemeClr val="dk1"/>
              </a:solidFill>
              <a:latin typeface="Arial"/>
              <a:ea typeface="Arial"/>
              <a:cs typeface="Arial"/>
              <a:sym typeface="Arial"/>
            </a:endParaRPr>
          </a:p>
          <a:p>
            <a:pPr marL="720000" marR="0" lvl="0" indent="-540000" algn="just" rtl="0">
              <a:lnSpc>
                <a:spcPct val="110000"/>
              </a:lnSpc>
              <a:spcBef>
                <a:spcPts val="0"/>
              </a:spcBef>
              <a:spcAft>
                <a:spcPts val="0"/>
              </a:spcAft>
              <a:buClr>
                <a:schemeClr val="dk1"/>
              </a:buClr>
              <a:buSzPts val="2400"/>
              <a:buFont typeface="Arial"/>
              <a:buNone/>
            </a:pPr>
            <a:r>
              <a:rPr lang="en-US" sz="2400" b="0" i="0" u="none" strike="noStrike" cap="none">
                <a:solidFill>
                  <a:schemeClr val="dk1"/>
                </a:solidFill>
                <a:latin typeface="Arial"/>
                <a:ea typeface="Arial"/>
                <a:cs typeface="Arial"/>
                <a:sym typeface="Arial"/>
              </a:rPr>
              <a:t>UNWTO. (2004). </a:t>
            </a:r>
            <a:r>
              <a:rPr lang="en-US" sz="2400" b="0" i="1" u="none" strike="noStrike" cap="none">
                <a:solidFill>
                  <a:schemeClr val="dk1"/>
                </a:solidFill>
                <a:latin typeface="Arial"/>
                <a:ea typeface="Arial"/>
                <a:cs typeface="Arial"/>
                <a:sym typeface="Arial"/>
              </a:rPr>
              <a:t>Indicators of Sustainable Development for Tourism Destinations - A Guidebook.</a:t>
            </a:r>
            <a:r>
              <a:rPr lang="en-US" sz="2400" b="0" i="0" u="none" strike="noStrike" cap="none">
                <a:solidFill>
                  <a:schemeClr val="dk1"/>
                </a:solidFill>
                <a:latin typeface="Arial"/>
                <a:ea typeface="Arial"/>
                <a:cs typeface="Arial"/>
                <a:sym typeface="Arial"/>
              </a:rPr>
              <a:t> Madrid, Spain: World Tourism Organization. Retrieved from https://www.e-unwto.org/doi/book/10.18111/9789284407262</a:t>
            </a:r>
            <a:endParaRPr sz="1600" b="0" i="0" u="none" strike="noStrike" cap="non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3604</Words>
  <Application>Microsoft Office PowerPoint</Application>
  <PresentationFormat>Personalizados</PresentationFormat>
  <Paragraphs>324</Paragraphs>
  <Slides>37</Slides>
  <Notes>37</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37</vt:i4>
      </vt:variant>
    </vt:vector>
  </HeadingPairs>
  <TitlesOfParts>
    <vt:vector size="40" baseType="lpstr">
      <vt:lpstr>Arial</vt:lpstr>
      <vt:lpstr>Noto Sans Symbols</vt:lpstr>
      <vt:lpstr>Tema do Office</vt:lpstr>
      <vt:lpstr>10. Monitorização e Avaliação de Práticas Sustentáveis</vt:lpstr>
      <vt:lpstr>Introdução</vt:lpstr>
      <vt:lpstr>A. Monitorização e Avaliação (M&amp;A)</vt:lpstr>
      <vt:lpstr>1. Monitorização e Avaliação (M&amp;A) - definições</vt:lpstr>
      <vt:lpstr>2. Monitorização e Avaliação (M&amp;A) - relevância</vt:lpstr>
      <vt:lpstr>3. Monitorização e Avaliação (M&amp;A) – vantagens</vt:lpstr>
      <vt:lpstr>4. Monitorização e Avaliação (M&amp;A) - atividade</vt:lpstr>
      <vt:lpstr>5. Monitorização e Avaliação (M&amp;A) – 10 passos para a criação de um quadro de referência</vt:lpstr>
      <vt:lpstr>5. Monitorização e Avaliação (M&amp;A) – 10 passos para a criação de um quadro de referência</vt:lpstr>
      <vt:lpstr>5. Monitoring and Evaluation (M&amp;E) – 10 passos para a criação de um quadro de referência</vt:lpstr>
      <vt:lpstr>6. Monitoring and Evaluation (M&amp;E) – reflexões</vt:lpstr>
      <vt:lpstr>B. Indicadores de sustentabilidade</vt:lpstr>
      <vt:lpstr>1.  Indicadores de sustentabilidade – definições</vt:lpstr>
      <vt:lpstr>2.  Indicadores de sustentabilidade – tipos</vt:lpstr>
      <vt:lpstr>2.  Indicadores de sustentabilidade – tipos</vt:lpstr>
      <vt:lpstr>3.  Indicadores de sustentabilidade – dimensões</vt:lpstr>
      <vt:lpstr>3.1.  Indicadores de sustentabilidade – dimensão ambiental</vt:lpstr>
      <vt:lpstr>3.2. Indicadores de sustentabilidade – dimensão social</vt:lpstr>
      <vt:lpstr>3.3.  Indicadores de sustentabilidade – dimensão económica</vt:lpstr>
      <vt:lpstr>3.4.  Indicadores de sustentabilidade – dimensão da governança</vt:lpstr>
      <vt:lpstr>3.5.  Indicadores de sustentabilidade – composição dos indicadores</vt:lpstr>
      <vt:lpstr>3.5.  Indicadores de sustentabilidade – composição dos indicadores</vt:lpstr>
      <vt:lpstr>4.  Indicadores de sustentabilidade – atividade</vt:lpstr>
      <vt:lpstr>C. Ferramentas de monitorização</vt:lpstr>
      <vt:lpstr>1. Ferramentas de monitorização</vt:lpstr>
      <vt:lpstr>C. Casos de estudo</vt:lpstr>
      <vt:lpstr>3. Estudo de caso – Six Senses Resort and Hotel</vt:lpstr>
      <vt:lpstr>3. Estudo de caso – Six Senses Resort and Hotel</vt:lpstr>
      <vt:lpstr>3. Estudo de caso – Bali</vt:lpstr>
      <vt:lpstr>3. Estudo de caso -  questões</vt:lpstr>
      <vt:lpstr>Não deixe de consultar os seguintes recursos para continuar a sua aprendizagem autónoma!</vt:lpstr>
      <vt:lpstr>Vamos agir!</vt:lpstr>
      <vt:lpstr>E. Conclusão</vt:lpstr>
      <vt:lpstr>Apresentação do PowerPoint</vt:lpstr>
      <vt:lpstr>Apresentação do PowerPoint</vt:lpstr>
      <vt:lpstr>Referências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Liliana Calado</dc:creator>
  <cp:lastModifiedBy>Liliana Calado</cp:lastModifiedBy>
  <cp:revision>1</cp:revision>
  <dcterms:created xsi:type="dcterms:W3CDTF">2025-07-24T09:28:18Z</dcterms:created>
  <dcterms:modified xsi:type="dcterms:W3CDTF">2026-04-17T17:24:12Z</dcterms:modified>
</cp:coreProperties>
</file>