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Lst>
  <p:sldSz cx="24384000" cy="13716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824">
          <p15:clr>
            <a:srgbClr val="A4A3A4"/>
          </p15:clr>
        </p15:guide>
        <p15:guide id="2" pos="768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3" roundtripDataSignature="AMtx7mhqlBDGqhqBrnc1HjYWF31XpARfN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1B26702-36B1-4228-86C7-25BF356F0EDC}" v="48" dt="2026-04-09T11:34:42.6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2" d="100"/>
          <a:sy n="32" d="100"/>
        </p:scale>
        <p:origin x="96" y="1186"/>
      </p:cViewPr>
      <p:guideLst>
        <p:guide orient="horz" pos="1824"/>
        <p:guide pos="76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customschemas.google.com/relationships/presentationmetadata" Target="metadata"/><Relationship Id="rId48"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liana Calado" userId="9faf702373beb476" providerId="LiveId" clId="{C5353FA8-DFB9-40D4-8F34-063641C2165E}"/>
    <pc:docChg chg="undo redo custSel modSld">
      <pc:chgData name="Liliana Calado" userId="9faf702373beb476" providerId="LiveId" clId="{C5353FA8-DFB9-40D4-8F34-063641C2165E}" dt="2026-04-09T11:34:58.456" v="258" actId="20577"/>
      <pc:docMkLst>
        <pc:docMk/>
      </pc:docMkLst>
      <pc:sldChg chg="modSp mod">
        <pc:chgData name="Liliana Calado" userId="9faf702373beb476" providerId="LiveId" clId="{C5353FA8-DFB9-40D4-8F34-063641C2165E}" dt="2026-04-09T11:16:31.692" v="0"/>
        <pc:sldMkLst>
          <pc:docMk/>
          <pc:sldMk cId="0" sldId="256"/>
        </pc:sldMkLst>
        <pc:spChg chg="mod">
          <ac:chgData name="Liliana Calado" userId="9faf702373beb476" providerId="LiveId" clId="{C5353FA8-DFB9-40D4-8F34-063641C2165E}" dt="2026-04-09T11:16:31.692" v="0"/>
          <ac:spMkLst>
            <pc:docMk/>
            <pc:sldMk cId="0" sldId="256"/>
            <ac:spMk id="85" creationId="{00000000-0000-0000-0000-000000000000}"/>
          </ac:spMkLst>
        </pc:spChg>
      </pc:sldChg>
      <pc:sldChg chg="modSp mod">
        <pc:chgData name="Liliana Calado" userId="9faf702373beb476" providerId="LiveId" clId="{C5353FA8-DFB9-40D4-8F34-063641C2165E}" dt="2026-04-09T11:16:43.256" v="2"/>
        <pc:sldMkLst>
          <pc:docMk/>
          <pc:sldMk cId="0" sldId="257"/>
        </pc:sldMkLst>
        <pc:spChg chg="mod">
          <ac:chgData name="Liliana Calado" userId="9faf702373beb476" providerId="LiveId" clId="{C5353FA8-DFB9-40D4-8F34-063641C2165E}" dt="2026-04-09T11:16:43.256" v="2"/>
          <ac:spMkLst>
            <pc:docMk/>
            <pc:sldMk cId="0" sldId="257"/>
            <ac:spMk id="90" creationId="{00000000-0000-0000-0000-000000000000}"/>
          </ac:spMkLst>
        </pc:spChg>
      </pc:sldChg>
      <pc:sldChg chg="modSp mod">
        <pc:chgData name="Liliana Calado" userId="9faf702373beb476" providerId="LiveId" clId="{C5353FA8-DFB9-40D4-8F34-063641C2165E}" dt="2026-04-09T11:18:14.263" v="19" actId="20577"/>
        <pc:sldMkLst>
          <pc:docMk/>
          <pc:sldMk cId="0" sldId="258"/>
        </pc:sldMkLst>
        <pc:spChg chg="mod">
          <ac:chgData name="Liliana Calado" userId="9faf702373beb476" providerId="LiveId" clId="{C5353FA8-DFB9-40D4-8F34-063641C2165E}" dt="2026-04-09T11:18:14.263" v="19" actId="20577"/>
          <ac:spMkLst>
            <pc:docMk/>
            <pc:sldMk cId="0" sldId="258"/>
            <ac:spMk id="96" creationId="{00000000-0000-0000-0000-000000000000}"/>
          </ac:spMkLst>
        </pc:spChg>
        <pc:spChg chg="mod">
          <ac:chgData name="Liliana Calado" userId="9faf702373beb476" providerId="LiveId" clId="{C5353FA8-DFB9-40D4-8F34-063641C2165E}" dt="2026-04-09T11:16:52.096" v="5" actId="20577"/>
          <ac:spMkLst>
            <pc:docMk/>
            <pc:sldMk cId="0" sldId="258"/>
            <ac:spMk id="97" creationId="{00000000-0000-0000-0000-000000000000}"/>
          </ac:spMkLst>
        </pc:spChg>
      </pc:sldChg>
      <pc:sldChg chg="modSp mod">
        <pc:chgData name="Liliana Calado" userId="9faf702373beb476" providerId="LiveId" clId="{C5353FA8-DFB9-40D4-8F34-063641C2165E}" dt="2026-04-09T11:18:42.036" v="20"/>
        <pc:sldMkLst>
          <pc:docMk/>
          <pc:sldMk cId="0" sldId="259"/>
        </pc:sldMkLst>
        <pc:spChg chg="mod">
          <ac:chgData name="Liliana Calado" userId="9faf702373beb476" providerId="LiveId" clId="{C5353FA8-DFB9-40D4-8F34-063641C2165E}" dt="2026-04-09T11:18:42.036" v="20"/>
          <ac:spMkLst>
            <pc:docMk/>
            <pc:sldMk cId="0" sldId="259"/>
            <ac:spMk id="102" creationId="{00000000-0000-0000-0000-000000000000}"/>
          </ac:spMkLst>
        </pc:spChg>
      </pc:sldChg>
      <pc:sldChg chg="modSp mod">
        <pc:chgData name="Liliana Calado" userId="9faf702373beb476" providerId="LiveId" clId="{C5353FA8-DFB9-40D4-8F34-063641C2165E}" dt="2026-04-09T11:19:32.091" v="32" actId="27636"/>
        <pc:sldMkLst>
          <pc:docMk/>
          <pc:sldMk cId="0" sldId="260"/>
        </pc:sldMkLst>
        <pc:spChg chg="mod">
          <ac:chgData name="Liliana Calado" userId="9faf702373beb476" providerId="LiveId" clId="{C5353FA8-DFB9-40D4-8F34-063641C2165E}" dt="2026-04-09T11:19:32.091" v="32" actId="27636"/>
          <ac:spMkLst>
            <pc:docMk/>
            <pc:sldMk cId="0" sldId="260"/>
            <ac:spMk id="108" creationId="{00000000-0000-0000-0000-000000000000}"/>
          </ac:spMkLst>
        </pc:spChg>
        <pc:spChg chg="mod">
          <ac:chgData name="Liliana Calado" userId="9faf702373beb476" providerId="LiveId" clId="{C5353FA8-DFB9-40D4-8F34-063641C2165E}" dt="2026-04-09T11:18:51.859" v="21"/>
          <ac:spMkLst>
            <pc:docMk/>
            <pc:sldMk cId="0" sldId="260"/>
            <ac:spMk id="109" creationId="{00000000-0000-0000-0000-000000000000}"/>
          </ac:spMkLst>
        </pc:spChg>
      </pc:sldChg>
      <pc:sldChg chg="modSp mod modNotes">
        <pc:chgData name="Liliana Calado" userId="9faf702373beb476" providerId="LiveId" clId="{C5353FA8-DFB9-40D4-8F34-063641C2165E}" dt="2026-04-09T11:20:24.717" v="45" actId="1076"/>
        <pc:sldMkLst>
          <pc:docMk/>
          <pc:sldMk cId="0" sldId="261"/>
        </pc:sldMkLst>
        <pc:spChg chg="mod">
          <ac:chgData name="Liliana Calado" userId="9faf702373beb476" providerId="LiveId" clId="{C5353FA8-DFB9-40D4-8F34-063641C2165E}" dt="2026-04-09T11:20:24.717" v="45" actId="1076"/>
          <ac:spMkLst>
            <pc:docMk/>
            <pc:sldMk cId="0" sldId="261"/>
            <ac:spMk id="114" creationId="{00000000-0000-0000-0000-000000000000}"/>
          </ac:spMkLst>
        </pc:spChg>
        <pc:spChg chg="mod">
          <ac:chgData name="Liliana Calado" userId="9faf702373beb476" providerId="LiveId" clId="{C5353FA8-DFB9-40D4-8F34-063641C2165E}" dt="2026-04-09T11:19:38.812" v="33"/>
          <ac:spMkLst>
            <pc:docMk/>
            <pc:sldMk cId="0" sldId="261"/>
            <ac:spMk id="115" creationId="{00000000-0000-0000-0000-000000000000}"/>
          </ac:spMkLst>
        </pc:spChg>
      </pc:sldChg>
      <pc:sldChg chg="modSp mod modNotes">
        <pc:chgData name="Liliana Calado" userId="9faf702373beb476" providerId="LiveId" clId="{C5353FA8-DFB9-40D4-8F34-063641C2165E}" dt="2026-04-09T11:21:34.444" v="56" actId="27636"/>
        <pc:sldMkLst>
          <pc:docMk/>
          <pc:sldMk cId="0" sldId="263"/>
        </pc:sldMkLst>
        <pc:spChg chg="mod">
          <ac:chgData name="Liliana Calado" userId="9faf702373beb476" providerId="LiveId" clId="{C5353FA8-DFB9-40D4-8F34-063641C2165E}" dt="2026-04-09T11:21:34.444" v="56" actId="27636"/>
          <ac:spMkLst>
            <pc:docMk/>
            <pc:sldMk cId="0" sldId="263"/>
            <ac:spMk id="130" creationId="{00000000-0000-0000-0000-000000000000}"/>
          </ac:spMkLst>
        </pc:spChg>
        <pc:spChg chg="mod">
          <ac:chgData name="Liliana Calado" userId="9faf702373beb476" providerId="LiveId" clId="{C5353FA8-DFB9-40D4-8F34-063641C2165E}" dt="2026-04-09T11:20:34.706" v="47" actId="27636"/>
          <ac:spMkLst>
            <pc:docMk/>
            <pc:sldMk cId="0" sldId="263"/>
            <ac:spMk id="131" creationId="{00000000-0000-0000-0000-000000000000}"/>
          </ac:spMkLst>
        </pc:spChg>
      </pc:sldChg>
      <pc:sldChg chg="modSp mod modNotes">
        <pc:chgData name="Liliana Calado" userId="9faf702373beb476" providerId="LiveId" clId="{C5353FA8-DFB9-40D4-8F34-063641C2165E}" dt="2026-04-09T11:21:45.936" v="58" actId="1076"/>
        <pc:sldMkLst>
          <pc:docMk/>
          <pc:sldMk cId="0" sldId="264"/>
        </pc:sldMkLst>
        <pc:spChg chg="mod">
          <ac:chgData name="Liliana Calado" userId="9faf702373beb476" providerId="LiveId" clId="{C5353FA8-DFB9-40D4-8F34-063641C2165E}" dt="2026-04-09T11:21:41.658" v="57"/>
          <ac:spMkLst>
            <pc:docMk/>
            <pc:sldMk cId="0" sldId="264"/>
            <ac:spMk id="136" creationId="{00000000-0000-0000-0000-000000000000}"/>
          </ac:spMkLst>
        </pc:spChg>
        <pc:spChg chg="mod">
          <ac:chgData name="Liliana Calado" userId="9faf702373beb476" providerId="LiveId" clId="{C5353FA8-DFB9-40D4-8F34-063641C2165E}" dt="2026-04-09T11:21:45.936" v="58" actId="1076"/>
          <ac:spMkLst>
            <pc:docMk/>
            <pc:sldMk cId="0" sldId="264"/>
            <ac:spMk id="137" creationId="{00000000-0000-0000-0000-000000000000}"/>
          </ac:spMkLst>
        </pc:spChg>
      </pc:sldChg>
      <pc:sldChg chg="modSp mod modNotes">
        <pc:chgData name="Liliana Calado" userId="9faf702373beb476" providerId="LiveId" clId="{C5353FA8-DFB9-40D4-8F34-063641C2165E}" dt="2026-04-09T11:22:33.893" v="66" actId="27636"/>
        <pc:sldMkLst>
          <pc:docMk/>
          <pc:sldMk cId="0" sldId="265"/>
        </pc:sldMkLst>
        <pc:spChg chg="mod">
          <ac:chgData name="Liliana Calado" userId="9faf702373beb476" providerId="LiveId" clId="{C5353FA8-DFB9-40D4-8F34-063641C2165E}" dt="2026-04-09T11:22:33.893" v="66" actId="27636"/>
          <ac:spMkLst>
            <pc:docMk/>
            <pc:sldMk cId="0" sldId="265"/>
            <ac:spMk id="142" creationId="{00000000-0000-0000-0000-000000000000}"/>
          </ac:spMkLst>
        </pc:spChg>
        <pc:spChg chg="mod">
          <ac:chgData name="Liliana Calado" userId="9faf702373beb476" providerId="LiveId" clId="{C5353FA8-DFB9-40D4-8F34-063641C2165E}" dt="2026-04-09T11:21:52.830" v="60" actId="27636"/>
          <ac:spMkLst>
            <pc:docMk/>
            <pc:sldMk cId="0" sldId="265"/>
            <ac:spMk id="143" creationId="{00000000-0000-0000-0000-000000000000}"/>
          </ac:spMkLst>
        </pc:spChg>
      </pc:sldChg>
      <pc:sldChg chg="modSp mod">
        <pc:chgData name="Liliana Calado" userId="9faf702373beb476" providerId="LiveId" clId="{C5353FA8-DFB9-40D4-8F34-063641C2165E}" dt="2026-04-09T11:22:55.217" v="115" actId="6549"/>
        <pc:sldMkLst>
          <pc:docMk/>
          <pc:sldMk cId="0" sldId="266"/>
        </pc:sldMkLst>
        <pc:spChg chg="mod">
          <ac:chgData name="Liliana Calado" userId="9faf702373beb476" providerId="LiveId" clId="{C5353FA8-DFB9-40D4-8F34-063641C2165E}" dt="2026-04-09T11:22:55.217" v="115" actId="6549"/>
          <ac:spMkLst>
            <pc:docMk/>
            <pc:sldMk cId="0" sldId="266"/>
            <ac:spMk id="148" creationId="{00000000-0000-0000-0000-000000000000}"/>
          </ac:spMkLst>
        </pc:spChg>
      </pc:sldChg>
      <pc:sldChg chg="modSp mod modNotes">
        <pc:chgData name="Liliana Calado" userId="9faf702373beb476" providerId="LiveId" clId="{C5353FA8-DFB9-40D4-8F34-063641C2165E}" dt="2026-04-09T11:23:15.310" v="118" actId="27636"/>
        <pc:sldMkLst>
          <pc:docMk/>
          <pc:sldMk cId="0" sldId="267"/>
        </pc:sldMkLst>
        <pc:spChg chg="mod">
          <ac:chgData name="Liliana Calado" userId="9faf702373beb476" providerId="LiveId" clId="{C5353FA8-DFB9-40D4-8F34-063641C2165E}" dt="2026-04-09T11:23:15.310" v="118" actId="27636"/>
          <ac:spMkLst>
            <pc:docMk/>
            <pc:sldMk cId="0" sldId="267"/>
            <ac:spMk id="154" creationId="{00000000-0000-0000-0000-000000000000}"/>
          </ac:spMkLst>
        </pc:spChg>
        <pc:spChg chg="mod">
          <ac:chgData name="Liliana Calado" userId="9faf702373beb476" providerId="LiveId" clId="{C5353FA8-DFB9-40D4-8F34-063641C2165E}" dt="2026-04-09T11:23:04.021" v="116"/>
          <ac:spMkLst>
            <pc:docMk/>
            <pc:sldMk cId="0" sldId="267"/>
            <ac:spMk id="155" creationId="{00000000-0000-0000-0000-000000000000}"/>
          </ac:spMkLst>
        </pc:spChg>
      </pc:sldChg>
      <pc:sldChg chg="modSp mod modNotes">
        <pc:chgData name="Liliana Calado" userId="9faf702373beb476" providerId="LiveId" clId="{C5353FA8-DFB9-40D4-8F34-063641C2165E}" dt="2026-04-09T11:23:42.147" v="121" actId="1076"/>
        <pc:sldMkLst>
          <pc:docMk/>
          <pc:sldMk cId="0" sldId="268"/>
        </pc:sldMkLst>
        <pc:spChg chg="mod">
          <ac:chgData name="Liliana Calado" userId="9faf702373beb476" providerId="LiveId" clId="{C5353FA8-DFB9-40D4-8F34-063641C2165E}" dt="2026-04-09T11:23:42.147" v="121" actId="1076"/>
          <ac:spMkLst>
            <pc:docMk/>
            <pc:sldMk cId="0" sldId="268"/>
            <ac:spMk id="163" creationId="{00000000-0000-0000-0000-000000000000}"/>
          </ac:spMkLst>
        </pc:spChg>
        <pc:spChg chg="mod">
          <ac:chgData name="Liliana Calado" userId="9faf702373beb476" providerId="LiveId" clId="{C5353FA8-DFB9-40D4-8F34-063641C2165E}" dt="2026-04-09T11:23:26.210" v="119"/>
          <ac:spMkLst>
            <pc:docMk/>
            <pc:sldMk cId="0" sldId="268"/>
            <ac:spMk id="164" creationId="{00000000-0000-0000-0000-000000000000}"/>
          </ac:spMkLst>
        </pc:spChg>
      </pc:sldChg>
      <pc:sldChg chg="modSp mod modNotes">
        <pc:chgData name="Liliana Calado" userId="9faf702373beb476" providerId="LiveId" clId="{C5353FA8-DFB9-40D4-8F34-063641C2165E}" dt="2026-04-09T11:24:43.253" v="132"/>
        <pc:sldMkLst>
          <pc:docMk/>
          <pc:sldMk cId="0" sldId="269"/>
        </pc:sldMkLst>
        <pc:spChg chg="mod">
          <ac:chgData name="Liliana Calado" userId="9faf702373beb476" providerId="LiveId" clId="{C5353FA8-DFB9-40D4-8F34-063641C2165E}" dt="2026-04-09T11:24:43.253" v="132"/>
          <ac:spMkLst>
            <pc:docMk/>
            <pc:sldMk cId="0" sldId="269"/>
            <ac:spMk id="172" creationId="{00000000-0000-0000-0000-000000000000}"/>
          </ac:spMkLst>
        </pc:spChg>
        <pc:spChg chg="mod">
          <ac:chgData name="Liliana Calado" userId="9faf702373beb476" providerId="LiveId" clId="{C5353FA8-DFB9-40D4-8F34-063641C2165E}" dt="2026-04-09T11:23:53.946" v="122"/>
          <ac:spMkLst>
            <pc:docMk/>
            <pc:sldMk cId="0" sldId="269"/>
            <ac:spMk id="173" creationId="{00000000-0000-0000-0000-000000000000}"/>
          </ac:spMkLst>
        </pc:spChg>
      </pc:sldChg>
      <pc:sldChg chg="modSp modNotes">
        <pc:chgData name="Liliana Calado" userId="9faf702373beb476" providerId="LiveId" clId="{C5353FA8-DFB9-40D4-8F34-063641C2165E}" dt="2026-04-09T11:25:06.871" v="133"/>
        <pc:sldMkLst>
          <pc:docMk/>
          <pc:sldMk cId="0" sldId="270"/>
        </pc:sldMkLst>
        <pc:spChg chg="mod">
          <ac:chgData name="Liliana Calado" userId="9faf702373beb476" providerId="LiveId" clId="{C5353FA8-DFB9-40D4-8F34-063641C2165E}" dt="2026-04-09T11:25:06.871" v="133"/>
          <ac:spMkLst>
            <pc:docMk/>
            <pc:sldMk cId="0" sldId="270"/>
            <ac:spMk id="178" creationId="{00000000-0000-0000-0000-000000000000}"/>
          </ac:spMkLst>
        </pc:spChg>
      </pc:sldChg>
      <pc:sldChg chg="modSp mod modNotes">
        <pc:chgData name="Liliana Calado" userId="9faf702373beb476" providerId="LiveId" clId="{C5353FA8-DFB9-40D4-8F34-063641C2165E}" dt="2026-04-09T11:25:52.428" v="141" actId="27636"/>
        <pc:sldMkLst>
          <pc:docMk/>
          <pc:sldMk cId="0" sldId="271"/>
        </pc:sldMkLst>
        <pc:spChg chg="mod">
          <ac:chgData name="Liliana Calado" userId="9faf702373beb476" providerId="LiveId" clId="{C5353FA8-DFB9-40D4-8F34-063641C2165E}" dt="2026-04-09T11:25:52.428" v="141" actId="27636"/>
          <ac:spMkLst>
            <pc:docMk/>
            <pc:sldMk cId="0" sldId="271"/>
            <ac:spMk id="184" creationId="{00000000-0000-0000-0000-000000000000}"/>
          </ac:spMkLst>
        </pc:spChg>
        <pc:spChg chg="mod">
          <ac:chgData name="Liliana Calado" userId="9faf702373beb476" providerId="LiveId" clId="{C5353FA8-DFB9-40D4-8F34-063641C2165E}" dt="2026-04-09T11:25:14.497" v="135" actId="27636"/>
          <ac:spMkLst>
            <pc:docMk/>
            <pc:sldMk cId="0" sldId="271"/>
            <ac:spMk id="185" creationId="{00000000-0000-0000-0000-000000000000}"/>
          </ac:spMkLst>
        </pc:spChg>
      </pc:sldChg>
      <pc:sldChg chg="modSp mod modNotes">
        <pc:chgData name="Liliana Calado" userId="9faf702373beb476" providerId="LiveId" clId="{C5353FA8-DFB9-40D4-8F34-063641C2165E}" dt="2026-04-09T11:26:28.412" v="146" actId="27636"/>
        <pc:sldMkLst>
          <pc:docMk/>
          <pc:sldMk cId="0" sldId="272"/>
        </pc:sldMkLst>
        <pc:spChg chg="mod">
          <ac:chgData name="Liliana Calado" userId="9faf702373beb476" providerId="LiveId" clId="{C5353FA8-DFB9-40D4-8F34-063641C2165E}" dt="2026-04-09T11:26:28.412" v="146" actId="27636"/>
          <ac:spMkLst>
            <pc:docMk/>
            <pc:sldMk cId="0" sldId="272"/>
            <ac:spMk id="190" creationId="{00000000-0000-0000-0000-000000000000}"/>
          </ac:spMkLst>
        </pc:spChg>
        <pc:spChg chg="mod">
          <ac:chgData name="Liliana Calado" userId="9faf702373beb476" providerId="LiveId" clId="{C5353FA8-DFB9-40D4-8F34-063641C2165E}" dt="2026-04-09T11:26:01.350" v="142"/>
          <ac:spMkLst>
            <pc:docMk/>
            <pc:sldMk cId="0" sldId="272"/>
            <ac:spMk id="191" creationId="{00000000-0000-0000-0000-000000000000}"/>
          </ac:spMkLst>
        </pc:spChg>
      </pc:sldChg>
      <pc:sldChg chg="modSp mod modNotes">
        <pc:chgData name="Liliana Calado" userId="9faf702373beb476" providerId="LiveId" clId="{C5353FA8-DFB9-40D4-8F34-063641C2165E}" dt="2026-04-09T11:26:53.888" v="150"/>
        <pc:sldMkLst>
          <pc:docMk/>
          <pc:sldMk cId="0" sldId="273"/>
        </pc:sldMkLst>
        <pc:spChg chg="mod">
          <ac:chgData name="Liliana Calado" userId="9faf702373beb476" providerId="LiveId" clId="{C5353FA8-DFB9-40D4-8F34-063641C2165E}" dt="2026-04-09T11:26:46.698" v="149" actId="20577"/>
          <ac:spMkLst>
            <pc:docMk/>
            <pc:sldMk cId="0" sldId="273"/>
            <ac:spMk id="196" creationId="{00000000-0000-0000-0000-000000000000}"/>
          </ac:spMkLst>
        </pc:spChg>
        <pc:spChg chg="mod">
          <ac:chgData name="Liliana Calado" userId="9faf702373beb476" providerId="LiveId" clId="{C5353FA8-DFB9-40D4-8F34-063641C2165E}" dt="2026-04-09T11:26:53.888" v="150"/>
          <ac:spMkLst>
            <pc:docMk/>
            <pc:sldMk cId="0" sldId="273"/>
            <ac:spMk id="197" creationId="{00000000-0000-0000-0000-000000000000}"/>
          </ac:spMkLst>
        </pc:spChg>
      </pc:sldChg>
      <pc:sldChg chg="modSp mod modNotes">
        <pc:chgData name="Liliana Calado" userId="9faf702373beb476" providerId="LiveId" clId="{C5353FA8-DFB9-40D4-8F34-063641C2165E}" dt="2026-04-09T11:27:00.338" v="152" actId="27636"/>
        <pc:sldMkLst>
          <pc:docMk/>
          <pc:sldMk cId="0" sldId="274"/>
        </pc:sldMkLst>
        <pc:spChg chg="mod">
          <ac:chgData name="Liliana Calado" userId="9faf702373beb476" providerId="LiveId" clId="{C5353FA8-DFB9-40D4-8F34-063641C2165E}" dt="2026-04-09T11:27:00.338" v="152" actId="27636"/>
          <ac:spMkLst>
            <pc:docMk/>
            <pc:sldMk cId="0" sldId="274"/>
            <ac:spMk id="202" creationId="{00000000-0000-0000-0000-000000000000}"/>
          </ac:spMkLst>
        </pc:spChg>
      </pc:sldChg>
      <pc:sldChg chg="modSp mod modNotes">
        <pc:chgData name="Liliana Calado" userId="9faf702373beb476" providerId="LiveId" clId="{C5353FA8-DFB9-40D4-8F34-063641C2165E}" dt="2026-04-09T11:27:19.116" v="155" actId="20577"/>
        <pc:sldMkLst>
          <pc:docMk/>
          <pc:sldMk cId="0" sldId="275"/>
        </pc:sldMkLst>
        <pc:spChg chg="mod">
          <ac:chgData name="Liliana Calado" userId="9faf702373beb476" providerId="LiveId" clId="{C5353FA8-DFB9-40D4-8F34-063641C2165E}" dt="2026-04-09T11:27:19.116" v="155" actId="20577"/>
          <ac:spMkLst>
            <pc:docMk/>
            <pc:sldMk cId="0" sldId="275"/>
            <ac:spMk id="208" creationId="{00000000-0000-0000-0000-000000000000}"/>
          </ac:spMkLst>
        </pc:spChg>
      </pc:sldChg>
      <pc:sldChg chg="modSp mod modNotes">
        <pc:chgData name="Liliana Calado" userId="9faf702373beb476" providerId="LiveId" clId="{C5353FA8-DFB9-40D4-8F34-063641C2165E}" dt="2026-04-09T11:27:57.324" v="169" actId="1076"/>
        <pc:sldMkLst>
          <pc:docMk/>
          <pc:sldMk cId="0" sldId="276"/>
        </pc:sldMkLst>
        <pc:spChg chg="mod">
          <ac:chgData name="Liliana Calado" userId="9faf702373beb476" providerId="LiveId" clId="{C5353FA8-DFB9-40D4-8F34-063641C2165E}" dt="2026-04-09T11:27:50.742" v="167" actId="27636"/>
          <ac:spMkLst>
            <pc:docMk/>
            <pc:sldMk cId="0" sldId="276"/>
            <ac:spMk id="213" creationId="{00000000-0000-0000-0000-000000000000}"/>
          </ac:spMkLst>
        </pc:spChg>
        <pc:spChg chg="mod">
          <ac:chgData name="Liliana Calado" userId="9faf702373beb476" providerId="LiveId" clId="{C5353FA8-DFB9-40D4-8F34-063641C2165E}" dt="2026-04-09T11:27:30.300" v="157" actId="14100"/>
          <ac:spMkLst>
            <pc:docMk/>
            <pc:sldMk cId="0" sldId="276"/>
            <ac:spMk id="214" creationId="{00000000-0000-0000-0000-000000000000}"/>
          </ac:spMkLst>
        </pc:spChg>
        <pc:spChg chg="mod">
          <ac:chgData name="Liliana Calado" userId="9faf702373beb476" providerId="LiveId" clId="{C5353FA8-DFB9-40D4-8F34-063641C2165E}" dt="2026-04-09T11:27:57.324" v="169" actId="1076"/>
          <ac:spMkLst>
            <pc:docMk/>
            <pc:sldMk cId="0" sldId="276"/>
            <ac:spMk id="216" creationId="{00000000-0000-0000-0000-000000000000}"/>
          </ac:spMkLst>
        </pc:spChg>
        <pc:picChg chg="mod">
          <ac:chgData name="Liliana Calado" userId="9faf702373beb476" providerId="LiveId" clId="{C5353FA8-DFB9-40D4-8F34-063641C2165E}" dt="2026-04-09T11:27:55.117" v="168" actId="1076"/>
          <ac:picMkLst>
            <pc:docMk/>
            <pc:sldMk cId="0" sldId="276"/>
            <ac:picMk id="215" creationId="{00000000-0000-0000-0000-000000000000}"/>
          </ac:picMkLst>
        </pc:picChg>
      </pc:sldChg>
      <pc:sldChg chg="modSp mod modNotes">
        <pc:chgData name="Liliana Calado" userId="9faf702373beb476" providerId="LiveId" clId="{C5353FA8-DFB9-40D4-8F34-063641C2165E}" dt="2026-04-09T11:28:35.422" v="174" actId="20577"/>
        <pc:sldMkLst>
          <pc:docMk/>
          <pc:sldMk cId="0" sldId="277"/>
        </pc:sldMkLst>
        <pc:spChg chg="mod">
          <ac:chgData name="Liliana Calado" userId="9faf702373beb476" providerId="LiveId" clId="{C5353FA8-DFB9-40D4-8F34-063641C2165E}" dt="2026-04-09T11:28:35.422" v="174" actId="20577"/>
          <ac:spMkLst>
            <pc:docMk/>
            <pc:sldMk cId="0" sldId="277"/>
            <ac:spMk id="221" creationId="{00000000-0000-0000-0000-000000000000}"/>
          </ac:spMkLst>
        </pc:spChg>
        <pc:spChg chg="mod">
          <ac:chgData name="Liliana Calado" userId="9faf702373beb476" providerId="LiveId" clId="{C5353FA8-DFB9-40D4-8F34-063641C2165E}" dt="2026-04-09T11:28:06.771" v="170"/>
          <ac:spMkLst>
            <pc:docMk/>
            <pc:sldMk cId="0" sldId="277"/>
            <ac:spMk id="222" creationId="{00000000-0000-0000-0000-000000000000}"/>
          </ac:spMkLst>
        </pc:spChg>
      </pc:sldChg>
      <pc:sldChg chg="modSp mod modNotes">
        <pc:chgData name="Liliana Calado" userId="9faf702373beb476" providerId="LiveId" clId="{C5353FA8-DFB9-40D4-8F34-063641C2165E}" dt="2026-04-09T11:29:07.295" v="179" actId="20577"/>
        <pc:sldMkLst>
          <pc:docMk/>
          <pc:sldMk cId="0" sldId="278"/>
        </pc:sldMkLst>
        <pc:spChg chg="mod">
          <ac:chgData name="Liliana Calado" userId="9faf702373beb476" providerId="LiveId" clId="{C5353FA8-DFB9-40D4-8F34-063641C2165E}" dt="2026-04-09T11:29:07.295" v="179" actId="20577"/>
          <ac:spMkLst>
            <pc:docMk/>
            <pc:sldMk cId="0" sldId="278"/>
            <ac:spMk id="227" creationId="{00000000-0000-0000-0000-000000000000}"/>
          </ac:spMkLst>
        </pc:spChg>
        <pc:spChg chg="mod">
          <ac:chgData name="Liliana Calado" userId="9faf702373beb476" providerId="LiveId" clId="{C5353FA8-DFB9-40D4-8F34-063641C2165E}" dt="2026-04-09T11:28:49.211" v="176" actId="27636"/>
          <ac:spMkLst>
            <pc:docMk/>
            <pc:sldMk cId="0" sldId="278"/>
            <ac:spMk id="228" creationId="{00000000-0000-0000-0000-000000000000}"/>
          </ac:spMkLst>
        </pc:spChg>
      </pc:sldChg>
      <pc:sldChg chg="modSp mod">
        <pc:chgData name="Liliana Calado" userId="9faf702373beb476" providerId="LiveId" clId="{C5353FA8-DFB9-40D4-8F34-063641C2165E}" dt="2026-04-09T11:30:03.916" v="184" actId="20577"/>
        <pc:sldMkLst>
          <pc:docMk/>
          <pc:sldMk cId="0" sldId="279"/>
        </pc:sldMkLst>
        <pc:spChg chg="mod">
          <ac:chgData name="Liliana Calado" userId="9faf702373beb476" providerId="LiveId" clId="{C5353FA8-DFB9-40D4-8F34-063641C2165E}" dt="2026-04-09T11:30:03.916" v="184" actId="20577"/>
          <ac:spMkLst>
            <pc:docMk/>
            <pc:sldMk cId="0" sldId="279"/>
            <ac:spMk id="234" creationId="{00000000-0000-0000-0000-000000000000}"/>
          </ac:spMkLst>
        </pc:spChg>
      </pc:sldChg>
      <pc:sldChg chg="modSp mod modNotes">
        <pc:chgData name="Liliana Calado" userId="9faf702373beb476" providerId="LiveId" clId="{C5353FA8-DFB9-40D4-8F34-063641C2165E}" dt="2026-04-09T11:30:34.074" v="189" actId="27636"/>
        <pc:sldMkLst>
          <pc:docMk/>
          <pc:sldMk cId="0" sldId="280"/>
        </pc:sldMkLst>
        <pc:spChg chg="mod">
          <ac:chgData name="Liliana Calado" userId="9faf702373beb476" providerId="LiveId" clId="{C5353FA8-DFB9-40D4-8F34-063641C2165E}" dt="2026-04-09T11:30:34.074" v="189" actId="27636"/>
          <ac:spMkLst>
            <pc:docMk/>
            <pc:sldMk cId="0" sldId="280"/>
            <ac:spMk id="239" creationId="{00000000-0000-0000-0000-000000000000}"/>
          </ac:spMkLst>
        </pc:spChg>
        <pc:spChg chg="mod">
          <ac:chgData name="Liliana Calado" userId="9faf702373beb476" providerId="LiveId" clId="{C5353FA8-DFB9-40D4-8F34-063641C2165E}" dt="2026-04-09T11:30:14.896" v="185"/>
          <ac:spMkLst>
            <pc:docMk/>
            <pc:sldMk cId="0" sldId="280"/>
            <ac:spMk id="240" creationId="{00000000-0000-0000-0000-000000000000}"/>
          </ac:spMkLst>
        </pc:spChg>
      </pc:sldChg>
      <pc:sldChg chg="modSp mod modNotes">
        <pc:chgData name="Liliana Calado" userId="9faf702373beb476" providerId="LiveId" clId="{C5353FA8-DFB9-40D4-8F34-063641C2165E}" dt="2026-04-09T11:32:29.347" v="196"/>
        <pc:sldMkLst>
          <pc:docMk/>
          <pc:sldMk cId="0" sldId="281"/>
        </pc:sldMkLst>
        <pc:spChg chg="mod">
          <ac:chgData name="Liliana Calado" userId="9faf702373beb476" providerId="LiveId" clId="{C5353FA8-DFB9-40D4-8F34-063641C2165E}" dt="2026-04-09T11:32:29.347" v="196"/>
          <ac:spMkLst>
            <pc:docMk/>
            <pc:sldMk cId="0" sldId="281"/>
            <ac:spMk id="245" creationId="{00000000-0000-0000-0000-000000000000}"/>
          </ac:spMkLst>
        </pc:spChg>
        <pc:spChg chg="mod">
          <ac:chgData name="Liliana Calado" userId="9faf702373beb476" providerId="LiveId" clId="{C5353FA8-DFB9-40D4-8F34-063641C2165E}" dt="2026-04-09T11:30:47.236" v="190"/>
          <ac:spMkLst>
            <pc:docMk/>
            <pc:sldMk cId="0" sldId="281"/>
            <ac:spMk id="246" creationId="{00000000-0000-0000-0000-000000000000}"/>
          </ac:spMkLst>
        </pc:spChg>
      </pc:sldChg>
      <pc:sldChg chg="modSp mod">
        <pc:chgData name="Liliana Calado" userId="9faf702373beb476" providerId="LiveId" clId="{C5353FA8-DFB9-40D4-8F34-063641C2165E}" dt="2026-04-09T11:32:34.900" v="203" actId="6549"/>
        <pc:sldMkLst>
          <pc:docMk/>
          <pc:sldMk cId="0" sldId="282"/>
        </pc:sldMkLst>
        <pc:spChg chg="mod">
          <ac:chgData name="Liliana Calado" userId="9faf702373beb476" providerId="LiveId" clId="{C5353FA8-DFB9-40D4-8F34-063641C2165E}" dt="2026-04-09T11:32:34.900" v="203" actId="6549"/>
          <ac:spMkLst>
            <pc:docMk/>
            <pc:sldMk cId="0" sldId="282"/>
            <ac:spMk id="251" creationId="{00000000-0000-0000-0000-000000000000}"/>
          </ac:spMkLst>
        </pc:spChg>
      </pc:sldChg>
      <pc:sldChg chg="modSp mod modNotes">
        <pc:chgData name="Liliana Calado" userId="9faf702373beb476" providerId="LiveId" clId="{C5353FA8-DFB9-40D4-8F34-063641C2165E}" dt="2026-04-09T11:33:35.114" v="220" actId="14100"/>
        <pc:sldMkLst>
          <pc:docMk/>
          <pc:sldMk cId="0" sldId="283"/>
        </pc:sldMkLst>
        <pc:spChg chg="mod">
          <ac:chgData name="Liliana Calado" userId="9faf702373beb476" providerId="LiveId" clId="{C5353FA8-DFB9-40D4-8F34-063641C2165E}" dt="2026-04-09T11:33:35.114" v="220" actId="14100"/>
          <ac:spMkLst>
            <pc:docMk/>
            <pc:sldMk cId="0" sldId="283"/>
            <ac:spMk id="257" creationId="{00000000-0000-0000-0000-000000000000}"/>
          </ac:spMkLst>
        </pc:spChg>
      </pc:sldChg>
      <pc:sldChg chg="modSp mod">
        <pc:chgData name="Liliana Calado" userId="9faf702373beb476" providerId="LiveId" clId="{C5353FA8-DFB9-40D4-8F34-063641C2165E}" dt="2026-04-09T11:33:42.073" v="229" actId="20577"/>
        <pc:sldMkLst>
          <pc:docMk/>
          <pc:sldMk cId="0" sldId="284"/>
        </pc:sldMkLst>
        <pc:spChg chg="mod">
          <ac:chgData name="Liliana Calado" userId="9faf702373beb476" providerId="LiveId" clId="{C5353FA8-DFB9-40D4-8F34-063641C2165E}" dt="2026-04-09T11:33:42.073" v="229" actId="20577"/>
          <ac:spMkLst>
            <pc:docMk/>
            <pc:sldMk cId="0" sldId="284"/>
            <ac:spMk id="262" creationId="{00000000-0000-0000-0000-000000000000}"/>
          </ac:spMkLst>
        </pc:spChg>
      </pc:sldChg>
      <pc:sldChg chg="modSp mod">
        <pc:chgData name="Liliana Calado" userId="9faf702373beb476" providerId="LiveId" clId="{C5353FA8-DFB9-40D4-8F34-063641C2165E}" dt="2026-04-09T11:33:49.664" v="236" actId="6549"/>
        <pc:sldMkLst>
          <pc:docMk/>
          <pc:sldMk cId="0" sldId="286"/>
        </pc:sldMkLst>
        <pc:spChg chg="mod">
          <ac:chgData name="Liliana Calado" userId="9faf702373beb476" providerId="LiveId" clId="{C5353FA8-DFB9-40D4-8F34-063641C2165E}" dt="2026-04-09T11:33:49.664" v="236" actId="6549"/>
          <ac:spMkLst>
            <pc:docMk/>
            <pc:sldMk cId="0" sldId="286"/>
            <ac:spMk id="273" creationId="{00000000-0000-0000-0000-000000000000}"/>
          </ac:spMkLst>
        </pc:spChg>
      </pc:sldChg>
      <pc:sldChg chg="modSp modNotes">
        <pc:chgData name="Liliana Calado" userId="9faf702373beb476" providerId="LiveId" clId="{C5353FA8-DFB9-40D4-8F34-063641C2165E}" dt="2026-04-09T11:34:08.453" v="237"/>
        <pc:sldMkLst>
          <pc:docMk/>
          <pc:sldMk cId="0" sldId="287"/>
        </pc:sldMkLst>
        <pc:spChg chg="mod">
          <ac:chgData name="Liliana Calado" userId="9faf702373beb476" providerId="LiveId" clId="{C5353FA8-DFB9-40D4-8F34-063641C2165E}" dt="2026-04-09T11:34:08.453" v="237"/>
          <ac:spMkLst>
            <pc:docMk/>
            <pc:sldMk cId="0" sldId="287"/>
            <ac:spMk id="279" creationId="{00000000-0000-0000-0000-000000000000}"/>
          </ac:spMkLst>
        </pc:spChg>
      </pc:sldChg>
      <pc:sldChg chg="modSp mod">
        <pc:chgData name="Liliana Calado" userId="9faf702373beb476" providerId="LiveId" clId="{C5353FA8-DFB9-40D4-8F34-063641C2165E}" dt="2026-04-09T11:34:20.243" v="239" actId="14100"/>
        <pc:sldMkLst>
          <pc:docMk/>
          <pc:sldMk cId="0" sldId="288"/>
        </pc:sldMkLst>
        <pc:spChg chg="mod">
          <ac:chgData name="Liliana Calado" userId="9faf702373beb476" providerId="LiveId" clId="{C5353FA8-DFB9-40D4-8F34-063641C2165E}" dt="2026-04-09T11:34:20.243" v="239" actId="14100"/>
          <ac:spMkLst>
            <pc:docMk/>
            <pc:sldMk cId="0" sldId="288"/>
            <ac:spMk id="285" creationId="{00000000-0000-0000-0000-000000000000}"/>
          </ac:spMkLst>
        </pc:spChg>
      </pc:sldChg>
      <pc:sldChg chg="modSp mod">
        <pc:chgData name="Liliana Calado" userId="9faf702373beb476" providerId="LiveId" clId="{C5353FA8-DFB9-40D4-8F34-063641C2165E}" dt="2026-04-09T11:34:26.245" v="243" actId="20577"/>
        <pc:sldMkLst>
          <pc:docMk/>
          <pc:sldMk cId="0" sldId="289"/>
        </pc:sldMkLst>
        <pc:spChg chg="mod">
          <ac:chgData name="Liliana Calado" userId="9faf702373beb476" providerId="LiveId" clId="{C5353FA8-DFB9-40D4-8F34-063641C2165E}" dt="2026-04-09T11:17:12.042" v="7" actId="27636"/>
          <ac:spMkLst>
            <pc:docMk/>
            <pc:sldMk cId="0" sldId="289"/>
            <ac:spMk id="291" creationId="{00000000-0000-0000-0000-000000000000}"/>
          </ac:spMkLst>
        </pc:spChg>
        <pc:spChg chg="mod">
          <ac:chgData name="Liliana Calado" userId="9faf702373beb476" providerId="LiveId" clId="{C5353FA8-DFB9-40D4-8F34-063641C2165E}" dt="2026-04-09T11:34:26.245" v="243" actId="20577"/>
          <ac:spMkLst>
            <pc:docMk/>
            <pc:sldMk cId="0" sldId="289"/>
            <ac:spMk id="292" creationId="{00000000-0000-0000-0000-000000000000}"/>
          </ac:spMkLst>
        </pc:spChg>
      </pc:sldChg>
      <pc:sldChg chg="modSp mod modNotes">
        <pc:chgData name="Liliana Calado" userId="9faf702373beb476" providerId="LiveId" clId="{C5353FA8-DFB9-40D4-8F34-063641C2165E}" dt="2026-04-09T11:34:58.456" v="258" actId="20577"/>
        <pc:sldMkLst>
          <pc:docMk/>
          <pc:sldMk cId="0" sldId="291"/>
        </pc:sldMkLst>
        <pc:spChg chg="mod">
          <ac:chgData name="Liliana Calado" userId="9faf702373beb476" providerId="LiveId" clId="{C5353FA8-DFB9-40D4-8F34-063641C2165E}" dt="2026-04-09T11:34:58.456" v="258" actId="20577"/>
          <ac:spMkLst>
            <pc:docMk/>
            <pc:sldMk cId="0" sldId="291"/>
            <ac:spMk id="30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3" name="Google Shape;83;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2"/>
        <p:cNvGrpSpPr/>
        <p:nvPr/>
      </p:nvGrpSpPr>
      <p:grpSpPr>
        <a:xfrm>
          <a:off x="0" y="0"/>
          <a:ext cx="0" cy="0"/>
          <a:chOff x="0" y="0"/>
          <a:chExt cx="0" cy="0"/>
        </a:xfrm>
      </p:grpSpPr>
      <p:sp>
        <p:nvSpPr>
          <p:cNvPr id="93" name="Google Shape;9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4" name="Google Shape;94;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6" name="Google Shape;106;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2" name="Google Shape;112;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8" name="Google Shape;118;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4" name="Google Shape;134;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0" name="Google Shape;140;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6" name="Google Shape;146;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0"/>
        <p:cNvGrpSpPr/>
        <p:nvPr/>
      </p:nvGrpSpPr>
      <p:grpSpPr>
        <a:xfrm>
          <a:off x="0" y="0"/>
          <a:ext cx="0" cy="0"/>
          <a:chOff x="0" y="0"/>
          <a:chExt cx="0" cy="0"/>
        </a:xfrm>
      </p:grpSpPr>
      <p:sp>
        <p:nvSpPr>
          <p:cNvPr id="151" name="Google Shape;151;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2" name="Google Shape;152;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61" name="Google Shape;161;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0" name="Google Shape;170;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6" name="Google Shape;176;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2" name="Google Shape;182;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8" name="Google Shape;188;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4" name="Google Shape;194;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0" name="Google Shape;200;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6" name="Google Shape;206;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1" name="Google Shape;211;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9" name="Google Shape;219;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5" name="Google Shape;225;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1" name="Google Shape;231;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7" name="Google Shape;237;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Google Shape;242;p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3" name="Google Shape;243;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p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9" name="Google Shape;249;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p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5" name="Google Shape;255;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0" name="Google Shape;260;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6" name="Google Shape;266;p2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p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1" name="Google Shape;271;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7" name="Google Shape;277;p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p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3" name="Google Shape;283;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9" name="Google Shape;289;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p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5" name="Google Shape;295;p3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3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1" name="Google Shape;301;p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p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7" name="Google Shape;307;p3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PowerPoint Cover Page">
  <p:cSld name="PowerPoint Cover Page">
    <p:bg>
      <p:bgPr>
        <a:solidFill>
          <a:schemeClr val="accent1"/>
        </a:solidFill>
        <a:effectLst/>
      </p:bgPr>
    </p:bg>
    <p:spTree>
      <p:nvGrpSpPr>
        <p:cNvPr id="1" name="Shape 8"/>
        <p:cNvGrpSpPr/>
        <p:nvPr/>
      </p:nvGrpSpPr>
      <p:grpSpPr>
        <a:xfrm>
          <a:off x="0" y="0"/>
          <a:ext cx="0" cy="0"/>
          <a:chOff x="0" y="0"/>
          <a:chExt cx="0" cy="0"/>
        </a:xfrm>
      </p:grpSpPr>
      <p:sp>
        <p:nvSpPr>
          <p:cNvPr id="9" name="Google Shape;9;p39"/>
          <p:cNvSpPr txBox="1">
            <a:spLocks noGrp="1"/>
          </p:cNvSpPr>
          <p:nvPr>
            <p:ph type="title"/>
          </p:nvPr>
        </p:nvSpPr>
        <p:spPr>
          <a:xfrm>
            <a:off x="762001" y="5657851"/>
            <a:ext cx="15128874" cy="3771899"/>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10" name="Google Shape;10;p39" descr="A black and white logo&#10;&#10;AI-generated content may be incorrect."/>
          <p:cNvPicPr preferRelativeResize="0"/>
          <p:nvPr/>
        </p:nvPicPr>
        <p:blipFill rotWithShape="1">
          <a:blip r:embed="rId2">
            <a:alphaModFix/>
          </a:blip>
          <a:srcRect/>
          <a:stretch/>
        </p:blipFill>
        <p:spPr>
          <a:xfrm>
            <a:off x="762000" y="762000"/>
            <a:ext cx="3200400" cy="769571"/>
          </a:xfrm>
          <a:prstGeom prst="rect">
            <a:avLst/>
          </a:prstGeom>
          <a:noFill/>
          <a:ln>
            <a:noFill/>
          </a:ln>
        </p:spPr>
      </p:pic>
      <p:pic>
        <p:nvPicPr>
          <p:cNvPr id="11" name="Google Shape;11;p39" descr="A black and white logo&#10;&#10;AI-generated content may be incorrect."/>
          <p:cNvPicPr preferRelativeResize="0"/>
          <p:nvPr/>
        </p:nvPicPr>
        <p:blipFill rotWithShape="1">
          <a:blip r:embed="rId3">
            <a:alphaModFix amt="10000"/>
          </a:blip>
          <a:srcRect/>
          <a:stretch/>
        </p:blipFill>
        <p:spPr>
          <a:xfrm>
            <a:off x="8400250" y="762000"/>
            <a:ext cx="15221750" cy="12192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Section Title">
  <p:cSld name="Section Title">
    <p:bg>
      <p:bgPr>
        <a:solidFill>
          <a:schemeClr val="accent1"/>
        </a:solidFill>
        <a:effectLst/>
      </p:bgPr>
    </p:bg>
    <p:spTree>
      <p:nvGrpSpPr>
        <p:cNvPr id="1" name="Shape 12"/>
        <p:cNvGrpSpPr/>
        <p:nvPr/>
      </p:nvGrpSpPr>
      <p:grpSpPr>
        <a:xfrm>
          <a:off x="0" y="0"/>
          <a:ext cx="0" cy="0"/>
          <a:chOff x="0" y="0"/>
          <a:chExt cx="0" cy="0"/>
        </a:xfrm>
      </p:grpSpPr>
      <p:sp>
        <p:nvSpPr>
          <p:cNvPr id="13" name="Google Shape;13;p40"/>
          <p:cNvSpPr txBox="1">
            <a:spLocks noGrp="1"/>
          </p:cNvSpPr>
          <p:nvPr>
            <p:ph type="title"/>
          </p:nvPr>
        </p:nvSpPr>
        <p:spPr>
          <a:xfrm>
            <a:off x="762001" y="5657851"/>
            <a:ext cx="11264899" cy="3067049"/>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11500"/>
              <a:buFont typeface="Arial"/>
              <a:buNone/>
              <a:defRPr sz="115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 name="Google Shape;14;p40"/>
          <p:cNvSpPr txBox="1"/>
          <p:nvPr/>
        </p:nvSpPr>
        <p:spPr>
          <a:xfrm>
            <a:off x="762001" y="9639300"/>
            <a:ext cx="15128874" cy="2057400"/>
          </a:xfrm>
          <a:prstGeom prst="rect">
            <a:avLst/>
          </a:prstGeom>
          <a:noFill/>
          <a:ln>
            <a:noFill/>
          </a:ln>
        </p:spPr>
        <p:txBody>
          <a:bodyPr spcFirstLastPara="1" wrap="square" lIns="0" tIns="0" rIns="0" bIns="0" anchor="t" anchorCtr="0">
            <a:normAutofit/>
          </a:bodyPr>
          <a:lstStyle/>
          <a:p>
            <a:pPr marL="0" marR="0" lvl="0" indent="0" algn="l" rtl="0">
              <a:lnSpc>
                <a:spcPct val="90000"/>
              </a:lnSpc>
              <a:spcBef>
                <a:spcPts val="0"/>
              </a:spcBef>
              <a:spcAft>
                <a:spcPts val="0"/>
              </a:spcAft>
              <a:buClr>
                <a:schemeClr val="lt1"/>
              </a:buClr>
              <a:buSzPts val="5400"/>
              <a:buFont typeface="Arial"/>
              <a:buNone/>
            </a:pPr>
            <a:r>
              <a:rPr lang="es-ES" sz="5400" b="0" i="0" u="none" strike="noStrike" cap="none">
                <a:solidFill>
                  <a:schemeClr val="lt1"/>
                </a:solidFill>
                <a:latin typeface="Arial"/>
                <a:ea typeface="Arial"/>
                <a:cs typeface="Arial"/>
                <a:sym typeface="Arial"/>
              </a:rPr>
              <a:t>Click to edit Section Subtitle</a:t>
            </a:r>
            <a:endParaRPr sz="540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ítulo y objetos">
  <p:cSld name="Título y objetos">
    <p:spTree>
      <p:nvGrpSpPr>
        <p:cNvPr id="1" name="Shape 15"/>
        <p:cNvGrpSpPr/>
        <p:nvPr/>
      </p:nvGrpSpPr>
      <p:grpSpPr>
        <a:xfrm>
          <a:off x="0" y="0"/>
          <a:ext cx="0" cy="0"/>
          <a:chOff x="0" y="0"/>
          <a:chExt cx="0" cy="0"/>
        </a:xfrm>
      </p:grpSpPr>
      <p:sp>
        <p:nvSpPr>
          <p:cNvPr id="16" name="Google Shape;16;p41"/>
          <p:cNvSpPr txBox="1">
            <a:spLocks noGrp="1"/>
          </p:cNvSpPr>
          <p:nvPr>
            <p:ph type="body" idx="1"/>
          </p:nvPr>
        </p:nvSpPr>
        <p:spPr>
          <a:xfrm>
            <a:off x="755650" y="4438650"/>
            <a:ext cx="22866350" cy="7258050"/>
          </a:xfrm>
          <a:prstGeom prst="rect">
            <a:avLst/>
          </a:prstGeom>
          <a:noFill/>
          <a:ln>
            <a:noFill/>
          </a:ln>
        </p:spPr>
        <p:txBody>
          <a:bodyPr spcFirstLastPara="1" wrap="square" lIns="0" tIns="0" rIns="0" bIns="0" anchor="t" anchorCtr="0">
            <a:normAutofit/>
          </a:bodyPr>
          <a:lstStyle>
            <a:lvl1pPr marL="457200" lvl="0" indent="-228600" algn="l">
              <a:lnSpc>
                <a:spcPct val="90000"/>
              </a:lnSpc>
              <a:spcBef>
                <a:spcPts val="2000"/>
              </a:spcBef>
              <a:spcAft>
                <a:spcPts val="0"/>
              </a:spcAft>
              <a:buClr>
                <a:srgbClr val="323232"/>
              </a:buClr>
              <a:buSzPts val="5600"/>
              <a:buNone/>
              <a:defRPr/>
            </a:lvl1pPr>
            <a:lvl2pPr marL="914400" lvl="1" indent="-533400" algn="l">
              <a:lnSpc>
                <a:spcPct val="90000"/>
              </a:lnSpc>
              <a:spcBef>
                <a:spcPts val="1000"/>
              </a:spcBef>
              <a:spcAft>
                <a:spcPts val="0"/>
              </a:spcAft>
              <a:buClr>
                <a:srgbClr val="323232"/>
              </a:buClr>
              <a:buSzPts val="4800"/>
              <a:buChar char="•"/>
              <a:defRPr/>
            </a:lvl2pPr>
            <a:lvl3pPr marL="1371600" lvl="2" indent="-482600" algn="l">
              <a:lnSpc>
                <a:spcPct val="90000"/>
              </a:lnSpc>
              <a:spcBef>
                <a:spcPts val="1000"/>
              </a:spcBef>
              <a:spcAft>
                <a:spcPts val="0"/>
              </a:spcAft>
              <a:buClr>
                <a:srgbClr val="323232"/>
              </a:buClr>
              <a:buSzPts val="4000"/>
              <a:buChar char="•"/>
              <a:defRPr/>
            </a:lvl3pPr>
            <a:lvl4pPr marL="1828800" lvl="3" indent="-457200" algn="l">
              <a:lnSpc>
                <a:spcPct val="90000"/>
              </a:lnSpc>
              <a:spcBef>
                <a:spcPts val="1000"/>
              </a:spcBef>
              <a:spcAft>
                <a:spcPts val="0"/>
              </a:spcAft>
              <a:buClr>
                <a:srgbClr val="323232"/>
              </a:buClr>
              <a:buSzPts val="3600"/>
              <a:buChar char="•"/>
              <a:defRPr/>
            </a:lvl4pPr>
            <a:lvl5pPr marL="2286000" lvl="4" indent="-457200" algn="l">
              <a:lnSpc>
                <a:spcPct val="90000"/>
              </a:lnSpc>
              <a:spcBef>
                <a:spcPts val="1000"/>
              </a:spcBef>
              <a:spcAft>
                <a:spcPts val="0"/>
              </a:spcAft>
              <a:buClr>
                <a:srgbClr val="323232"/>
              </a:buClr>
              <a:buSzPts val="36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17" name="Google Shape;17;p41"/>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 name="Google Shape;18;p41"/>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800">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pic>
        <p:nvPicPr>
          <p:cNvPr id="19" name="Google Shape;19;p41"/>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20" name="Google Shape;20;p41"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21"/>
        <p:cNvGrpSpPr/>
        <p:nvPr/>
      </p:nvGrpSpPr>
      <p:grpSpPr>
        <a:xfrm>
          <a:off x="0" y="0"/>
          <a:ext cx="0" cy="0"/>
          <a:chOff x="0" y="0"/>
          <a:chExt cx="0" cy="0"/>
        </a:xfrm>
      </p:grpSpPr>
      <p:sp>
        <p:nvSpPr>
          <p:cNvPr id="22" name="Google Shape;22;p42"/>
          <p:cNvSpPr/>
          <p:nvPr/>
        </p:nvSpPr>
        <p:spPr>
          <a:xfrm>
            <a:off x="0" y="0"/>
            <a:ext cx="8161338" cy="13716000"/>
          </a:xfrm>
          <a:prstGeom prst="rect">
            <a:avLst/>
          </a:prstGeom>
          <a:solidFill>
            <a:schemeClr val="accent1"/>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lt1"/>
              </a:solidFill>
              <a:latin typeface="Arial"/>
              <a:ea typeface="Arial"/>
              <a:cs typeface="Arial"/>
              <a:sym typeface="Arial"/>
            </a:endParaRPr>
          </a:p>
        </p:txBody>
      </p:sp>
      <p:sp>
        <p:nvSpPr>
          <p:cNvPr id="23" name="Google Shape;23;p42"/>
          <p:cNvSpPr txBox="1">
            <a:spLocks noGrp="1"/>
          </p:cNvSpPr>
          <p:nvPr>
            <p:ph type="body" idx="1"/>
          </p:nvPr>
        </p:nvSpPr>
        <p:spPr>
          <a:xfrm>
            <a:off x="8491538" y="1524000"/>
            <a:ext cx="15130462" cy="10172700"/>
          </a:xfrm>
          <a:prstGeom prst="rect">
            <a:avLst/>
          </a:prstGeom>
          <a:noFill/>
          <a:ln>
            <a:noFill/>
          </a:ln>
        </p:spPr>
        <p:txBody>
          <a:bodyPr spcFirstLastPara="1" wrap="square" lIns="0" tIns="0" rIns="0" bIns="0" anchor="t" anchorCtr="0">
            <a:normAutofit/>
          </a:bodyPr>
          <a:lstStyle>
            <a:lvl1pPr marL="457200" lvl="0" indent="-228600" algn="l">
              <a:lnSpc>
                <a:spcPct val="90000"/>
              </a:lnSpc>
              <a:spcBef>
                <a:spcPts val="2000"/>
              </a:spcBef>
              <a:spcAft>
                <a:spcPts val="0"/>
              </a:spcAft>
              <a:buClr>
                <a:srgbClr val="323232"/>
              </a:buClr>
              <a:buSzPts val="5600"/>
              <a:buNone/>
              <a:defRPr/>
            </a:lvl1pPr>
            <a:lvl2pPr marL="914400" lvl="1" indent="-533400" algn="l">
              <a:lnSpc>
                <a:spcPct val="90000"/>
              </a:lnSpc>
              <a:spcBef>
                <a:spcPts val="1000"/>
              </a:spcBef>
              <a:spcAft>
                <a:spcPts val="0"/>
              </a:spcAft>
              <a:buClr>
                <a:srgbClr val="323232"/>
              </a:buClr>
              <a:buSzPts val="4800"/>
              <a:buChar char="•"/>
              <a:defRPr/>
            </a:lvl2pPr>
            <a:lvl3pPr marL="1371600" lvl="2" indent="-482600" algn="l">
              <a:lnSpc>
                <a:spcPct val="90000"/>
              </a:lnSpc>
              <a:spcBef>
                <a:spcPts val="1000"/>
              </a:spcBef>
              <a:spcAft>
                <a:spcPts val="0"/>
              </a:spcAft>
              <a:buClr>
                <a:srgbClr val="323232"/>
              </a:buClr>
              <a:buSzPts val="4000"/>
              <a:buChar char="•"/>
              <a:defRPr/>
            </a:lvl3pPr>
            <a:lvl4pPr marL="1828800" lvl="3" indent="-457200" algn="l">
              <a:lnSpc>
                <a:spcPct val="90000"/>
              </a:lnSpc>
              <a:spcBef>
                <a:spcPts val="1000"/>
              </a:spcBef>
              <a:spcAft>
                <a:spcPts val="0"/>
              </a:spcAft>
              <a:buClr>
                <a:srgbClr val="323232"/>
              </a:buClr>
              <a:buSzPts val="3600"/>
              <a:buChar char="•"/>
              <a:defRPr/>
            </a:lvl4pPr>
            <a:lvl5pPr marL="2286000" lvl="4" indent="-457200" algn="l">
              <a:lnSpc>
                <a:spcPct val="90000"/>
              </a:lnSpc>
              <a:spcBef>
                <a:spcPts val="1000"/>
              </a:spcBef>
              <a:spcAft>
                <a:spcPts val="0"/>
              </a:spcAft>
              <a:buClr>
                <a:srgbClr val="323232"/>
              </a:buClr>
              <a:buSzPts val="36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24" name="Google Shape;24;p42"/>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800">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sp>
        <p:nvSpPr>
          <p:cNvPr id="25" name="Google Shape;25;p42"/>
          <p:cNvSpPr txBox="1">
            <a:spLocks noGrp="1"/>
          </p:cNvSpPr>
          <p:nvPr>
            <p:ph type="title"/>
          </p:nvPr>
        </p:nvSpPr>
        <p:spPr>
          <a:xfrm>
            <a:off x="761999" y="1524000"/>
            <a:ext cx="5467351" cy="3490452"/>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pic>
        <p:nvPicPr>
          <p:cNvPr id="26" name="Google Shape;26;p42"/>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27" name="Google Shape;27;p42"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Section Title Dark">
  <p:cSld name="Section Title Dark">
    <p:bg>
      <p:bgPr>
        <a:solidFill>
          <a:srgbClr val="323232"/>
        </a:solidFill>
        <a:effectLst/>
      </p:bgPr>
    </p:bg>
    <p:spTree>
      <p:nvGrpSpPr>
        <p:cNvPr id="1" name="Shape 28"/>
        <p:cNvGrpSpPr/>
        <p:nvPr/>
      </p:nvGrpSpPr>
      <p:grpSpPr>
        <a:xfrm>
          <a:off x="0" y="0"/>
          <a:ext cx="0" cy="0"/>
          <a:chOff x="0" y="0"/>
          <a:chExt cx="0" cy="0"/>
        </a:xfrm>
      </p:grpSpPr>
      <p:sp>
        <p:nvSpPr>
          <p:cNvPr id="29" name="Google Shape;29;p43"/>
          <p:cNvSpPr txBox="1">
            <a:spLocks noGrp="1"/>
          </p:cNvSpPr>
          <p:nvPr>
            <p:ph type="title"/>
          </p:nvPr>
        </p:nvSpPr>
        <p:spPr>
          <a:xfrm>
            <a:off x="762001" y="5657851"/>
            <a:ext cx="11264899" cy="3067049"/>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11500"/>
              <a:buFont typeface="Arial"/>
              <a:buNone/>
              <a:defRPr sz="115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43"/>
          <p:cNvSpPr txBox="1"/>
          <p:nvPr/>
        </p:nvSpPr>
        <p:spPr>
          <a:xfrm>
            <a:off x="762001" y="9639300"/>
            <a:ext cx="15128874" cy="2057400"/>
          </a:xfrm>
          <a:prstGeom prst="rect">
            <a:avLst/>
          </a:prstGeom>
          <a:noFill/>
          <a:ln>
            <a:noFill/>
          </a:ln>
        </p:spPr>
        <p:txBody>
          <a:bodyPr spcFirstLastPara="1" wrap="square" lIns="0" tIns="0" rIns="0" bIns="0" anchor="t" anchorCtr="0">
            <a:normAutofit/>
          </a:bodyPr>
          <a:lstStyle/>
          <a:p>
            <a:pPr marL="0" marR="0" lvl="0" indent="0" algn="l" rtl="0">
              <a:lnSpc>
                <a:spcPct val="90000"/>
              </a:lnSpc>
              <a:spcBef>
                <a:spcPts val="0"/>
              </a:spcBef>
              <a:spcAft>
                <a:spcPts val="0"/>
              </a:spcAft>
              <a:buClr>
                <a:schemeClr val="accent1"/>
              </a:buClr>
              <a:buSzPts val="5400"/>
              <a:buFont typeface="Arial"/>
              <a:buNone/>
            </a:pPr>
            <a:r>
              <a:rPr lang="es-ES" sz="5400">
                <a:solidFill>
                  <a:schemeClr val="accent1"/>
                </a:solidFill>
                <a:latin typeface="Arial"/>
                <a:ea typeface="Arial"/>
                <a:cs typeface="Arial"/>
                <a:sym typeface="Arial"/>
              </a:rPr>
              <a:t>Click to edit Section Subtitle</a:t>
            </a:r>
            <a:endParaRPr sz="5400">
              <a:solidFill>
                <a:schemeClr val="accent1"/>
              </a:solidFill>
              <a:latin typeface="Arial"/>
              <a:ea typeface="Arial"/>
              <a:cs typeface="Arial"/>
              <a:sym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loured Bar, Content">
  <p:cSld name="Coloured Bar, Content">
    <p:spTree>
      <p:nvGrpSpPr>
        <p:cNvPr id="1" name="Shape 31"/>
        <p:cNvGrpSpPr/>
        <p:nvPr/>
      </p:nvGrpSpPr>
      <p:grpSpPr>
        <a:xfrm>
          <a:off x="0" y="0"/>
          <a:ext cx="0" cy="0"/>
          <a:chOff x="0" y="0"/>
          <a:chExt cx="0" cy="0"/>
        </a:xfrm>
      </p:grpSpPr>
      <p:sp>
        <p:nvSpPr>
          <p:cNvPr id="32" name="Google Shape;32;p44"/>
          <p:cNvSpPr/>
          <p:nvPr/>
        </p:nvSpPr>
        <p:spPr>
          <a:xfrm>
            <a:off x="0" y="1524001"/>
            <a:ext cx="24384000" cy="2487560"/>
          </a:xfrm>
          <a:prstGeom prst="rect">
            <a:avLst/>
          </a:prstGeom>
          <a:solidFill>
            <a:schemeClr val="accent1"/>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lt1"/>
              </a:solidFill>
              <a:latin typeface="Arial"/>
              <a:ea typeface="Arial"/>
              <a:cs typeface="Arial"/>
              <a:sym typeface="Arial"/>
            </a:endParaRPr>
          </a:p>
        </p:txBody>
      </p:sp>
      <p:sp>
        <p:nvSpPr>
          <p:cNvPr id="33" name="Google Shape;33;p44"/>
          <p:cNvSpPr txBox="1">
            <a:spLocks noGrp="1"/>
          </p:cNvSpPr>
          <p:nvPr>
            <p:ph type="body" idx="1"/>
          </p:nvPr>
        </p:nvSpPr>
        <p:spPr>
          <a:xfrm>
            <a:off x="762000" y="5391150"/>
            <a:ext cx="11264900" cy="630555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2000"/>
              </a:spcBef>
              <a:spcAft>
                <a:spcPts val="0"/>
              </a:spcAft>
              <a:buClr>
                <a:srgbClr val="323232"/>
              </a:buClr>
              <a:buSzPts val="1800"/>
              <a:buChar char="•"/>
              <a:defRPr/>
            </a:lvl1pPr>
            <a:lvl2pPr marL="914400" lvl="1" indent="-342900" algn="l">
              <a:lnSpc>
                <a:spcPct val="90000"/>
              </a:lnSpc>
              <a:spcBef>
                <a:spcPts val="1000"/>
              </a:spcBef>
              <a:spcAft>
                <a:spcPts val="0"/>
              </a:spcAft>
              <a:buClr>
                <a:srgbClr val="323232"/>
              </a:buClr>
              <a:buSzPts val="1800"/>
              <a:buChar char="•"/>
              <a:defRPr/>
            </a:lvl2pPr>
            <a:lvl3pPr marL="1371600" lvl="2" indent="-342900" algn="l">
              <a:lnSpc>
                <a:spcPct val="90000"/>
              </a:lnSpc>
              <a:spcBef>
                <a:spcPts val="1000"/>
              </a:spcBef>
              <a:spcAft>
                <a:spcPts val="0"/>
              </a:spcAft>
              <a:buClr>
                <a:srgbClr val="323232"/>
              </a:buClr>
              <a:buSzPts val="1800"/>
              <a:buChar char="•"/>
              <a:defRPr/>
            </a:lvl3pPr>
            <a:lvl4pPr marL="1828800" lvl="3" indent="-342900" algn="l">
              <a:lnSpc>
                <a:spcPct val="90000"/>
              </a:lnSpc>
              <a:spcBef>
                <a:spcPts val="1000"/>
              </a:spcBef>
              <a:spcAft>
                <a:spcPts val="0"/>
              </a:spcAft>
              <a:buClr>
                <a:srgbClr val="323232"/>
              </a:buClr>
              <a:buSzPts val="1800"/>
              <a:buChar char="•"/>
              <a:defRPr/>
            </a:lvl4pPr>
            <a:lvl5pPr marL="2286000" lvl="4" indent="-342900" algn="l">
              <a:lnSpc>
                <a:spcPct val="90000"/>
              </a:lnSpc>
              <a:spcBef>
                <a:spcPts val="1000"/>
              </a:spcBef>
              <a:spcAft>
                <a:spcPts val="0"/>
              </a:spcAft>
              <a:buClr>
                <a:srgbClr val="323232"/>
              </a:buClr>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34" name="Google Shape;34;p44"/>
          <p:cNvSpPr txBox="1">
            <a:spLocks noGrp="1"/>
          </p:cNvSpPr>
          <p:nvPr>
            <p:ph type="body" idx="2"/>
          </p:nvPr>
        </p:nvSpPr>
        <p:spPr>
          <a:xfrm>
            <a:off x="12344400" y="5391150"/>
            <a:ext cx="11277600" cy="6305549"/>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2000"/>
              </a:spcBef>
              <a:spcAft>
                <a:spcPts val="0"/>
              </a:spcAft>
              <a:buClr>
                <a:srgbClr val="323232"/>
              </a:buClr>
              <a:buSzPts val="1800"/>
              <a:buChar char="•"/>
              <a:defRPr/>
            </a:lvl1pPr>
            <a:lvl2pPr marL="914400" lvl="1" indent="-342900" algn="l">
              <a:lnSpc>
                <a:spcPct val="90000"/>
              </a:lnSpc>
              <a:spcBef>
                <a:spcPts val="1000"/>
              </a:spcBef>
              <a:spcAft>
                <a:spcPts val="0"/>
              </a:spcAft>
              <a:buClr>
                <a:srgbClr val="323232"/>
              </a:buClr>
              <a:buSzPts val="1800"/>
              <a:buChar char="•"/>
              <a:defRPr/>
            </a:lvl2pPr>
            <a:lvl3pPr marL="1371600" lvl="2" indent="-342900" algn="l">
              <a:lnSpc>
                <a:spcPct val="90000"/>
              </a:lnSpc>
              <a:spcBef>
                <a:spcPts val="1000"/>
              </a:spcBef>
              <a:spcAft>
                <a:spcPts val="0"/>
              </a:spcAft>
              <a:buClr>
                <a:srgbClr val="323232"/>
              </a:buClr>
              <a:buSzPts val="1800"/>
              <a:buChar char="•"/>
              <a:defRPr/>
            </a:lvl3pPr>
            <a:lvl4pPr marL="1828800" lvl="3" indent="-342900" algn="l">
              <a:lnSpc>
                <a:spcPct val="90000"/>
              </a:lnSpc>
              <a:spcBef>
                <a:spcPts val="1000"/>
              </a:spcBef>
              <a:spcAft>
                <a:spcPts val="0"/>
              </a:spcAft>
              <a:buClr>
                <a:srgbClr val="323232"/>
              </a:buClr>
              <a:buSzPts val="1800"/>
              <a:buChar char="•"/>
              <a:defRPr/>
            </a:lvl4pPr>
            <a:lvl5pPr marL="2286000" lvl="4" indent="-342900" algn="l">
              <a:lnSpc>
                <a:spcPct val="90000"/>
              </a:lnSpc>
              <a:spcBef>
                <a:spcPts val="1000"/>
              </a:spcBef>
              <a:spcAft>
                <a:spcPts val="0"/>
              </a:spcAft>
              <a:buClr>
                <a:srgbClr val="323232"/>
              </a:buClr>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35" name="Google Shape;35;p44"/>
          <p:cNvSpPr txBox="1">
            <a:spLocks noGrp="1"/>
          </p:cNvSpPr>
          <p:nvPr>
            <p:ph type="title"/>
          </p:nvPr>
        </p:nvSpPr>
        <p:spPr>
          <a:xfrm>
            <a:off x="762000" y="2019299"/>
            <a:ext cx="11264900" cy="1675623"/>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lt1"/>
              </a:buClr>
              <a:buSzPts val="8000"/>
              <a:buFont typeface="Arial"/>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6" name="Google Shape;36;p44"/>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800">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pic>
        <p:nvPicPr>
          <p:cNvPr id="37" name="Google Shape;37;p44"/>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38" name="Google Shape;38;p44"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End Slide">
  <p:cSld name="End Slide">
    <p:bg>
      <p:bgPr>
        <a:solidFill>
          <a:schemeClr val="accent1"/>
        </a:solidFill>
        <a:effectLst/>
      </p:bgPr>
    </p:bg>
    <p:spTree>
      <p:nvGrpSpPr>
        <p:cNvPr id="1" name="Shape 39"/>
        <p:cNvGrpSpPr/>
        <p:nvPr/>
      </p:nvGrpSpPr>
      <p:grpSpPr>
        <a:xfrm>
          <a:off x="0" y="0"/>
          <a:ext cx="0" cy="0"/>
          <a:chOff x="0" y="0"/>
          <a:chExt cx="0" cy="0"/>
        </a:xfrm>
      </p:grpSpPr>
      <p:pic>
        <p:nvPicPr>
          <p:cNvPr id="40" name="Google Shape;40;p45" descr="A black and white logo&#10;&#10;AI-generated content may be incorrect."/>
          <p:cNvPicPr preferRelativeResize="0"/>
          <p:nvPr/>
        </p:nvPicPr>
        <p:blipFill rotWithShape="1">
          <a:blip r:embed="rId2">
            <a:alphaModFix/>
          </a:blip>
          <a:srcRect/>
          <a:stretch/>
        </p:blipFill>
        <p:spPr>
          <a:xfrm>
            <a:off x="5841479" y="3803898"/>
            <a:ext cx="12701042" cy="3054102"/>
          </a:xfrm>
          <a:prstGeom prst="rect">
            <a:avLst/>
          </a:prstGeom>
          <a:noFill/>
          <a:ln>
            <a:noFill/>
          </a:ln>
        </p:spPr>
      </p:pic>
      <p:pic>
        <p:nvPicPr>
          <p:cNvPr id="41" name="Google Shape;41;p45" descr="Blue text on a black background&#10;&#10;AI-generated content may be incorrect."/>
          <p:cNvPicPr preferRelativeResize="0"/>
          <p:nvPr/>
        </p:nvPicPr>
        <p:blipFill rotWithShape="1">
          <a:blip r:embed="rId3">
            <a:alphaModFix/>
          </a:blip>
          <a:srcRect/>
          <a:stretch/>
        </p:blipFill>
        <p:spPr>
          <a:xfrm>
            <a:off x="761999" y="12192000"/>
            <a:ext cx="3415313" cy="762000"/>
          </a:xfrm>
          <a:prstGeom prst="rect">
            <a:avLst/>
          </a:prstGeom>
          <a:noFill/>
          <a:ln>
            <a:noFill/>
          </a:ln>
        </p:spPr>
      </p:pic>
      <p:sp>
        <p:nvSpPr>
          <p:cNvPr id="42" name="Google Shape;42;p45"/>
          <p:cNvSpPr txBox="1"/>
          <p:nvPr/>
        </p:nvSpPr>
        <p:spPr>
          <a:xfrm>
            <a:off x="4625975" y="12410817"/>
            <a:ext cx="18996025" cy="553998"/>
          </a:xfrm>
          <a:prstGeom prst="rect">
            <a:avLst/>
          </a:prstGeom>
          <a:noFill/>
          <a:ln>
            <a:noFill/>
          </a:ln>
        </p:spPr>
        <p:txBody>
          <a:bodyPr spcFirstLastPara="1" wrap="square" lIns="0" tIns="0" rIns="0" bIns="0" anchor="t" anchorCtr="0">
            <a:spAutoFit/>
          </a:bodyPr>
          <a:lstStyle/>
          <a:p>
            <a:pPr marL="0" marR="0" lvl="0" indent="0" algn="just" rtl="0">
              <a:lnSpc>
                <a:spcPct val="100000"/>
              </a:lnSpc>
              <a:spcBef>
                <a:spcPts val="0"/>
              </a:spcBef>
              <a:spcAft>
                <a:spcPts val="0"/>
              </a:spcAft>
              <a:buClr>
                <a:schemeClr val="lt1"/>
              </a:buClr>
              <a:buSzPts val="2700"/>
              <a:buFont typeface="Arial"/>
              <a:buNone/>
            </a:pPr>
            <a:r>
              <a:rPr lang="es-ES" sz="2700" b="0" i="0" u="none" strike="noStrike" baseline="30000">
                <a:solidFill>
                  <a:schemeClr val="lt1"/>
                </a:solidFill>
                <a:latin typeface="Arial"/>
                <a:ea typeface="Arial"/>
                <a:cs typeface="Arial"/>
                <a:sym typeface="Arial"/>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[Project Number: 2024-1-ES01-KA220-VET-000255069]”</a:t>
            </a:r>
            <a:endParaRPr/>
          </a:p>
        </p:txBody>
      </p:sp>
      <p:grpSp>
        <p:nvGrpSpPr>
          <p:cNvPr id="43" name="Google Shape;43;p45"/>
          <p:cNvGrpSpPr/>
          <p:nvPr/>
        </p:nvGrpSpPr>
        <p:grpSpPr>
          <a:xfrm>
            <a:off x="1633044" y="9658153"/>
            <a:ext cx="21117911" cy="908071"/>
            <a:chOff x="761999" y="9658153"/>
            <a:chExt cx="21117911" cy="908071"/>
          </a:xfrm>
        </p:grpSpPr>
        <p:pic>
          <p:nvPicPr>
            <p:cNvPr id="44" name="Google Shape;44;p45" descr="A white text on a black background&#10;&#10;AI-generated content may be incorrect."/>
            <p:cNvPicPr preferRelativeResize="0"/>
            <p:nvPr/>
          </p:nvPicPr>
          <p:blipFill rotWithShape="1">
            <a:blip r:embed="rId4">
              <a:alphaModFix/>
            </a:blip>
            <a:srcRect/>
            <a:stretch/>
          </p:blipFill>
          <p:spPr>
            <a:xfrm>
              <a:off x="12863636" y="9658153"/>
              <a:ext cx="3372832" cy="908071"/>
            </a:xfrm>
            <a:prstGeom prst="rect">
              <a:avLst/>
            </a:prstGeom>
            <a:noFill/>
            <a:ln>
              <a:noFill/>
            </a:ln>
          </p:spPr>
        </p:pic>
        <p:pic>
          <p:nvPicPr>
            <p:cNvPr id="45" name="Google Shape;45;p45" descr="A black and white logo&#10;&#10;AI-generated content may be incorrect."/>
            <p:cNvPicPr preferRelativeResize="0"/>
            <p:nvPr/>
          </p:nvPicPr>
          <p:blipFill rotWithShape="1">
            <a:blip r:embed="rId5">
              <a:alphaModFix/>
            </a:blip>
            <a:srcRect/>
            <a:stretch/>
          </p:blipFill>
          <p:spPr>
            <a:xfrm>
              <a:off x="21044111" y="9730425"/>
              <a:ext cx="835799" cy="835799"/>
            </a:xfrm>
            <a:prstGeom prst="rect">
              <a:avLst/>
            </a:prstGeom>
            <a:noFill/>
            <a:ln>
              <a:noFill/>
            </a:ln>
          </p:spPr>
        </p:pic>
        <p:pic>
          <p:nvPicPr>
            <p:cNvPr id="46" name="Google Shape;46;p45" descr="A black and white logo&#10;&#10;AI-generated content may be incorrect."/>
            <p:cNvPicPr preferRelativeResize="0"/>
            <p:nvPr/>
          </p:nvPicPr>
          <p:blipFill rotWithShape="1">
            <a:blip r:embed="rId6">
              <a:alphaModFix/>
            </a:blip>
            <a:srcRect/>
            <a:stretch/>
          </p:blipFill>
          <p:spPr>
            <a:xfrm>
              <a:off x="17254641" y="9812433"/>
              <a:ext cx="2771295" cy="753791"/>
            </a:xfrm>
            <a:prstGeom prst="rect">
              <a:avLst/>
            </a:prstGeom>
            <a:noFill/>
            <a:ln>
              <a:noFill/>
            </a:ln>
          </p:spPr>
        </p:pic>
        <p:pic>
          <p:nvPicPr>
            <p:cNvPr id="47" name="Google Shape;47;p45" descr="A white text on a black background&#10;&#10;AI-generated content may be incorrect."/>
            <p:cNvPicPr preferRelativeResize="0"/>
            <p:nvPr/>
          </p:nvPicPr>
          <p:blipFill rotWithShape="1">
            <a:blip r:embed="rId7">
              <a:alphaModFix/>
            </a:blip>
            <a:srcRect/>
            <a:stretch/>
          </p:blipFill>
          <p:spPr>
            <a:xfrm>
              <a:off x="761999" y="9658153"/>
              <a:ext cx="3015706" cy="908071"/>
            </a:xfrm>
            <a:prstGeom prst="rect">
              <a:avLst/>
            </a:prstGeom>
            <a:noFill/>
            <a:ln>
              <a:noFill/>
            </a:ln>
          </p:spPr>
        </p:pic>
        <p:pic>
          <p:nvPicPr>
            <p:cNvPr id="48" name="Google Shape;48;p45"/>
            <p:cNvPicPr preferRelativeResize="0"/>
            <p:nvPr/>
          </p:nvPicPr>
          <p:blipFill rotWithShape="1">
            <a:blip r:embed="rId8">
              <a:alphaModFix/>
            </a:blip>
            <a:srcRect/>
            <a:stretch/>
          </p:blipFill>
          <p:spPr>
            <a:xfrm>
              <a:off x="4795878" y="9681828"/>
              <a:ext cx="3015706" cy="884396"/>
            </a:xfrm>
            <a:prstGeom prst="rect">
              <a:avLst/>
            </a:prstGeom>
            <a:noFill/>
            <a:ln>
              <a:noFill/>
            </a:ln>
          </p:spPr>
        </p:pic>
        <p:pic>
          <p:nvPicPr>
            <p:cNvPr id="49" name="Google Shape;49;p45"/>
            <p:cNvPicPr preferRelativeResize="0"/>
            <p:nvPr/>
          </p:nvPicPr>
          <p:blipFill rotWithShape="1">
            <a:blip r:embed="rId9">
              <a:alphaModFix/>
            </a:blip>
            <a:srcRect/>
            <a:stretch/>
          </p:blipFill>
          <p:spPr>
            <a:xfrm>
              <a:off x="8829757" y="9749443"/>
              <a:ext cx="3015706" cy="816781"/>
            </a:xfrm>
            <a:prstGeom prst="rect">
              <a:avLst/>
            </a:prstGeom>
            <a:noFill/>
            <a:ln>
              <a:noFill/>
            </a:ln>
          </p:spPr>
        </p:pic>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amp; Large Image">
  <p:cSld name="Content &amp; Large Image">
    <p:spTree>
      <p:nvGrpSpPr>
        <p:cNvPr id="1" name="Shape 50"/>
        <p:cNvGrpSpPr/>
        <p:nvPr/>
      </p:nvGrpSpPr>
      <p:grpSpPr>
        <a:xfrm>
          <a:off x="0" y="0"/>
          <a:ext cx="0" cy="0"/>
          <a:chOff x="0" y="0"/>
          <a:chExt cx="0" cy="0"/>
        </a:xfrm>
      </p:grpSpPr>
      <p:sp>
        <p:nvSpPr>
          <p:cNvPr id="51" name="Google Shape;51;p46"/>
          <p:cNvSpPr txBox="1">
            <a:spLocks noGrp="1"/>
          </p:cNvSpPr>
          <p:nvPr>
            <p:ph type="ctrTitle"/>
          </p:nvPr>
        </p:nvSpPr>
        <p:spPr>
          <a:xfrm>
            <a:off x="762003" y="1524000"/>
            <a:ext cx="9331321" cy="3105150"/>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sz="80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2" name="Google Shape;52;p46"/>
          <p:cNvSpPr txBox="1">
            <a:spLocks noGrp="1"/>
          </p:cNvSpPr>
          <p:nvPr>
            <p:ph type="body" idx="1"/>
          </p:nvPr>
        </p:nvSpPr>
        <p:spPr>
          <a:xfrm>
            <a:off x="761999" y="5257800"/>
            <a:ext cx="9331321" cy="6438900"/>
          </a:xfrm>
          <a:prstGeom prst="rect">
            <a:avLst/>
          </a:prstGeom>
          <a:noFill/>
          <a:ln>
            <a:noFill/>
          </a:ln>
        </p:spPr>
        <p:txBody>
          <a:bodyPr spcFirstLastPara="1" wrap="square" lIns="0" tIns="0" rIns="0" bIns="0" anchor="t" anchorCtr="0">
            <a:normAutofit/>
          </a:bodyPr>
          <a:lstStyle>
            <a:lvl1pPr marL="457200" lvl="0" indent="-482600" algn="l">
              <a:lnSpc>
                <a:spcPct val="90000"/>
              </a:lnSpc>
              <a:spcBef>
                <a:spcPts val="2000"/>
              </a:spcBef>
              <a:spcAft>
                <a:spcPts val="0"/>
              </a:spcAft>
              <a:buClr>
                <a:srgbClr val="323232"/>
              </a:buClr>
              <a:buSzPts val="4000"/>
              <a:buChar char="•"/>
              <a:defRPr sz="4000" b="0">
                <a:solidFill>
                  <a:srgbClr val="323232"/>
                </a:solidFill>
              </a:defRPr>
            </a:lvl1pPr>
            <a:lvl2pPr marL="914400" lvl="1" indent="-457200" algn="l">
              <a:lnSpc>
                <a:spcPct val="90000"/>
              </a:lnSpc>
              <a:spcBef>
                <a:spcPts val="1000"/>
              </a:spcBef>
              <a:spcAft>
                <a:spcPts val="0"/>
              </a:spcAft>
              <a:buClr>
                <a:srgbClr val="323232"/>
              </a:buClr>
              <a:buSzPts val="3600"/>
              <a:buChar char="•"/>
              <a:defRPr sz="3600">
                <a:solidFill>
                  <a:srgbClr val="323232"/>
                </a:solidFill>
              </a:defRPr>
            </a:lvl2pPr>
            <a:lvl3pPr marL="1371600" lvl="2" indent="-431800" algn="l">
              <a:lnSpc>
                <a:spcPct val="90000"/>
              </a:lnSpc>
              <a:spcBef>
                <a:spcPts val="1000"/>
              </a:spcBef>
              <a:spcAft>
                <a:spcPts val="0"/>
              </a:spcAft>
              <a:buClr>
                <a:srgbClr val="323232"/>
              </a:buClr>
              <a:buSzPts val="3200"/>
              <a:buChar char="•"/>
              <a:defRPr sz="3200">
                <a:solidFill>
                  <a:srgbClr val="323232"/>
                </a:solidFill>
              </a:defRPr>
            </a:lvl3pPr>
            <a:lvl4pPr marL="1828800" lvl="3" indent="-406400" algn="l">
              <a:lnSpc>
                <a:spcPct val="90000"/>
              </a:lnSpc>
              <a:spcBef>
                <a:spcPts val="1000"/>
              </a:spcBef>
              <a:spcAft>
                <a:spcPts val="0"/>
              </a:spcAft>
              <a:buClr>
                <a:srgbClr val="323232"/>
              </a:buClr>
              <a:buSzPts val="2800"/>
              <a:buChar char="•"/>
              <a:defRPr sz="2800">
                <a:solidFill>
                  <a:srgbClr val="323232"/>
                </a:solidFill>
              </a:defRPr>
            </a:lvl4pPr>
            <a:lvl5pPr marL="2286000" lvl="4" indent="-406400" algn="l">
              <a:lnSpc>
                <a:spcPct val="90000"/>
              </a:lnSpc>
              <a:spcBef>
                <a:spcPts val="1000"/>
              </a:spcBef>
              <a:spcAft>
                <a:spcPts val="0"/>
              </a:spcAft>
              <a:buClr>
                <a:srgbClr val="323232"/>
              </a:buClr>
              <a:buSzPts val="2800"/>
              <a:buChar char="•"/>
              <a:defRPr sz="2800">
                <a:solidFill>
                  <a:srgbClr val="323232"/>
                </a:solidFill>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53" name="Google Shape;53;p46"/>
          <p:cNvSpPr>
            <a:spLocks noGrp="1"/>
          </p:cNvSpPr>
          <p:nvPr>
            <p:ph type="media" idx="2"/>
          </p:nvPr>
        </p:nvSpPr>
        <p:spPr>
          <a:xfrm>
            <a:off x="10423525" y="0"/>
            <a:ext cx="13960475" cy="13716000"/>
          </a:xfrm>
          <a:prstGeom prst="rect">
            <a:avLst/>
          </a:prstGeom>
          <a:noFill/>
          <a:ln>
            <a:noFill/>
          </a:ln>
        </p:spPr>
        <p:txBody>
          <a:bodyPr spcFirstLastPara="1" wrap="square" lIns="0" tIns="0" rIns="0" bIns="0" anchor="t" anchorCtr="0">
            <a:normAutofit/>
          </a:bodyPr>
          <a:lstStyle>
            <a:lvl1pPr marR="0" lvl="0" algn="l" rtl="0">
              <a:lnSpc>
                <a:spcPct val="90000"/>
              </a:lnSpc>
              <a:spcBef>
                <a:spcPts val="2000"/>
              </a:spcBef>
              <a:spcAft>
                <a:spcPts val="0"/>
              </a:spcAft>
              <a:buClr>
                <a:srgbClr val="323232"/>
              </a:buClr>
              <a:buSzPts val="5600"/>
              <a:buFont typeface="Arial"/>
              <a:buChar char="•"/>
              <a:defRPr sz="5600" b="0" i="0" u="none" strike="noStrike" cap="none">
                <a:solidFill>
                  <a:srgbClr val="323232"/>
                </a:solidFill>
                <a:latin typeface="Arial"/>
                <a:ea typeface="Arial"/>
                <a:cs typeface="Arial"/>
                <a:sym typeface="Arial"/>
              </a:defRPr>
            </a:lvl1pPr>
            <a:lvl2pPr marR="0" lvl="1" algn="l" rtl="0">
              <a:lnSpc>
                <a:spcPct val="90000"/>
              </a:lnSpc>
              <a:spcBef>
                <a:spcPts val="1000"/>
              </a:spcBef>
              <a:spcAft>
                <a:spcPts val="0"/>
              </a:spcAft>
              <a:buClr>
                <a:srgbClr val="323232"/>
              </a:buClr>
              <a:buSzPts val="4800"/>
              <a:buFont typeface="Arial"/>
              <a:buChar char="•"/>
              <a:defRPr sz="4800" b="0" i="0" u="none" strike="noStrike" cap="none">
                <a:solidFill>
                  <a:srgbClr val="323232"/>
                </a:solidFill>
                <a:latin typeface="Arial"/>
                <a:ea typeface="Arial"/>
                <a:cs typeface="Arial"/>
                <a:sym typeface="Arial"/>
              </a:defRPr>
            </a:lvl2pPr>
            <a:lvl3pPr marR="0" lvl="2" algn="l" rtl="0">
              <a:lnSpc>
                <a:spcPct val="90000"/>
              </a:lnSpc>
              <a:spcBef>
                <a:spcPts val="1000"/>
              </a:spcBef>
              <a:spcAft>
                <a:spcPts val="0"/>
              </a:spcAft>
              <a:buClr>
                <a:srgbClr val="323232"/>
              </a:buClr>
              <a:buSzPts val="4000"/>
              <a:buFont typeface="Arial"/>
              <a:buChar char="•"/>
              <a:defRPr sz="4000" b="0" i="0" u="none" strike="noStrike" cap="none">
                <a:solidFill>
                  <a:srgbClr val="323232"/>
                </a:solidFill>
                <a:latin typeface="Arial"/>
                <a:ea typeface="Arial"/>
                <a:cs typeface="Arial"/>
                <a:sym typeface="Arial"/>
              </a:defRPr>
            </a:lvl3pPr>
            <a:lvl4pPr marR="0" lvl="3"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4pPr>
            <a:lvl5pPr marR="0" lvl="4"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5pPr>
            <a:lvl6pPr marR="0" lvl="5"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6pPr>
            <a:lvl7pPr marR="0" lvl="6"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7pPr>
            <a:lvl8pPr marR="0" lvl="7"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8pPr>
            <a:lvl9pPr marR="0" lvl="8"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9pPr>
          </a:lstStyle>
          <a:p>
            <a:endParaRPr/>
          </a:p>
        </p:txBody>
      </p:sp>
      <p:sp>
        <p:nvSpPr>
          <p:cNvPr id="54" name="Google Shape;54;p46"/>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800">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pic>
        <p:nvPicPr>
          <p:cNvPr id="55" name="Google Shape;55;p46"/>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56" name="Google Shape;56;p46"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wo Content Dark">
  <p:cSld name="Two Content Dark">
    <p:bg>
      <p:bgPr>
        <a:solidFill>
          <a:srgbClr val="323232"/>
        </a:solidFill>
        <a:effectLst/>
      </p:bgPr>
    </p:bg>
    <p:spTree>
      <p:nvGrpSpPr>
        <p:cNvPr id="1" name="Shape 57"/>
        <p:cNvGrpSpPr/>
        <p:nvPr/>
      </p:nvGrpSpPr>
      <p:grpSpPr>
        <a:xfrm>
          <a:off x="0" y="0"/>
          <a:ext cx="0" cy="0"/>
          <a:chOff x="0" y="0"/>
          <a:chExt cx="0" cy="0"/>
        </a:xfrm>
      </p:grpSpPr>
      <p:sp>
        <p:nvSpPr>
          <p:cNvPr id="58" name="Google Shape;58;p47"/>
          <p:cNvSpPr txBox="1">
            <a:spLocks noGrp="1"/>
          </p:cNvSpPr>
          <p:nvPr>
            <p:ph type="title"/>
          </p:nvPr>
        </p:nvSpPr>
        <p:spPr>
          <a:xfrm>
            <a:off x="765176" y="1535112"/>
            <a:ext cx="17059274" cy="1827214"/>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 name="Google Shape;59;p47"/>
          <p:cNvSpPr txBox="1">
            <a:spLocks noGrp="1"/>
          </p:cNvSpPr>
          <p:nvPr>
            <p:ph type="body" idx="1"/>
          </p:nvPr>
        </p:nvSpPr>
        <p:spPr>
          <a:xfrm>
            <a:off x="762000" y="3924300"/>
            <a:ext cx="11264900" cy="933208"/>
          </a:xfrm>
          <a:prstGeom prst="rect">
            <a:avLst/>
          </a:prstGeom>
          <a:noFill/>
          <a:ln>
            <a:noFill/>
          </a:ln>
        </p:spPr>
        <p:txBody>
          <a:bodyPr spcFirstLastPara="1" wrap="square" lIns="0" tIns="0" rIns="0" bIns="0" anchor="b" anchorCtr="0">
            <a:normAutofit/>
          </a:bodyPr>
          <a:lstStyle>
            <a:lvl1pPr marL="457200" lvl="0" indent="-228600" algn="l">
              <a:lnSpc>
                <a:spcPct val="90000"/>
              </a:lnSpc>
              <a:spcBef>
                <a:spcPts val="2000"/>
              </a:spcBef>
              <a:spcAft>
                <a:spcPts val="0"/>
              </a:spcAft>
              <a:buClr>
                <a:schemeClr val="lt1"/>
              </a:buClr>
              <a:buSzPts val="4800"/>
              <a:buNone/>
              <a:defRPr sz="4800" b="1">
                <a:solidFill>
                  <a:schemeClr val="lt1"/>
                </a:solidFill>
              </a:defRPr>
            </a:lvl1pPr>
            <a:lvl2pPr marL="914400" lvl="1" indent="-228600" algn="l">
              <a:lnSpc>
                <a:spcPct val="90000"/>
              </a:lnSpc>
              <a:spcBef>
                <a:spcPts val="1000"/>
              </a:spcBef>
              <a:spcAft>
                <a:spcPts val="0"/>
              </a:spcAft>
              <a:buClr>
                <a:srgbClr val="323232"/>
              </a:buClr>
              <a:buSzPts val="4000"/>
              <a:buNone/>
              <a:defRPr sz="4000" b="1"/>
            </a:lvl2pPr>
            <a:lvl3pPr marL="1371600" lvl="2" indent="-228600" algn="l">
              <a:lnSpc>
                <a:spcPct val="90000"/>
              </a:lnSpc>
              <a:spcBef>
                <a:spcPts val="1000"/>
              </a:spcBef>
              <a:spcAft>
                <a:spcPts val="0"/>
              </a:spcAft>
              <a:buClr>
                <a:srgbClr val="323232"/>
              </a:buClr>
              <a:buSzPts val="3600"/>
              <a:buNone/>
              <a:defRPr sz="3600" b="1"/>
            </a:lvl3pPr>
            <a:lvl4pPr marL="1828800" lvl="3" indent="-228600" algn="l">
              <a:lnSpc>
                <a:spcPct val="90000"/>
              </a:lnSpc>
              <a:spcBef>
                <a:spcPts val="1000"/>
              </a:spcBef>
              <a:spcAft>
                <a:spcPts val="0"/>
              </a:spcAft>
              <a:buClr>
                <a:srgbClr val="323232"/>
              </a:buClr>
              <a:buSzPts val="3200"/>
              <a:buNone/>
              <a:defRPr sz="3200" b="1"/>
            </a:lvl4pPr>
            <a:lvl5pPr marL="2286000" lvl="4" indent="-228600" algn="l">
              <a:lnSpc>
                <a:spcPct val="90000"/>
              </a:lnSpc>
              <a:spcBef>
                <a:spcPts val="1000"/>
              </a:spcBef>
              <a:spcAft>
                <a:spcPts val="0"/>
              </a:spcAft>
              <a:buClr>
                <a:srgbClr val="323232"/>
              </a:buClr>
              <a:buSzPts val="3200"/>
              <a:buNone/>
              <a:defRPr sz="3200" b="1"/>
            </a:lvl5pPr>
            <a:lvl6pPr marL="2743200" lvl="5" indent="-228600" algn="l">
              <a:lnSpc>
                <a:spcPct val="90000"/>
              </a:lnSpc>
              <a:spcBef>
                <a:spcPts val="1000"/>
              </a:spcBef>
              <a:spcAft>
                <a:spcPts val="0"/>
              </a:spcAft>
              <a:buClr>
                <a:schemeClr val="dk1"/>
              </a:buClr>
              <a:buSzPts val="3200"/>
              <a:buNone/>
              <a:defRPr sz="3200" b="1"/>
            </a:lvl6pPr>
            <a:lvl7pPr marL="3200400" lvl="6" indent="-228600" algn="l">
              <a:lnSpc>
                <a:spcPct val="90000"/>
              </a:lnSpc>
              <a:spcBef>
                <a:spcPts val="1000"/>
              </a:spcBef>
              <a:spcAft>
                <a:spcPts val="0"/>
              </a:spcAft>
              <a:buClr>
                <a:schemeClr val="dk1"/>
              </a:buClr>
              <a:buSzPts val="3200"/>
              <a:buNone/>
              <a:defRPr sz="3200" b="1"/>
            </a:lvl7pPr>
            <a:lvl8pPr marL="3657600" lvl="7" indent="-228600" algn="l">
              <a:lnSpc>
                <a:spcPct val="90000"/>
              </a:lnSpc>
              <a:spcBef>
                <a:spcPts val="1000"/>
              </a:spcBef>
              <a:spcAft>
                <a:spcPts val="0"/>
              </a:spcAft>
              <a:buClr>
                <a:schemeClr val="dk1"/>
              </a:buClr>
              <a:buSzPts val="3200"/>
              <a:buNone/>
              <a:defRPr sz="3200" b="1"/>
            </a:lvl8pPr>
            <a:lvl9pPr marL="4114800" lvl="8" indent="-228600" algn="l">
              <a:lnSpc>
                <a:spcPct val="90000"/>
              </a:lnSpc>
              <a:spcBef>
                <a:spcPts val="1000"/>
              </a:spcBef>
              <a:spcAft>
                <a:spcPts val="0"/>
              </a:spcAft>
              <a:buClr>
                <a:schemeClr val="dk1"/>
              </a:buClr>
              <a:buSzPts val="3200"/>
              <a:buNone/>
              <a:defRPr sz="3200" b="1"/>
            </a:lvl9pPr>
          </a:lstStyle>
          <a:p>
            <a:endParaRPr/>
          </a:p>
        </p:txBody>
      </p:sp>
      <p:sp>
        <p:nvSpPr>
          <p:cNvPr id="60" name="Google Shape;60;p47"/>
          <p:cNvSpPr txBox="1">
            <a:spLocks noGrp="1"/>
          </p:cNvSpPr>
          <p:nvPr>
            <p:ph type="body" idx="2"/>
          </p:nvPr>
        </p:nvSpPr>
        <p:spPr>
          <a:xfrm>
            <a:off x="762000" y="5010150"/>
            <a:ext cx="11264900" cy="6686550"/>
          </a:xfrm>
          <a:prstGeom prst="rect">
            <a:avLst/>
          </a:prstGeom>
          <a:noFill/>
          <a:ln>
            <a:noFill/>
          </a:ln>
        </p:spPr>
        <p:txBody>
          <a:bodyPr spcFirstLastPara="1" wrap="square" lIns="0" tIns="0" rIns="0" bIns="0" anchor="t" anchorCtr="0">
            <a:normAutofit/>
          </a:bodyPr>
          <a:lstStyle>
            <a:lvl1pPr marL="457200" lvl="0" indent="-584200" algn="l">
              <a:lnSpc>
                <a:spcPct val="90000"/>
              </a:lnSpc>
              <a:spcBef>
                <a:spcPts val="2000"/>
              </a:spcBef>
              <a:spcAft>
                <a:spcPts val="0"/>
              </a:spcAft>
              <a:buClr>
                <a:schemeClr val="lt1"/>
              </a:buClr>
              <a:buSzPts val="5600"/>
              <a:buChar char="•"/>
              <a:defRPr>
                <a:solidFill>
                  <a:schemeClr val="lt1"/>
                </a:solidFill>
              </a:defRPr>
            </a:lvl1pPr>
            <a:lvl2pPr marL="914400" lvl="1" indent="-533400" algn="l">
              <a:lnSpc>
                <a:spcPct val="90000"/>
              </a:lnSpc>
              <a:spcBef>
                <a:spcPts val="1000"/>
              </a:spcBef>
              <a:spcAft>
                <a:spcPts val="0"/>
              </a:spcAft>
              <a:buClr>
                <a:schemeClr val="lt1"/>
              </a:buClr>
              <a:buSzPts val="4800"/>
              <a:buChar char="•"/>
              <a:defRPr>
                <a:solidFill>
                  <a:schemeClr val="lt1"/>
                </a:solidFill>
              </a:defRPr>
            </a:lvl2pPr>
            <a:lvl3pPr marL="1371600" lvl="2" indent="-482600" algn="l">
              <a:lnSpc>
                <a:spcPct val="90000"/>
              </a:lnSpc>
              <a:spcBef>
                <a:spcPts val="1000"/>
              </a:spcBef>
              <a:spcAft>
                <a:spcPts val="0"/>
              </a:spcAft>
              <a:buClr>
                <a:schemeClr val="lt1"/>
              </a:buClr>
              <a:buSzPts val="4000"/>
              <a:buChar char="•"/>
              <a:defRPr>
                <a:solidFill>
                  <a:schemeClr val="lt1"/>
                </a:solidFill>
              </a:defRPr>
            </a:lvl3pPr>
            <a:lvl4pPr marL="1828800" lvl="3" indent="-457200" algn="l">
              <a:lnSpc>
                <a:spcPct val="90000"/>
              </a:lnSpc>
              <a:spcBef>
                <a:spcPts val="1000"/>
              </a:spcBef>
              <a:spcAft>
                <a:spcPts val="0"/>
              </a:spcAft>
              <a:buClr>
                <a:schemeClr val="lt1"/>
              </a:buClr>
              <a:buSzPts val="3600"/>
              <a:buChar char="•"/>
              <a:defRPr>
                <a:solidFill>
                  <a:schemeClr val="lt1"/>
                </a:solidFill>
              </a:defRPr>
            </a:lvl4pPr>
            <a:lvl5pPr marL="2286000" lvl="4" indent="-457200" algn="l">
              <a:lnSpc>
                <a:spcPct val="90000"/>
              </a:lnSpc>
              <a:spcBef>
                <a:spcPts val="1000"/>
              </a:spcBef>
              <a:spcAft>
                <a:spcPts val="0"/>
              </a:spcAft>
              <a:buClr>
                <a:schemeClr val="lt1"/>
              </a:buClr>
              <a:buSzPts val="3600"/>
              <a:buChar char="•"/>
              <a:defRPr>
                <a:solidFill>
                  <a:schemeClr val="lt1"/>
                </a:solidFill>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61" name="Google Shape;61;p47"/>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800">
                <a:solidFill>
                  <a:schemeClr val="lt1"/>
                </a:solidFill>
                <a:latin typeface="Arial"/>
                <a:ea typeface="Arial"/>
                <a:cs typeface="Arial"/>
                <a:sym typeface="Arial"/>
              </a:rPr>
              <a:t>FOOTPRINT</a:t>
            </a:r>
            <a:endParaRPr sz="1800">
              <a:solidFill>
                <a:schemeClr val="lt1"/>
              </a:solidFill>
              <a:latin typeface="Arial"/>
              <a:ea typeface="Arial"/>
              <a:cs typeface="Arial"/>
              <a:sym typeface="Arial"/>
            </a:endParaRPr>
          </a:p>
        </p:txBody>
      </p:sp>
      <p:sp>
        <p:nvSpPr>
          <p:cNvPr id="62" name="Google Shape;62;p47"/>
          <p:cNvSpPr txBox="1">
            <a:spLocks noGrp="1"/>
          </p:cNvSpPr>
          <p:nvPr>
            <p:ph type="body" idx="3"/>
          </p:nvPr>
        </p:nvSpPr>
        <p:spPr>
          <a:xfrm>
            <a:off x="12357102" y="3924300"/>
            <a:ext cx="11264900" cy="933208"/>
          </a:xfrm>
          <a:prstGeom prst="rect">
            <a:avLst/>
          </a:prstGeom>
          <a:noFill/>
          <a:ln>
            <a:noFill/>
          </a:ln>
        </p:spPr>
        <p:txBody>
          <a:bodyPr spcFirstLastPara="1" wrap="square" lIns="0" tIns="0" rIns="0" bIns="0" anchor="b" anchorCtr="0">
            <a:normAutofit/>
          </a:bodyPr>
          <a:lstStyle>
            <a:lvl1pPr marL="457200" lvl="0" indent="-228600" algn="l">
              <a:lnSpc>
                <a:spcPct val="90000"/>
              </a:lnSpc>
              <a:spcBef>
                <a:spcPts val="2000"/>
              </a:spcBef>
              <a:spcAft>
                <a:spcPts val="0"/>
              </a:spcAft>
              <a:buClr>
                <a:schemeClr val="lt1"/>
              </a:buClr>
              <a:buSzPts val="4800"/>
              <a:buNone/>
              <a:defRPr sz="4800" b="1">
                <a:solidFill>
                  <a:schemeClr val="lt1"/>
                </a:solidFill>
              </a:defRPr>
            </a:lvl1pPr>
            <a:lvl2pPr marL="914400" lvl="1" indent="-228600" algn="l">
              <a:lnSpc>
                <a:spcPct val="90000"/>
              </a:lnSpc>
              <a:spcBef>
                <a:spcPts val="1000"/>
              </a:spcBef>
              <a:spcAft>
                <a:spcPts val="0"/>
              </a:spcAft>
              <a:buClr>
                <a:srgbClr val="323232"/>
              </a:buClr>
              <a:buSzPts val="4000"/>
              <a:buNone/>
              <a:defRPr sz="4000" b="1"/>
            </a:lvl2pPr>
            <a:lvl3pPr marL="1371600" lvl="2" indent="-228600" algn="l">
              <a:lnSpc>
                <a:spcPct val="90000"/>
              </a:lnSpc>
              <a:spcBef>
                <a:spcPts val="1000"/>
              </a:spcBef>
              <a:spcAft>
                <a:spcPts val="0"/>
              </a:spcAft>
              <a:buClr>
                <a:srgbClr val="323232"/>
              </a:buClr>
              <a:buSzPts val="3600"/>
              <a:buNone/>
              <a:defRPr sz="3600" b="1"/>
            </a:lvl3pPr>
            <a:lvl4pPr marL="1828800" lvl="3" indent="-228600" algn="l">
              <a:lnSpc>
                <a:spcPct val="90000"/>
              </a:lnSpc>
              <a:spcBef>
                <a:spcPts val="1000"/>
              </a:spcBef>
              <a:spcAft>
                <a:spcPts val="0"/>
              </a:spcAft>
              <a:buClr>
                <a:srgbClr val="323232"/>
              </a:buClr>
              <a:buSzPts val="3200"/>
              <a:buNone/>
              <a:defRPr sz="3200" b="1"/>
            </a:lvl4pPr>
            <a:lvl5pPr marL="2286000" lvl="4" indent="-228600" algn="l">
              <a:lnSpc>
                <a:spcPct val="90000"/>
              </a:lnSpc>
              <a:spcBef>
                <a:spcPts val="1000"/>
              </a:spcBef>
              <a:spcAft>
                <a:spcPts val="0"/>
              </a:spcAft>
              <a:buClr>
                <a:srgbClr val="323232"/>
              </a:buClr>
              <a:buSzPts val="3200"/>
              <a:buNone/>
              <a:defRPr sz="3200" b="1"/>
            </a:lvl5pPr>
            <a:lvl6pPr marL="2743200" lvl="5" indent="-228600" algn="l">
              <a:lnSpc>
                <a:spcPct val="90000"/>
              </a:lnSpc>
              <a:spcBef>
                <a:spcPts val="1000"/>
              </a:spcBef>
              <a:spcAft>
                <a:spcPts val="0"/>
              </a:spcAft>
              <a:buClr>
                <a:schemeClr val="dk1"/>
              </a:buClr>
              <a:buSzPts val="3200"/>
              <a:buNone/>
              <a:defRPr sz="3200" b="1"/>
            </a:lvl6pPr>
            <a:lvl7pPr marL="3200400" lvl="6" indent="-228600" algn="l">
              <a:lnSpc>
                <a:spcPct val="90000"/>
              </a:lnSpc>
              <a:spcBef>
                <a:spcPts val="1000"/>
              </a:spcBef>
              <a:spcAft>
                <a:spcPts val="0"/>
              </a:spcAft>
              <a:buClr>
                <a:schemeClr val="dk1"/>
              </a:buClr>
              <a:buSzPts val="3200"/>
              <a:buNone/>
              <a:defRPr sz="3200" b="1"/>
            </a:lvl7pPr>
            <a:lvl8pPr marL="3657600" lvl="7" indent="-228600" algn="l">
              <a:lnSpc>
                <a:spcPct val="90000"/>
              </a:lnSpc>
              <a:spcBef>
                <a:spcPts val="1000"/>
              </a:spcBef>
              <a:spcAft>
                <a:spcPts val="0"/>
              </a:spcAft>
              <a:buClr>
                <a:schemeClr val="dk1"/>
              </a:buClr>
              <a:buSzPts val="3200"/>
              <a:buNone/>
              <a:defRPr sz="3200" b="1"/>
            </a:lvl8pPr>
            <a:lvl9pPr marL="4114800" lvl="8" indent="-228600" algn="l">
              <a:lnSpc>
                <a:spcPct val="90000"/>
              </a:lnSpc>
              <a:spcBef>
                <a:spcPts val="1000"/>
              </a:spcBef>
              <a:spcAft>
                <a:spcPts val="0"/>
              </a:spcAft>
              <a:buClr>
                <a:schemeClr val="dk1"/>
              </a:buClr>
              <a:buSzPts val="3200"/>
              <a:buNone/>
              <a:defRPr sz="3200" b="1"/>
            </a:lvl9pPr>
          </a:lstStyle>
          <a:p>
            <a:endParaRPr/>
          </a:p>
        </p:txBody>
      </p:sp>
      <p:sp>
        <p:nvSpPr>
          <p:cNvPr id="63" name="Google Shape;63;p47"/>
          <p:cNvSpPr txBox="1">
            <a:spLocks noGrp="1"/>
          </p:cNvSpPr>
          <p:nvPr>
            <p:ph type="body" idx="4"/>
          </p:nvPr>
        </p:nvSpPr>
        <p:spPr>
          <a:xfrm>
            <a:off x="12357102" y="5010150"/>
            <a:ext cx="11264900" cy="6686550"/>
          </a:xfrm>
          <a:prstGeom prst="rect">
            <a:avLst/>
          </a:prstGeom>
          <a:noFill/>
          <a:ln>
            <a:noFill/>
          </a:ln>
        </p:spPr>
        <p:txBody>
          <a:bodyPr spcFirstLastPara="1" wrap="square" lIns="0" tIns="0" rIns="0" bIns="0" anchor="t" anchorCtr="0">
            <a:normAutofit/>
          </a:bodyPr>
          <a:lstStyle>
            <a:lvl1pPr marL="457200" lvl="0" indent="-584200" algn="l">
              <a:lnSpc>
                <a:spcPct val="90000"/>
              </a:lnSpc>
              <a:spcBef>
                <a:spcPts val="2000"/>
              </a:spcBef>
              <a:spcAft>
                <a:spcPts val="0"/>
              </a:spcAft>
              <a:buClr>
                <a:schemeClr val="lt1"/>
              </a:buClr>
              <a:buSzPts val="5600"/>
              <a:buChar char="•"/>
              <a:defRPr>
                <a:solidFill>
                  <a:schemeClr val="lt1"/>
                </a:solidFill>
              </a:defRPr>
            </a:lvl1pPr>
            <a:lvl2pPr marL="914400" lvl="1" indent="-533400" algn="l">
              <a:lnSpc>
                <a:spcPct val="90000"/>
              </a:lnSpc>
              <a:spcBef>
                <a:spcPts val="1000"/>
              </a:spcBef>
              <a:spcAft>
                <a:spcPts val="0"/>
              </a:spcAft>
              <a:buClr>
                <a:schemeClr val="lt1"/>
              </a:buClr>
              <a:buSzPts val="4800"/>
              <a:buChar char="•"/>
              <a:defRPr>
                <a:solidFill>
                  <a:schemeClr val="lt1"/>
                </a:solidFill>
              </a:defRPr>
            </a:lvl2pPr>
            <a:lvl3pPr marL="1371600" lvl="2" indent="-482600" algn="l">
              <a:lnSpc>
                <a:spcPct val="90000"/>
              </a:lnSpc>
              <a:spcBef>
                <a:spcPts val="1000"/>
              </a:spcBef>
              <a:spcAft>
                <a:spcPts val="0"/>
              </a:spcAft>
              <a:buClr>
                <a:schemeClr val="lt1"/>
              </a:buClr>
              <a:buSzPts val="4000"/>
              <a:buChar char="•"/>
              <a:defRPr>
                <a:solidFill>
                  <a:schemeClr val="lt1"/>
                </a:solidFill>
              </a:defRPr>
            </a:lvl3pPr>
            <a:lvl4pPr marL="1828800" lvl="3" indent="-457200" algn="l">
              <a:lnSpc>
                <a:spcPct val="90000"/>
              </a:lnSpc>
              <a:spcBef>
                <a:spcPts val="1000"/>
              </a:spcBef>
              <a:spcAft>
                <a:spcPts val="0"/>
              </a:spcAft>
              <a:buClr>
                <a:schemeClr val="lt1"/>
              </a:buClr>
              <a:buSzPts val="3600"/>
              <a:buChar char="•"/>
              <a:defRPr>
                <a:solidFill>
                  <a:schemeClr val="lt1"/>
                </a:solidFill>
              </a:defRPr>
            </a:lvl4pPr>
            <a:lvl5pPr marL="2286000" lvl="4" indent="-457200" algn="l">
              <a:lnSpc>
                <a:spcPct val="90000"/>
              </a:lnSpc>
              <a:spcBef>
                <a:spcPts val="1000"/>
              </a:spcBef>
              <a:spcAft>
                <a:spcPts val="0"/>
              </a:spcAft>
              <a:buClr>
                <a:schemeClr val="lt1"/>
              </a:buClr>
              <a:buSzPts val="3600"/>
              <a:buChar char="•"/>
              <a:defRPr>
                <a:solidFill>
                  <a:schemeClr val="lt1"/>
                </a:solidFill>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pic>
        <p:nvPicPr>
          <p:cNvPr id="64" name="Google Shape;64;p47"/>
          <p:cNvPicPr preferRelativeResize="0"/>
          <p:nvPr/>
        </p:nvPicPr>
        <p:blipFill rotWithShape="1">
          <a:blip r:embed="rId2">
            <a:alphaModFix/>
          </a:blip>
          <a:srcRect/>
          <a:stretch/>
        </p:blipFill>
        <p:spPr>
          <a:xfrm>
            <a:off x="762000" y="12469466"/>
            <a:ext cx="2171700" cy="484533"/>
          </a:xfrm>
          <a:prstGeom prst="rect">
            <a:avLst/>
          </a:prstGeom>
          <a:noFill/>
          <a:ln>
            <a:noFill/>
          </a:ln>
        </p:spPr>
      </p:pic>
      <p:pic>
        <p:nvPicPr>
          <p:cNvPr id="65" name="Google Shape;65;p47" descr="A black and white logo&#10;&#10;AI-generated content may be incorrect."/>
          <p:cNvPicPr preferRelativeResize="0"/>
          <p:nvPr/>
        </p:nvPicPr>
        <p:blipFill rotWithShape="1">
          <a:blip r:embed="rId3">
            <a:alphaModFix/>
          </a:blip>
          <a:srcRect/>
          <a:stretch/>
        </p:blipFill>
        <p:spPr>
          <a:xfrm>
            <a:off x="21606569" y="12469466"/>
            <a:ext cx="2015431" cy="484632"/>
          </a:xfrm>
          <a:prstGeom prst="rect">
            <a:avLst/>
          </a:prstGeom>
          <a:noFill/>
          <a:ln>
            <a:noFill/>
          </a:ln>
        </p:spPr>
      </p:pic>
      <p:sp>
        <p:nvSpPr>
          <p:cNvPr id="66" name="Google Shape;66;p47"/>
          <p:cNvSpPr txBox="1">
            <a:spLocks noGrp="1"/>
          </p:cNvSpPr>
          <p:nvPr>
            <p:ph type="sldNum" idx="12"/>
          </p:nvPr>
        </p:nvSpPr>
        <p:spPr>
          <a:xfrm>
            <a:off x="15659100" y="-1103312"/>
            <a:ext cx="5486400" cy="276999"/>
          </a:xfrm>
          <a:prstGeom prst="rect">
            <a:avLst/>
          </a:prstGeom>
          <a:noFill/>
          <a:ln>
            <a:noFill/>
          </a:ln>
        </p:spPr>
        <p:txBody>
          <a:bodyPr spcFirstLastPara="1" wrap="square" lIns="0" tIns="0" rIns="0" bIns="0" anchor="ctr" anchorCtr="0">
            <a:noAutofit/>
          </a:bodyPr>
          <a:lstStyle>
            <a:lvl1pPr marL="0" marR="0" lvl="0" indent="0" algn="r" rtl="0">
              <a:spcBef>
                <a:spcPts val="0"/>
              </a:spcBef>
              <a:buNone/>
              <a:defRPr sz="1800">
                <a:solidFill>
                  <a:schemeClr val="lt1"/>
                </a:solidFill>
                <a:latin typeface="Arial"/>
                <a:ea typeface="Arial"/>
                <a:cs typeface="Arial"/>
                <a:sym typeface="Arial"/>
              </a:defRPr>
            </a:lvl1pPr>
            <a:lvl2pPr marL="0" marR="0" lvl="1" indent="0" algn="r" rtl="0">
              <a:spcBef>
                <a:spcPts val="0"/>
              </a:spcBef>
              <a:buNone/>
              <a:defRPr sz="1800">
                <a:solidFill>
                  <a:schemeClr val="lt1"/>
                </a:solidFill>
                <a:latin typeface="Arial"/>
                <a:ea typeface="Arial"/>
                <a:cs typeface="Arial"/>
                <a:sym typeface="Arial"/>
              </a:defRPr>
            </a:lvl2pPr>
            <a:lvl3pPr marL="0" marR="0" lvl="2" indent="0" algn="r" rtl="0">
              <a:spcBef>
                <a:spcPts val="0"/>
              </a:spcBef>
              <a:buNone/>
              <a:defRPr sz="1800">
                <a:solidFill>
                  <a:schemeClr val="lt1"/>
                </a:solidFill>
                <a:latin typeface="Arial"/>
                <a:ea typeface="Arial"/>
                <a:cs typeface="Arial"/>
                <a:sym typeface="Arial"/>
              </a:defRPr>
            </a:lvl3pPr>
            <a:lvl4pPr marL="0" marR="0" lvl="3" indent="0" algn="r" rtl="0">
              <a:spcBef>
                <a:spcPts val="0"/>
              </a:spcBef>
              <a:buNone/>
              <a:defRPr sz="1800">
                <a:solidFill>
                  <a:schemeClr val="lt1"/>
                </a:solidFill>
                <a:latin typeface="Arial"/>
                <a:ea typeface="Arial"/>
                <a:cs typeface="Arial"/>
                <a:sym typeface="Arial"/>
              </a:defRPr>
            </a:lvl4pPr>
            <a:lvl5pPr marL="0" marR="0" lvl="4" indent="0" algn="r" rtl="0">
              <a:spcBef>
                <a:spcPts val="0"/>
              </a:spcBef>
              <a:buNone/>
              <a:defRPr sz="1800">
                <a:solidFill>
                  <a:schemeClr val="lt1"/>
                </a:solidFill>
                <a:latin typeface="Arial"/>
                <a:ea typeface="Arial"/>
                <a:cs typeface="Arial"/>
                <a:sym typeface="Arial"/>
              </a:defRPr>
            </a:lvl5pPr>
            <a:lvl6pPr marL="0" marR="0" lvl="5" indent="0" algn="r" rtl="0">
              <a:spcBef>
                <a:spcPts val="0"/>
              </a:spcBef>
              <a:buNone/>
              <a:defRPr sz="1800">
                <a:solidFill>
                  <a:schemeClr val="lt1"/>
                </a:solidFill>
                <a:latin typeface="Arial"/>
                <a:ea typeface="Arial"/>
                <a:cs typeface="Arial"/>
                <a:sym typeface="Arial"/>
              </a:defRPr>
            </a:lvl6pPr>
            <a:lvl7pPr marL="0" marR="0" lvl="6" indent="0" algn="r" rtl="0">
              <a:spcBef>
                <a:spcPts val="0"/>
              </a:spcBef>
              <a:buNone/>
              <a:defRPr sz="1800">
                <a:solidFill>
                  <a:schemeClr val="lt1"/>
                </a:solidFill>
                <a:latin typeface="Arial"/>
                <a:ea typeface="Arial"/>
                <a:cs typeface="Arial"/>
                <a:sym typeface="Arial"/>
              </a:defRPr>
            </a:lvl7pPr>
            <a:lvl8pPr marL="0" marR="0" lvl="7" indent="0" algn="r" rtl="0">
              <a:spcBef>
                <a:spcPts val="0"/>
              </a:spcBef>
              <a:buNone/>
              <a:defRPr sz="1800">
                <a:solidFill>
                  <a:schemeClr val="lt1"/>
                </a:solidFill>
                <a:latin typeface="Arial"/>
                <a:ea typeface="Arial"/>
                <a:cs typeface="Arial"/>
                <a:sym typeface="Arial"/>
              </a:defRPr>
            </a:lvl8pPr>
            <a:lvl9pPr marL="0" marR="0" lvl="8" indent="0" algn="r" rtl="0">
              <a:spcBef>
                <a:spcPts val="0"/>
              </a:spcBef>
              <a:buNone/>
              <a:defRPr sz="1800">
                <a:solidFill>
                  <a:schemeClr val="lt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ES"/>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Large Coloured Content">
  <p:cSld name="Large Coloured Content">
    <p:spTree>
      <p:nvGrpSpPr>
        <p:cNvPr id="1" name="Shape 67"/>
        <p:cNvGrpSpPr/>
        <p:nvPr/>
      </p:nvGrpSpPr>
      <p:grpSpPr>
        <a:xfrm>
          <a:off x="0" y="0"/>
          <a:ext cx="0" cy="0"/>
          <a:chOff x="0" y="0"/>
          <a:chExt cx="0" cy="0"/>
        </a:xfrm>
      </p:grpSpPr>
      <p:sp>
        <p:nvSpPr>
          <p:cNvPr id="68" name="Google Shape;68;p48"/>
          <p:cNvSpPr/>
          <p:nvPr/>
        </p:nvSpPr>
        <p:spPr>
          <a:xfrm>
            <a:off x="8491538" y="0"/>
            <a:ext cx="15892462" cy="13716000"/>
          </a:xfrm>
          <a:prstGeom prst="rect">
            <a:avLst/>
          </a:prstGeom>
          <a:solidFill>
            <a:schemeClr val="accent1"/>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lt1"/>
              </a:solidFill>
              <a:latin typeface="Arial"/>
              <a:ea typeface="Arial"/>
              <a:cs typeface="Arial"/>
              <a:sym typeface="Arial"/>
            </a:endParaRPr>
          </a:p>
        </p:txBody>
      </p:sp>
      <p:sp>
        <p:nvSpPr>
          <p:cNvPr id="69" name="Google Shape;69;p48"/>
          <p:cNvSpPr txBox="1">
            <a:spLocks noGrp="1"/>
          </p:cNvSpPr>
          <p:nvPr>
            <p:ph type="title"/>
          </p:nvPr>
        </p:nvSpPr>
        <p:spPr>
          <a:xfrm>
            <a:off x="761999" y="1524000"/>
            <a:ext cx="7399339" cy="4484687"/>
          </a:xfrm>
          <a:prstGeom prst="rect">
            <a:avLst/>
          </a:prstGeom>
          <a:noFill/>
          <a:ln>
            <a:noFill/>
          </a:ln>
        </p:spPr>
        <p:txBody>
          <a:bodyPr spcFirstLastPara="1" wrap="square" lIns="0" tIns="0" rIns="0" bIns="0" anchor="t" anchorCtr="0">
            <a:normAutofit/>
          </a:bodyPr>
          <a:lstStyle>
            <a:lvl1pPr lvl="0" algn="l">
              <a:lnSpc>
                <a:spcPct val="90000"/>
              </a:lnSpc>
              <a:spcBef>
                <a:spcPts val="0"/>
              </a:spcBef>
              <a:spcAft>
                <a:spcPts val="0"/>
              </a:spcAft>
              <a:buClr>
                <a:schemeClr val="accent1"/>
              </a:buClr>
              <a:buSzPts val="8000"/>
              <a:buFont typeface="Arial"/>
              <a:buNone/>
              <a:defRPr>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48"/>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800">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sp>
        <p:nvSpPr>
          <p:cNvPr id="71" name="Google Shape;71;p48"/>
          <p:cNvSpPr txBox="1">
            <a:spLocks noGrp="1"/>
          </p:cNvSpPr>
          <p:nvPr>
            <p:ph type="body" idx="1"/>
          </p:nvPr>
        </p:nvSpPr>
        <p:spPr>
          <a:xfrm>
            <a:off x="10423525" y="1524000"/>
            <a:ext cx="13198475" cy="1066800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2000"/>
              </a:spcBef>
              <a:spcAft>
                <a:spcPts val="0"/>
              </a:spcAft>
              <a:buClr>
                <a:srgbClr val="323232"/>
              </a:buClr>
              <a:buSzPts val="1800"/>
              <a:buChar char="•"/>
              <a:defRPr/>
            </a:lvl1pPr>
            <a:lvl2pPr marL="914400" lvl="1" indent="-342900" algn="l">
              <a:lnSpc>
                <a:spcPct val="90000"/>
              </a:lnSpc>
              <a:spcBef>
                <a:spcPts val="1000"/>
              </a:spcBef>
              <a:spcAft>
                <a:spcPts val="0"/>
              </a:spcAft>
              <a:buClr>
                <a:srgbClr val="323232"/>
              </a:buClr>
              <a:buSzPts val="1800"/>
              <a:buChar char="•"/>
              <a:defRPr/>
            </a:lvl2pPr>
            <a:lvl3pPr marL="1371600" lvl="2" indent="-342900" algn="l">
              <a:lnSpc>
                <a:spcPct val="90000"/>
              </a:lnSpc>
              <a:spcBef>
                <a:spcPts val="1000"/>
              </a:spcBef>
              <a:spcAft>
                <a:spcPts val="0"/>
              </a:spcAft>
              <a:buClr>
                <a:srgbClr val="323232"/>
              </a:buClr>
              <a:buSzPts val="1800"/>
              <a:buChar char="•"/>
              <a:defRPr/>
            </a:lvl3pPr>
            <a:lvl4pPr marL="1828800" lvl="3" indent="-342900" algn="l">
              <a:lnSpc>
                <a:spcPct val="90000"/>
              </a:lnSpc>
              <a:spcBef>
                <a:spcPts val="1000"/>
              </a:spcBef>
              <a:spcAft>
                <a:spcPts val="0"/>
              </a:spcAft>
              <a:buClr>
                <a:srgbClr val="323232"/>
              </a:buClr>
              <a:buSzPts val="1800"/>
              <a:buChar char="•"/>
              <a:defRPr/>
            </a:lvl4pPr>
            <a:lvl5pPr marL="2286000" lvl="4" indent="-342900" algn="l">
              <a:lnSpc>
                <a:spcPct val="90000"/>
              </a:lnSpc>
              <a:spcBef>
                <a:spcPts val="1000"/>
              </a:spcBef>
              <a:spcAft>
                <a:spcPts val="0"/>
              </a:spcAft>
              <a:buClr>
                <a:srgbClr val="323232"/>
              </a:buClr>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pic>
        <p:nvPicPr>
          <p:cNvPr id="72" name="Google Shape;72;p48" descr="Blue text on a black background&#10;&#10;AI-generated content may be incorrect."/>
          <p:cNvPicPr preferRelativeResize="0"/>
          <p:nvPr/>
        </p:nvPicPr>
        <p:blipFill rotWithShape="1">
          <a:blip r:embed="rId2">
            <a:alphaModFix/>
          </a:blip>
          <a:srcRect/>
          <a:stretch/>
        </p:blipFill>
        <p:spPr>
          <a:xfrm>
            <a:off x="762000" y="12469466"/>
            <a:ext cx="2171700" cy="484534"/>
          </a:xfrm>
          <a:prstGeom prst="rect">
            <a:avLst/>
          </a:prstGeom>
          <a:noFill/>
          <a:ln>
            <a:noFill/>
          </a:ln>
        </p:spPr>
      </p:pic>
      <p:pic>
        <p:nvPicPr>
          <p:cNvPr id="73" name="Google Shape;73;p48" descr="A black and white logo&#10;&#10;AI-generated content may be incorrect."/>
          <p:cNvPicPr preferRelativeResize="0"/>
          <p:nvPr/>
        </p:nvPicPr>
        <p:blipFill rotWithShape="1">
          <a:blip r:embed="rId3">
            <a:alphaModFix/>
          </a:blip>
          <a:srcRect/>
          <a:stretch/>
        </p:blipFill>
        <p:spPr>
          <a:xfrm>
            <a:off x="21606569" y="12481199"/>
            <a:ext cx="2015431" cy="484632"/>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Full-Slide Picture">
  <p:cSld name="Full-Slide Picture">
    <p:spTree>
      <p:nvGrpSpPr>
        <p:cNvPr id="1" name="Shape 74"/>
        <p:cNvGrpSpPr/>
        <p:nvPr/>
      </p:nvGrpSpPr>
      <p:grpSpPr>
        <a:xfrm>
          <a:off x="0" y="0"/>
          <a:ext cx="0" cy="0"/>
          <a:chOff x="0" y="0"/>
          <a:chExt cx="0" cy="0"/>
        </a:xfrm>
      </p:grpSpPr>
      <p:sp>
        <p:nvSpPr>
          <p:cNvPr id="75" name="Google Shape;75;p49"/>
          <p:cNvSpPr txBox="1"/>
          <p:nvPr/>
        </p:nvSpPr>
        <p:spPr>
          <a:xfrm>
            <a:off x="762000" y="762001"/>
            <a:ext cx="1601788" cy="276999"/>
          </a:xfrm>
          <a:prstGeom prst="rect">
            <a:avLst/>
          </a:prstGeom>
          <a:noFill/>
          <a:ln>
            <a:noFill/>
          </a:ln>
        </p:spPr>
        <p:txBody>
          <a:bodyPr spcFirstLastPara="1" wrap="square" lIns="0" tIns="0" rIns="0" bIns="0" anchor="t" anchorCtr="0">
            <a:spAutoFit/>
          </a:bodyPr>
          <a:lstStyle/>
          <a:p>
            <a:pPr marL="0" marR="0" lvl="0" indent="0" algn="l" rtl="0">
              <a:spcBef>
                <a:spcPts val="0"/>
              </a:spcBef>
              <a:spcAft>
                <a:spcPts val="0"/>
              </a:spcAft>
              <a:buNone/>
            </a:pPr>
            <a:r>
              <a:rPr lang="es-ES" sz="1800">
                <a:solidFill>
                  <a:srgbClr val="323232"/>
                </a:solidFill>
                <a:latin typeface="Arial"/>
                <a:ea typeface="Arial"/>
                <a:cs typeface="Arial"/>
                <a:sym typeface="Arial"/>
              </a:rPr>
              <a:t>FOOTPRINT</a:t>
            </a:r>
            <a:endParaRPr sz="1800">
              <a:solidFill>
                <a:srgbClr val="323232"/>
              </a:solidFill>
              <a:latin typeface="Arial"/>
              <a:ea typeface="Arial"/>
              <a:cs typeface="Arial"/>
              <a:sym typeface="Arial"/>
            </a:endParaRPr>
          </a:p>
        </p:txBody>
      </p:sp>
      <p:pic>
        <p:nvPicPr>
          <p:cNvPr id="76" name="Google Shape;76;p49"/>
          <p:cNvPicPr preferRelativeResize="0"/>
          <p:nvPr/>
        </p:nvPicPr>
        <p:blipFill rotWithShape="1">
          <a:blip r:embed="rId2">
            <a:alphaModFix/>
          </a:blip>
          <a:srcRect t="-282" b="564"/>
          <a:stretch/>
        </p:blipFill>
        <p:spPr>
          <a:xfrm>
            <a:off x="21450519" y="12433300"/>
            <a:ext cx="2171481" cy="520700"/>
          </a:xfrm>
          <a:prstGeom prst="rect">
            <a:avLst/>
          </a:prstGeom>
          <a:solidFill>
            <a:srgbClr val="F8F8F8"/>
          </a:solidFill>
          <a:ln>
            <a:noFill/>
          </a:ln>
        </p:spPr>
      </p:pic>
      <p:pic>
        <p:nvPicPr>
          <p:cNvPr id="77" name="Google Shape;77;p49" descr="Blue text on a black background&#10;&#10;AI-generated content may be incorrect."/>
          <p:cNvPicPr preferRelativeResize="0"/>
          <p:nvPr/>
        </p:nvPicPr>
        <p:blipFill rotWithShape="1">
          <a:blip r:embed="rId3">
            <a:alphaModFix/>
          </a:blip>
          <a:srcRect/>
          <a:stretch/>
        </p:blipFill>
        <p:spPr>
          <a:xfrm>
            <a:off x="762000" y="12469466"/>
            <a:ext cx="2171700" cy="484534"/>
          </a:xfrm>
          <a:prstGeom prst="rect">
            <a:avLst/>
          </a:prstGeom>
          <a:noFill/>
          <a:ln>
            <a:noFill/>
          </a:ln>
        </p:spPr>
      </p:pic>
      <p:sp>
        <p:nvSpPr>
          <p:cNvPr id="78" name="Google Shape;78;p49"/>
          <p:cNvSpPr>
            <a:spLocks noGrp="1"/>
          </p:cNvSpPr>
          <p:nvPr>
            <p:ph type="pic" idx="2"/>
          </p:nvPr>
        </p:nvSpPr>
        <p:spPr>
          <a:xfrm>
            <a:off x="0" y="0"/>
            <a:ext cx="24384000" cy="13716000"/>
          </a:xfrm>
          <a:prstGeom prst="rect">
            <a:avLst/>
          </a:prstGeom>
          <a:noFill/>
          <a:ln>
            <a:noFill/>
          </a:ln>
        </p:spPr>
      </p:sp>
      <p:sp>
        <p:nvSpPr>
          <p:cNvPr id="79" name="Google Shape;79;p49"/>
          <p:cNvSpPr/>
          <p:nvPr/>
        </p:nvSpPr>
        <p:spPr>
          <a:xfrm>
            <a:off x="0" y="7886700"/>
            <a:ext cx="13982700" cy="4305300"/>
          </a:xfrm>
          <a:prstGeom prst="rect">
            <a:avLst/>
          </a:prstGeom>
          <a:solidFill>
            <a:schemeClr val="lt1">
              <a:alpha val="20000"/>
            </a:schemeClr>
          </a:solidFill>
          <a:ln w="19050" cap="flat" cmpd="sng">
            <a:solidFill>
              <a:srgbClr val="0D5628"/>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s-ES" sz="3600">
                <a:solidFill>
                  <a:schemeClr val="lt1"/>
                </a:solidFill>
                <a:latin typeface="Arial"/>
                <a:ea typeface="Arial"/>
                <a:cs typeface="Arial"/>
                <a:sym typeface="Arial"/>
              </a:rPr>
              <a:t>v</a:t>
            </a:r>
            <a:endParaRPr sz="3600">
              <a:solidFill>
                <a:schemeClr val="lt1"/>
              </a:solidFill>
              <a:latin typeface="Arial"/>
              <a:ea typeface="Arial"/>
              <a:cs typeface="Arial"/>
              <a:sym typeface="Arial"/>
            </a:endParaRPr>
          </a:p>
        </p:txBody>
      </p:sp>
      <p:sp>
        <p:nvSpPr>
          <p:cNvPr id="80" name="Google Shape;80;p49"/>
          <p:cNvSpPr txBox="1">
            <a:spLocks noGrp="1"/>
          </p:cNvSpPr>
          <p:nvPr>
            <p:ph type="body" idx="1"/>
          </p:nvPr>
        </p:nvSpPr>
        <p:spPr>
          <a:xfrm>
            <a:off x="762000" y="8355744"/>
            <a:ext cx="9331320" cy="3340955"/>
          </a:xfrm>
          <a:prstGeom prst="rect">
            <a:avLst/>
          </a:prstGeom>
          <a:noFill/>
          <a:ln>
            <a:noFill/>
          </a:ln>
        </p:spPr>
        <p:txBody>
          <a:bodyPr spcFirstLastPara="1" wrap="square" lIns="0" tIns="0" rIns="0" bIns="0" anchor="t" anchorCtr="0">
            <a:normAutofit/>
          </a:bodyPr>
          <a:lstStyle>
            <a:lvl1pPr marL="457200" lvl="0" indent="-482600" algn="l">
              <a:lnSpc>
                <a:spcPct val="90000"/>
              </a:lnSpc>
              <a:spcBef>
                <a:spcPts val="2000"/>
              </a:spcBef>
              <a:spcAft>
                <a:spcPts val="0"/>
              </a:spcAft>
              <a:buClr>
                <a:srgbClr val="323232"/>
              </a:buClr>
              <a:buSzPts val="4000"/>
              <a:buChar char="•"/>
              <a:defRPr sz="4000" b="0">
                <a:solidFill>
                  <a:srgbClr val="323232"/>
                </a:solidFill>
              </a:defRPr>
            </a:lvl1pPr>
            <a:lvl2pPr marL="914400" lvl="1" indent="-457200" algn="l">
              <a:lnSpc>
                <a:spcPct val="90000"/>
              </a:lnSpc>
              <a:spcBef>
                <a:spcPts val="1000"/>
              </a:spcBef>
              <a:spcAft>
                <a:spcPts val="0"/>
              </a:spcAft>
              <a:buClr>
                <a:srgbClr val="323232"/>
              </a:buClr>
              <a:buSzPts val="3600"/>
              <a:buChar char="•"/>
              <a:defRPr sz="3600">
                <a:solidFill>
                  <a:srgbClr val="323232"/>
                </a:solidFill>
              </a:defRPr>
            </a:lvl2pPr>
            <a:lvl3pPr marL="1371600" lvl="2" indent="-431800" algn="l">
              <a:lnSpc>
                <a:spcPct val="90000"/>
              </a:lnSpc>
              <a:spcBef>
                <a:spcPts val="1000"/>
              </a:spcBef>
              <a:spcAft>
                <a:spcPts val="0"/>
              </a:spcAft>
              <a:buClr>
                <a:srgbClr val="323232"/>
              </a:buClr>
              <a:buSzPts val="3200"/>
              <a:buChar char="•"/>
              <a:defRPr sz="3200">
                <a:solidFill>
                  <a:srgbClr val="323232"/>
                </a:solidFill>
              </a:defRPr>
            </a:lvl3pPr>
            <a:lvl4pPr marL="1828800" lvl="3" indent="-406400" algn="l">
              <a:lnSpc>
                <a:spcPct val="90000"/>
              </a:lnSpc>
              <a:spcBef>
                <a:spcPts val="1000"/>
              </a:spcBef>
              <a:spcAft>
                <a:spcPts val="0"/>
              </a:spcAft>
              <a:buClr>
                <a:srgbClr val="323232"/>
              </a:buClr>
              <a:buSzPts val="2800"/>
              <a:buChar char="•"/>
              <a:defRPr sz="2800">
                <a:solidFill>
                  <a:srgbClr val="323232"/>
                </a:solidFill>
              </a:defRPr>
            </a:lvl4pPr>
            <a:lvl5pPr marL="2286000" lvl="4" indent="-406400" algn="l">
              <a:lnSpc>
                <a:spcPct val="90000"/>
              </a:lnSpc>
              <a:spcBef>
                <a:spcPts val="1000"/>
              </a:spcBef>
              <a:spcAft>
                <a:spcPts val="0"/>
              </a:spcAft>
              <a:buClr>
                <a:srgbClr val="323232"/>
              </a:buClr>
              <a:buSzPts val="2800"/>
              <a:buChar char="•"/>
              <a:defRPr sz="2800">
                <a:solidFill>
                  <a:srgbClr val="323232"/>
                </a:solidFill>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Shape 5"/>
        <p:cNvGrpSpPr/>
        <p:nvPr/>
      </p:nvGrpSpPr>
      <p:grpSpPr>
        <a:xfrm>
          <a:off x="0" y="0"/>
          <a:ext cx="0" cy="0"/>
          <a:chOff x="0" y="0"/>
          <a:chExt cx="0" cy="0"/>
        </a:xfrm>
      </p:grpSpPr>
      <p:sp>
        <p:nvSpPr>
          <p:cNvPr id="6" name="Google Shape;6;p38"/>
          <p:cNvSpPr txBox="1">
            <a:spLocks noGrp="1"/>
          </p:cNvSpPr>
          <p:nvPr>
            <p:ph type="title"/>
          </p:nvPr>
        </p:nvSpPr>
        <p:spPr>
          <a:xfrm>
            <a:off x="761999" y="1524000"/>
            <a:ext cx="15128875" cy="4484687"/>
          </a:xfrm>
          <a:prstGeom prst="rect">
            <a:avLst/>
          </a:prstGeom>
          <a:noFill/>
          <a:ln>
            <a:noFill/>
          </a:ln>
        </p:spPr>
        <p:txBody>
          <a:bodyPr spcFirstLastPara="1" wrap="square" lIns="0" tIns="0" rIns="0" bIns="0" anchor="t" anchorCtr="0">
            <a:normAutofit/>
          </a:bodyPr>
          <a:lstStyle>
            <a:lvl1pPr marR="0" lvl="0" algn="l" rtl="0">
              <a:lnSpc>
                <a:spcPct val="90000"/>
              </a:lnSpc>
              <a:spcBef>
                <a:spcPts val="0"/>
              </a:spcBef>
              <a:spcAft>
                <a:spcPts val="0"/>
              </a:spcAft>
              <a:buClr>
                <a:srgbClr val="323232"/>
              </a:buClr>
              <a:buSzPts val="8000"/>
              <a:buFont typeface="Arial"/>
              <a:buNone/>
              <a:defRPr sz="8000" b="0" i="0" u="none" strike="noStrike" cap="none">
                <a:solidFill>
                  <a:srgbClr val="323232"/>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38"/>
          <p:cNvSpPr txBox="1">
            <a:spLocks noGrp="1"/>
          </p:cNvSpPr>
          <p:nvPr>
            <p:ph type="body" idx="1"/>
          </p:nvPr>
        </p:nvSpPr>
        <p:spPr>
          <a:xfrm>
            <a:off x="755650" y="6858000"/>
            <a:ext cx="15135225" cy="4838700"/>
          </a:xfrm>
          <a:prstGeom prst="rect">
            <a:avLst/>
          </a:prstGeom>
          <a:noFill/>
          <a:ln>
            <a:noFill/>
          </a:ln>
        </p:spPr>
        <p:txBody>
          <a:bodyPr spcFirstLastPara="1" wrap="square" lIns="0" tIns="0" rIns="0" bIns="0" anchor="t" anchorCtr="0">
            <a:normAutofit/>
          </a:bodyPr>
          <a:lstStyle>
            <a:lvl1pPr marL="457200" marR="0" lvl="0" indent="-584200" algn="l" rtl="0">
              <a:lnSpc>
                <a:spcPct val="90000"/>
              </a:lnSpc>
              <a:spcBef>
                <a:spcPts val="2000"/>
              </a:spcBef>
              <a:spcAft>
                <a:spcPts val="0"/>
              </a:spcAft>
              <a:buClr>
                <a:srgbClr val="323232"/>
              </a:buClr>
              <a:buSzPts val="5600"/>
              <a:buFont typeface="Arial"/>
              <a:buChar char="•"/>
              <a:defRPr sz="5600" b="0" i="0" u="none" strike="noStrike" cap="none">
                <a:solidFill>
                  <a:srgbClr val="323232"/>
                </a:solidFill>
                <a:latin typeface="Arial"/>
                <a:ea typeface="Arial"/>
                <a:cs typeface="Arial"/>
                <a:sym typeface="Arial"/>
              </a:defRPr>
            </a:lvl1pPr>
            <a:lvl2pPr marL="914400" marR="0" lvl="1" indent="-533400" algn="l" rtl="0">
              <a:lnSpc>
                <a:spcPct val="90000"/>
              </a:lnSpc>
              <a:spcBef>
                <a:spcPts val="1000"/>
              </a:spcBef>
              <a:spcAft>
                <a:spcPts val="0"/>
              </a:spcAft>
              <a:buClr>
                <a:srgbClr val="323232"/>
              </a:buClr>
              <a:buSzPts val="4800"/>
              <a:buFont typeface="Arial"/>
              <a:buChar char="•"/>
              <a:defRPr sz="4800" b="0" i="0" u="none" strike="noStrike" cap="none">
                <a:solidFill>
                  <a:srgbClr val="323232"/>
                </a:solidFill>
                <a:latin typeface="Arial"/>
                <a:ea typeface="Arial"/>
                <a:cs typeface="Arial"/>
                <a:sym typeface="Arial"/>
              </a:defRPr>
            </a:lvl2pPr>
            <a:lvl3pPr marL="1371600" marR="0" lvl="2" indent="-482600" algn="l" rtl="0">
              <a:lnSpc>
                <a:spcPct val="90000"/>
              </a:lnSpc>
              <a:spcBef>
                <a:spcPts val="1000"/>
              </a:spcBef>
              <a:spcAft>
                <a:spcPts val="0"/>
              </a:spcAft>
              <a:buClr>
                <a:srgbClr val="323232"/>
              </a:buClr>
              <a:buSzPts val="4000"/>
              <a:buFont typeface="Arial"/>
              <a:buChar char="•"/>
              <a:defRPr sz="4000" b="0" i="0" u="none" strike="noStrike" cap="none">
                <a:solidFill>
                  <a:srgbClr val="323232"/>
                </a:solidFill>
                <a:latin typeface="Arial"/>
                <a:ea typeface="Arial"/>
                <a:cs typeface="Arial"/>
                <a:sym typeface="Arial"/>
              </a:defRPr>
            </a:lvl3pPr>
            <a:lvl4pPr marL="1828800" marR="0" lvl="3" indent="-457200"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4pPr>
            <a:lvl5pPr marL="2286000" marR="0" lvl="4" indent="-457200" algn="l" rtl="0">
              <a:lnSpc>
                <a:spcPct val="90000"/>
              </a:lnSpc>
              <a:spcBef>
                <a:spcPts val="1000"/>
              </a:spcBef>
              <a:spcAft>
                <a:spcPts val="0"/>
              </a:spcAft>
              <a:buClr>
                <a:srgbClr val="323232"/>
              </a:buClr>
              <a:buSzPts val="3600"/>
              <a:buFont typeface="Arial"/>
              <a:buChar char="•"/>
              <a:defRPr sz="3600" b="0" i="0" u="none" strike="noStrike" cap="none">
                <a:solidFill>
                  <a:srgbClr val="323232"/>
                </a:solidFill>
                <a:latin typeface="Arial"/>
                <a:ea typeface="Arial"/>
                <a:cs typeface="Arial"/>
                <a:sym typeface="Arial"/>
              </a:defRPr>
            </a:lvl5pPr>
            <a:lvl6pPr marL="2743200" marR="0" lvl="5"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6pPr>
            <a:lvl7pPr marL="3200400" marR="0" lvl="6"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7pPr>
            <a:lvl8pPr marL="3657600" marR="0" lvl="7"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8pPr>
            <a:lvl9pPr marL="4114800" marR="0" lvl="8"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15:clr>
            <a:srgbClr val="F26B43"/>
          </p15:clr>
        </p15:guide>
        <p15:guide id="2" pos="15360">
          <p15:clr>
            <a:srgbClr val="F26B43"/>
          </p15:clr>
        </p15:guide>
        <p15:guide id="3" pos="480">
          <p15:clr>
            <a:srgbClr val="F26B43"/>
          </p15:clr>
        </p15:guide>
        <p15:guide id="4" pos="1489">
          <p15:clr>
            <a:srgbClr val="F26B43"/>
          </p15:clr>
        </p15:guide>
        <p15:guide id="5" pos="1697">
          <p15:clr>
            <a:srgbClr val="F26B43"/>
          </p15:clr>
        </p15:guide>
        <p15:guide id="6" pos="2706">
          <p15:clr>
            <a:srgbClr val="F26B43"/>
          </p15:clr>
        </p15:guide>
        <p15:guide id="7" pos="2914">
          <p15:clr>
            <a:srgbClr val="F26B43"/>
          </p15:clr>
        </p15:guide>
        <p15:guide id="8" pos="3924">
          <p15:clr>
            <a:srgbClr val="F26B43"/>
          </p15:clr>
        </p15:guide>
        <p15:guide id="9" pos="4132">
          <p15:clr>
            <a:srgbClr val="F26B43"/>
          </p15:clr>
        </p15:guide>
        <p15:guide id="10" pos="5141">
          <p15:clr>
            <a:srgbClr val="F26B43"/>
          </p15:clr>
        </p15:guide>
        <p15:guide id="11" pos="5349">
          <p15:clr>
            <a:srgbClr val="F26B43"/>
          </p15:clr>
        </p15:guide>
        <p15:guide id="12" pos="6358">
          <p15:clr>
            <a:srgbClr val="F26B43"/>
          </p15:clr>
        </p15:guide>
        <p15:guide id="13" pos="6566">
          <p15:clr>
            <a:srgbClr val="F26B43"/>
          </p15:clr>
        </p15:guide>
        <p15:guide id="14" pos="7576">
          <p15:clr>
            <a:srgbClr val="F26B43"/>
          </p15:clr>
        </p15:guide>
        <p15:guide id="15" pos="7784">
          <p15:clr>
            <a:srgbClr val="F26B43"/>
          </p15:clr>
        </p15:guide>
        <p15:guide id="16" pos="8808">
          <p15:clr>
            <a:srgbClr val="F26B43"/>
          </p15:clr>
        </p15:guide>
        <p15:guide id="17" pos="9001">
          <p15:clr>
            <a:srgbClr val="F26B43"/>
          </p15:clr>
        </p15:guide>
        <p15:guide id="18" pos="10010">
          <p15:clr>
            <a:srgbClr val="F26B43"/>
          </p15:clr>
        </p15:guide>
        <p15:guide id="19" pos="10218">
          <p15:clr>
            <a:srgbClr val="F26B43"/>
          </p15:clr>
        </p15:guide>
        <p15:guide id="20" pos="11228">
          <p15:clr>
            <a:srgbClr val="F26B43"/>
          </p15:clr>
        </p15:guide>
        <p15:guide id="21" pos="11436">
          <p15:clr>
            <a:srgbClr val="F26B43"/>
          </p15:clr>
        </p15:guide>
        <p15:guide id="22" pos="12445">
          <p15:clr>
            <a:srgbClr val="F26B43"/>
          </p15:clr>
        </p15:guide>
        <p15:guide id="23" pos="12653">
          <p15:clr>
            <a:srgbClr val="F26B43"/>
          </p15:clr>
        </p15:guide>
        <p15:guide id="24" pos="13662">
          <p15:clr>
            <a:srgbClr val="F26B43"/>
          </p15:clr>
        </p15:guide>
        <p15:guide id="25" pos="13896">
          <p15:clr>
            <a:srgbClr val="F26B43"/>
          </p15:clr>
        </p15:guide>
        <p15:guide id="26" pos="14880">
          <p15:clr>
            <a:srgbClr val="F26B43"/>
          </p15:clr>
        </p15:guide>
        <p15:guide id="27" orient="horz">
          <p15:clr>
            <a:srgbClr val="F26B43"/>
          </p15:clr>
        </p15:guide>
        <p15:guide id="28" orient="horz" pos="8640">
          <p15:clr>
            <a:srgbClr val="F26B43"/>
          </p15:clr>
        </p15:guide>
        <p15:guide id="29" orient="horz" pos="960">
          <p15:clr>
            <a:srgbClr val="F26B43"/>
          </p15:clr>
        </p15:guide>
        <p15:guide id="30" orient="horz" pos="7680">
          <p15:clr>
            <a:srgbClr val="F26B43"/>
          </p15:clr>
        </p15:guide>
        <p15:guide id="31" orient="horz" pos="8160">
          <p15:clr>
            <a:srgbClr val="F26B43"/>
          </p15:clr>
        </p15:guide>
        <p15:guide id="32" orient="horz" pos="480">
          <p15:clr>
            <a:srgbClr val="F26B43"/>
          </p15:clr>
        </p15:guide>
        <p15:guide id="33" orient="horz" pos="736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3.xml"/><Relationship Id="rId5" Type="http://schemas.openxmlformats.org/officeDocument/2006/relationships/image" Target="../media/image19.pn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hyperlink" Target="https://www.youtube.com/watch?v=nxnLRlY8-Xs&amp;t=2278s" TargetMode="External"/><Relationship Id="rId2" Type="http://schemas.openxmlformats.org/officeDocument/2006/relationships/notesSlide" Target="../notesSlides/notesSlide34.xml"/><Relationship Id="rId1" Type="http://schemas.openxmlformats.org/officeDocument/2006/relationships/slideLayout" Target="../slideLayouts/slideLayout6.xml"/><Relationship Id="rId5" Type="http://schemas.openxmlformats.org/officeDocument/2006/relationships/hyperlink" Target="https://www.youtube.com/watch?v=AMlG-c1hXEE" TargetMode="External"/><Relationship Id="rId4" Type="http://schemas.openxmlformats.org/officeDocument/2006/relationships/hyperlink" Target="https://www.youtube.com/watch?v=SjS_vFvRmsQ"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link.springer.com/article/10.1007/s00267-017-0993-2" TargetMode="External"/><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
          <p:cNvSpPr txBox="1">
            <a:spLocks noGrp="1"/>
          </p:cNvSpPr>
          <p:nvPr>
            <p:ph type="title"/>
          </p:nvPr>
        </p:nvSpPr>
        <p:spPr>
          <a:xfrm>
            <a:off x="762001" y="5657851"/>
            <a:ext cx="15128874" cy="3771899"/>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11500"/>
              <a:buFont typeface="Arial"/>
              <a:buNone/>
            </a:pPr>
            <a:r>
              <a:rPr lang="es-ES" b="1" dirty="0"/>
              <a:t>3. </a:t>
            </a:r>
            <a:r>
              <a:rPr lang="es-ES" b="1" dirty="0" err="1"/>
              <a:t>Gestão</a:t>
            </a:r>
            <a:r>
              <a:rPr lang="es-ES" b="1" dirty="0"/>
              <a:t> ambiental</a:t>
            </a:r>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sp>
        <p:nvSpPr>
          <p:cNvPr id="90" name="Google Shape;90;p2"/>
          <p:cNvSpPr txBox="1">
            <a:spLocks noGrp="1"/>
          </p:cNvSpPr>
          <p:nvPr>
            <p:ph type="title"/>
          </p:nvPr>
        </p:nvSpPr>
        <p:spPr>
          <a:xfrm>
            <a:off x="762001" y="5657851"/>
            <a:ext cx="11264899" cy="3067049"/>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es-ES" b="1" dirty="0"/>
              <a:t>A. </a:t>
            </a:r>
            <a:r>
              <a:rPr lang="es-ES" b="1" dirty="0" err="1"/>
              <a:t>Introdução</a:t>
            </a:r>
            <a:r>
              <a:rPr lang="es-ES" b="1" dirty="0"/>
              <a:t> </a:t>
            </a:r>
            <a:r>
              <a:rPr lang="es-ES" b="1" dirty="0" err="1"/>
              <a:t>ao</a:t>
            </a:r>
            <a:r>
              <a:rPr lang="es-ES" b="1" dirty="0"/>
              <a:t> módulo </a:t>
            </a:r>
            <a:endParaRPr dirty="0"/>
          </a:p>
        </p:txBody>
      </p:sp>
      <p:sp>
        <p:nvSpPr>
          <p:cNvPr id="91" name="Google Shape;91;p2"/>
          <p:cNvSpPr/>
          <p:nvPr/>
        </p:nvSpPr>
        <p:spPr>
          <a:xfrm>
            <a:off x="603849" y="9661585"/>
            <a:ext cx="12387532" cy="845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3600">
              <a:solidFill>
                <a:schemeClr val="lt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3"/>
          <p:cNvSpPr txBox="1">
            <a:spLocks noGrp="1"/>
          </p:cNvSpPr>
          <p:nvPr>
            <p:ph type="body" idx="1"/>
          </p:nvPr>
        </p:nvSpPr>
        <p:spPr>
          <a:xfrm>
            <a:off x="755649" y="3031958"/>
            <a:ext cx="22294131" cy="8664742"/>
          </a:xfrm>
          <a:prstGeom prst="rect">
            <a:avLst/>
          </a:prstGeom>
          <a:noFill/>
          <a:ln>
            <a:noFill/>
          </a:ln>
        </p:spPr>
        <p:txBody>
          <a:bodyPr spcFirstLastPara="1" wrap="square" lIns="0" tIns="118850" rIns="0" bIns="0" anchor="t" anchorCtr="0">
            <a:normAutofit lnSpcReduction="10000"/>
          </a:bodyPr>
          <a:lstStyle/>
          <a:p>
            <a:pPr marL="0" lvl="0" indent="0">
              <a:spcBef>
                <a:spcPts val="0"/>
              </a:spcBef>
              <a:buSzPct val="100000"/>
            </a:pPr>
            <a:r>
              <a:rPr lang="pt-PT" sz="4800" dirty="0"/>
              <a:t>A gestão ambiental refere-se ao uso responsável e à proteção do ambiente natural através da participação ativa, da ética e de práticas sustentáveis. Historicamente, a gestão ambiental tem as suas raízes em várias culturas e tradições religiosas que enfatizam a harmonia com a natureza. No discurso ambiental moderno, significa uma transição do domínio sobre a natureza para a cooperação e o cuidado. Este termo caracteriza-se por três princípios principais: </a:t>
            </a:r>
            <a:r>
              <a:rPr lang="pt-PT" sz="4800" b="1" dirty="0"/>
              <a:t>responsabilidade, sustentabilidade e cuidado e ética.</a:t>
            </a:r>
            <a:r>
              <a:rPr lang="es-ES" sz="4800" b="1" dirty="0"/>
              <a:t> </a:t>
            </a:r>
          </a:p>
          <a:p>
            <a:pPr marL="0" lvl="0" indent="0">
              <a:spcBef>
                <a:spcPts val="0"/>
              </a:spcBef>
              <a:buSzPct val="100000"/>
            </a:pPr>
            <a:endParaRPr b="1" dirty="0"/>
          </a:p>
          <a:p>
            <a:pPr marL="0" lvl="0" indent="0">
              <a:buSzPct val="100000"/>
            </a:pPr>
            <a:r>
              <a:rPr lang="pt-PT" sz="4800" dirty="0"/>
              <a:t>Vários intervenientes participam na gestão ambiental, incluindo os </a:t>
            </a:r>
            <a:r>
              <a:rPr lang="pt-PT" sz="4800" b="1" dirty="0"/>
              <a:t>indivíduos</a:t>
            </a:r>
            <a:r>
              <a:rPr lang="pt-PT" sz="4800" dirty="0"/>
              <a:t>, através de escolhas de estilo de vida e do envolvimento cívico; as </a:t>
            </a:r>
            <a:r>
              <a:rPr lang="pt-PT" sz="4800" b="1" dirty="0"/>
              <a:t>comunidades</a:t>
            </a:r>
            <a:r>
              <a:rPr lang="pt-PT" sz="4800" dirty="0"/>
              <a:t>, por meio de programas ambientais locais e da cogestão; as </a:t>
            </a:r>
            <a:r>
              <a:rPr lang="pt-PT" sz="4800" b="1" dirty="0"/>
              <a:t>empresas</a:t>
            </a:r>
            <a:r>
              <a:rPr lang="pt-PT" sz="4800" dirty="0"/>
              <a:t>, através da adoção de práticas sustentáveis; e os governos, por meio de regulamentação e incentivos. A gestão ambiental não é apenas um imperativo moral ou ecológico. É a base da resiliência, da segurança dos recursos e da equidade social.</a:t>
            </a:r>
            <a:endParaRPr sz="4800" dirty="0"/>
          </a:p>
        </p:txBody>
      </p:sp>
      <p:sp>
        <p:nvSpPr>
          <p:cNvPr id="97" name="Google Shape;97;p3"/>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accent1"/>
              </a:buClr>
              <a:buSzPts val="8000"/>
              <a:buFont typeface="Arial"/>
              <a:buNone/>
            </a:pPr>
            <a:r>
              <a:rPr lang="es-ES" b="1" dirty="0"/>
              <a:t>A. </a:t>
            </a:r>
            <a:r>
              <a:rPr lang="es-ES" b="1" dirty="0" err="1"/>
              <a:t>Introdução</a:t>
            </a:r>
            <a:r>
              <a:rPr lang="es-ES" b="1" dirty="0"/>
              <a:t> </a:t>
            </a:r>
            <a:r>
              <a:rPr lang="es-ES" b="1" dirty="0" err="1"/>
              <a:t>ao</a:t>
            </a:r>
            <a:r>
              <a:rPr lang="es-ES" b="1" dirty="0"/>
              <a:t> módulo</a:t>
            </a:r>
            <a:endParaRP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02" name="Google Shape;102;p4"/>
          <p:cNvSpPr txBox="1">
            <a:spLocks noGrp="1"/>
          </p:cNvSpPr>
          <p:nvPr>
            <p:ph type="title"/>
          </p:nvPr>
        </p:nvSpPr>
        <p:spPr>
          <a:xfrm>
            <a:off x="762000" y="5657850"/>
            <a:ext cx="19944300" cy="3067200"/>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es-ES" b="1" dirty="0"/>
              <a:t>B. </a:t>
            </a:r>
            <a:r>
              <a:rPr lang="es-ES" b="1" dirty="0" err="1"/>
              <a:t>Introdução</a:t>
            </a:r>
            <a:r>
              <a:rPr lang="es-ES" b="1" dirty="0"/>
              <a:t> à </a:t>
            </a:r>
            <a:r>
              <a:rPr lang="es-ES" b="1" dirty="0" err="1"/>
              <a:t>gestão</a:t>
            </a:r>
            <a:r>
              <a:rPr lang="es-ES" b="1" dirty="0"/>
              <a:t> ambiental </a:t>
            </a:r>
            <a:endParaRPr dirty="0"/>
          </a:p>
        </p:txBody>
      </p:sp>
      <p:sp>
        <p:nvSpPr>
          <p:cNvPr id="103" name="Google Shape;103;p4"/>
          <p:cNvSpPr/>
          <p:nvPr/>
        </p:nvSpPr>
        <p:spPr>
          <a:xfrm>
            <a:off x="603849" y="9661585"/>
            <a:ext cx="19944272" cy="845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6600" b="1">
              <a:solidFill>
                <a:schemeClr val="lt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sp>
        <p:nvSpPr>
          <p:cNvPr id="108" name="Google Shape;108;p5"/>
          <p:cNvSpPr txBox="1">
            <a:spLocks noGrp="1"/>
          </p:cNvSpPr>
          <p:nvPr>
            <p:ph type="body" idx="1"/>
          </p:nvPr>
        </p:nvSpPr>
        <p:spPr>
          <a:xfrm>
            <a:off x="755650" y="3320715"/>
            <a:ext cx="22866350" cy="9168063"/>
          </a:xfrm>
          <a:prstGeom prst="rect">
            <a:avLst/>
          </a:prstGeom>
          <a:noFill/>
          <a:ln>
            <a:noFill/>
          </a:ln>
        </p:spPr>
        <p:txBody>
          <a:bodyPr spcFirstLastPara="1" wrap="square" lIns="0" tIns="0" rIns="0" bIns="0" anchor="t" anchorCtr="0">
            <a:normAutofit lnSpcReduction="10000"/>
          </a:bodyPr>
          <a:lstStyle/>
          <a:p>
            <a:pPr marL="0" lvl="0" indent="0">
              <a:spcBef>
                <a:spcPts val="0"/>
              </a:spcBef>
              <a:buSzPct val="100000"/>
            </a:pPr>
            <a:r>
              <a:rPr lang="pt-PT" dirty="0"/>
              <a:t>A gestão ambiental refere-se à gestão responsável e à proteção dos recursos naturais, com vista a garantir a sua sustentabilidade para as gerações futuras. Este conceito envolve esforços éticos, respeitosos e proativos para salvaguardar o ambiente. Abrange ações destinadas a preservar os recursos naturais, restaurar ecossistemas danificados e gerir o impacto humano no ambiente.</a:t>
            </a:r>
          </a:p>
          <a:p>
            <a:pPr marL="0" lvl="0" indent="0">
              <a:spcBef>
                <a:spcPts val="0"/>
              </a:spcBef>
              <a:buSzPct val="100000"/>
            </a:pPr>
            <a:endParaRPr lang="es-ES" dirty="0"/>
          </a:p>
          <a:p>
            <a:pPr marL="0" lvl="0" indent="0">
              <a:spcBef>
                <a:spcPts val="0"/>
              </a:spcBef>
              <a:buSzPct val="100000"/>
            </a:pPr>
            <a:r>
              <a:rPr lang="pt-PT" dirty="0"/>
              <a:t>A importância da gestão ambiental reside na sua capacidade de promover uma coexistência sustentável entre as atividades humanas e o mundo natural. Exige uma mudança na forma como a sociedade interage com o ambiente (passando da exploração para o cuidado ativo, garantindo que os recursos da Terra sejam utilizados de forma eficiente e responsável).</a:t>
            </a:r>
            <a:endParaRPr dirty="0"/>
          </a:p>
        </p:txBody>
      </p:sp>
      <p:sp>
        <p:nvSpPr>
          <p:cNvPr id="109" name="Google Shape;109;p5"/>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accent1"/>
              </a:buClr>
              <a:buSzPct val="100000"/>
              <a:buFont typeface="Arial"/>
              <a:buNone/>
            </a:pPr>
            <a:r>
              <a:rPr lang="es-ES" dirty="0"/>
              <a:t>1.1.</a:t>
            </a:r>
            <a:r>
              <a:rPr lang="pt-PT" dirty="0"/>
              <a:t> Conceito e importância da gestão ambiental</a:t>
            </a:r>
            <a:br>
              <a:rPr lang="es-ES" dirty="0"/>
            </a:b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3"/>
        <p:cNvGrpSpPr/>
        <p:nvPr/>
      </p:nvGrpSpPr>
      <p:grpSpPr>
        <a:xfrm>
          <a:off x="0" y="0"/>
          <a:ext cx="0" cy="0"/>
          <a:chOff x="0" y="0"/>
          <a:chExt cx="0" cy="0"/>
        </a:xfrm>
      </p:grpSpPr>
      <p:sp>
        <p:nvSpPr>
          <p:cNvPr id="114" name="Google Shape;114;p6"/>
          <p:cNvSpPr txBox="1">
            <a:spLocks noGrp="1"/>
          </p:cNvSpPr>
          <p:nvPr>
            <p:ph type="body" idx="1"/>
          </p:nvPr>
        </p:nvSpPr>
        <p:spPr>
          <a:xfrm>
            <a:off x="755651" y="3353128"/>
            <a:ext cx="22866350" cy="9231904"/>
          </a:xfrm>
          <a:prstGeom prst="rect">
            <a:avLst/>
          </a:prstGeom>
          <a:noFill/>
          <a:ln>
            <a:noFill/>
          </a:ln>
        </p:spPr>
        <p:txBody>
          <a:bodyPr spcFirstLastPara="1" wrap="square" lIns="0" tIns="0" rIns="0" bIns="0" anchor="t" anchorCtr="0">
            <a:normAutofit fontScale="92500" lnSpcReduction="10000"/>
          </a:bodyPr>
          <a:lstStyle/>
          <a:p>
            <a:pPr marL="0" lvl="0" indent="0">
              <a:spcBef>
                <a:spcPts val="0"/>
              </a:spcBef>
              <a:buSzPct val="100000"/>
            </a:pPr>
            <a:r>
              <a:rPr lang="pt-PT" dirty="0"/>
              <a:t>Os desafios ambientais que enfrentamos hoje são urgentes e interligados. As alterações climáticas, impulsionadas pelas emissões provenientes dos combustíveis fósseis, da agricultura e da desflorestação, provocam o aumento das temperaturas e fenómenos meteorológicos extremos. A perda de biodiversidade está a acelerar, ameaçando serviços ecossistémicos essenciais. A escassez de água afeta um terço da população mundial, agravada pela poluição e pelas alterações climáticas. </a:t>
            </a:r>
          </a:p>
          <a:p>
            <a:pPr marL="0" lvl="0" indent="0">
              <a:spcBef>
                <a:spcPts val="0"/>
              </a:spcBef>
              <a:buSzPct val="100000"/>
            </a:pPr>
            <a:endParaRPr lang="pt-PT" dirty="0"/>
          </a:p>
          <a:p>
            <a:pPr marL="0" lvl="0" indent="0">
              <a:spcBef>
                <a:spcPts val="0"/>
              </a:spcBef>
              <a:buSzPct val="100000"/>
            </a:pPr>
            <a:r>
              <a:rPr lang="pt-PT" dirty="0"/>
              <a:t>A poluição e os resíduos prejudicam a saúde humana e os ecossistemas, enquanto a nossa pegada ecológica excede a capacidade de regeneração do planeta. A justiça ambiental aborda a forma como estas questões afetam de forma desproporcional as comunidades vulneráveis. Por último, a equidade </a:t>
            </a:r>
            <a:r>
              <a:rPr lang="pt-PT" dirty="0" err="1"/>
              <a:t>intergeracional</a:t>
            </a:r>
            <a:r>
              <a:rPr lang="pt-PT" dirty="0"/>
              <a:t> garante a adoção de práticas sustentáveis para assegurar um planeta habitável para as gerações futuras.</a:t>
            </a:r>
            <a:endParaRPr dirty="0"/>
          </a:p>
        </p:txBody>
      </p:sp>
      <p:sp>
        <p:nvSpPr>
          <p:cNvPr id="115" name="Google Shape;115;p6"/>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p>
            <a:pPr lvl="0"/>
            <a:r>
              <a:rPr lang="es-ES" dirty="0"/>
              <a:t>1.2. </a:t>
            </a:r>
            <a:r>
              <a:rPr lang="es-ES" dirty="0" err="1"/>
              <a:t>Desafios</a:t>
            </a:r>
            <a:r>
              <a:rPr lang="es-ES" dirty="0"/>
              <a:t> </a:t>
            </a:r>
            <a:r>
              <a:rPr lang="es-ES" dirty="0" err="1"/>
              <a:t>ambientais</a:t>
            </a:r>
            <a:r>
              <a:rPr lang="es-ES" dirty="0"/>
              <a:t> </a:t>
            </a:r>
            <a:r>
              <a:rPr lang="es-ES" dirty="0" err="1"/>
              <a:t>globais</a:t>
            </a:r>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0" name="Google Shape;120;p7" descr="4,600+ Climate Change Infographic Stock Illustrations, Royalty-Free Vector  Graphics &amp; Clip Art - iStock | Climate change infographic template"/>
          <p:cNvSpPr/>
          <p:nvPr/>
        </p:nvSpPr>
        <p:spPr>
          <a:xfrm>
            <a:off x="155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3600">
              <a:solidFill>
                <a:schemeClr val="dk1"/>
              </a:solidFill>
              <a:latin typeface="Arial"/>
              <a:ea typeface="Arial"/>
              <a:cs typeface="Arial"/>
              <a:sym typeface="Arial"/>
            </a:endParaRPr>
          </a:p>
        </p:txBody>
      </p:sp>
      <p:sp>
        <p:nvSpPr>
          <p:cNvPr id="121" name="Google Shape;121;p7" descr="4,600+ Climate Change Infographic Stock Illustrations, Royalty-Free Vector  Graphics &amp; Clip Art - iStock | Climate change infographic template"/>
          <p:cNvSpPr/>
          <p:nvPr/>
        </p:nvSpPr>
        <p:spPr>
          <a:xfrm>
            <a:off x="155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3600">
              <a:solidFill>
                <a:schemeClr val="dk1"/>
              </a:solidFill>
              <a:latin typeface="Arial"/>
              <a:ea typeface="Arial"/>
              <a:cs typeface="Arial"/>
              <a:sym typeface="Arial"/>
            </a:endParaRPr>
          </a:p>
        </p:txBody>
      </p:sp>
      <p:sp>
        <p:nvSpPr>
          <p:cNvPr id="122" name="Google Shape;122;p7" descr="https://media.istockphoto.com/id/523868158/vector/climate-change-infographics.jpg?s=612x612&amp;w=0&amp;k=20&amp;c=17LJ7hmjeg92ob1zsKZemkUXp_Fc54qmLpLeGCP2o7c="/>
          <p:cNvSpPr/>
          <p:nvPr/>
        </p:nvSpPr>
        <p:spPr>
          <a:xfrm>
            <a:off x="155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3600">
              <a:solidFill>
                <a:schemeClr val="dk1"/>
              </a:solidFill>
              <a:latin typeface="Arial"/>
              <a:ea typeface="Arial"/>
              <a:cs typeface="Arial"/>
              <a:sym typeface="Arial"/>
            </a:endParaRPr>
          </a:p>
        </p:txBody>
      </p:sp>
      <p:sp>
        <p:nvSpPr>
          <p:cNvPr id="123" name="Google Shape;123;p7" descr="https://media.istockphoto.com/id/523868158/vector/climate-change-infographics.jpg?s=612x612&amp;w=0&amp;k=20&amp;c=17LJ7hmjeg92ob1zsKZemkUXp_Fc54qmLpLeGCP2o7c="/>
          <p:cNvSpPr/>
          <p:nvPr/>
        </p:nvSpPr>
        <p:spPr>
          <a:xfrm>
            <a:off x="155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3600">
              <a:solidFill>
                <a:schemeClr val="dk1"/>
              </a:solidFill>
              <a:latin typeface="Arial"/>
              <a:ea typeface="Arial"/>
              <a:cs typeface="Arial"/>
              <a:sym typeface="Arial"/>
            </a:endParaRPr>
          </a:p>
        </p:txBody>
      </p:sp>
      <p:pic>
        <p:nvPicPr>
          <p:cNvPr id="124" name="Google Shape;124;p7" descr="C:\Users\lufatart\Downloads\climate-change-graphics-shutterstock.jpg"/>
          <p:cNvPicPr preferRelativeResize="0"/>
          <p:nvPr/>
        </p:nvPicPr>
        <p:blipFill rotWithShape="1">
          <a:blip r:embed="rId3">
            <a:alphaModFix/>
          </a:blip>
          <a:srcRect/>
          <a:stretch/>
        </p:blipFill>
        <p:spPr>
          <a:xfrm>
            <a:off x="3055389" y="1621766"/>
            <a:ext cx="17966310" cy="10472468"/>
          </a:xfrm>
          <a:prstGeom prst="rect">
            <a:avLst/>
          </a:prstGeom>
          <a:noFill/>
          <a:ln>
            <a:noFill/>
          </a:ln>
        </p:spPr>
      </p:pic>
      <p:sp>
        <p:nvSpPr>
          <p:cNvPr id="125" name="Google Shape;125;p7"/>
          <p:cNvSpPr txBox="1">
            <a:spLocks noGrp="1"/>
          </p:cNvSpPr>
          <p:nvPr>
            <p:ph type="body" idx="1"/>
          </p:nvPr>
        </p:nvSpPr>
        <p:spPr>
          <a:xfrm>
            <a:off x="18612329" y="12254180"/>
            <a:ext cx="2401618" cy="340385"/>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rgbClr val="323232"/>
              </a:buClr>
              <a:buSzPts val="2000"/>
              <a:buNone/>
            </a:pPr>
            <a:r>
              <a:rPr lang="es-ES" sz="2000"/>
              <a:t>Source: TheWeek.in</a:t>
            </a:r>
            <a:endParaRPr sz="20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8"/>
          <p:cNvSpPr txBox="1">
            <a:spLocks noGrp="1"/>
          </p:cNvSpPr>
          <p:nvPr>
            <p:ph type="body" idx="1"/>
          </p:nvPr>
        </p:nvSpPr>
        <p:spPr>
          <a:xfrm>
            <a:off x="755650" y="3056021"/>
            <a:ext cx="22866350" cy="8640679"/>
          </a:xfrm>
          <a:prstGeom prst="rect">
            <a:avLst/>
          </a:prstGeom>
          <a:noFill/>
          <a:ln>
            <a:noFill/>
          </a:ln>
        </p:spPr>
        <p:txBody>
          <a:bodyPr spcFirstLastPara="1" wrap="square" lIns="0" tIns="0" rIns="0" bIns="0" anchor="t" anchorCtr="0">
            <a:normAutofit lnSpcReduction="10000"/>
          </a:bodyPr>
          <a:lstStyle/>
          <a:p>
            <a:pPr marL="0" lvl="0" indent="0">
              <a:spcBef>
                <a:spcPts val="0"/>
              </a:spcBef>
              <a:buSzPct val="100000"/>
            </a:pPr>
            <a:r>
              <a:rPr lang="pt-PT" dirty="0"/>
              <a:t>No contexto do turismo sustentável, incentiva-se a adoção de práticas de baixo impacto que dão prioridade à conservação dos recursos, à proteção da biodiversidade e à redução dos resíduos e da poluição. A gestão ambiental no turismo promove um equilíbrio entre o crescimento económico, a conservação ambiental e a responsabilidade social. Ao integrar a gestão ambiental nas práticas turísticas, tanto o ambiente natural como as comunidades locais beneficiam. </a:t>
            </a:r>
          </a:p>
          <a:p>
            <a:pPr marL="0" lvl="0" indent="0">
              <a:spcBef>
                <a:spcPts val="0"/>
              </a:spcBef>
              <a:buSzPct val="100000"/>
            </a:pPr>
            <a:endParaRPr lang="es-ES" dirty="0"/>
          </a:p>
          <a:p>
            <a:pPr marL="0" lvl="0" indent="0">
              <a:spcBef>
                <a:spcPts val="0"/>
              </a:spcBef>
              <a:buSzPct val="100000"/>
            </a:pPr>
            <a:r>
              <a:rPr lang="pt-PT" dirty="0"/>
              <a:t>Assim, a gestão ambiental está diretamente alinhada com os objetivos do turismo sustentável, garantindo que as práticas turísticas não esgotem os recursos naturais nem prejudiquem os ecossistemas, mas, pelo contrário, contribuam para a sua preservação e regeneração.</a:t>
            </a:r>
            <a:endParaRPr dirty="0"/>
          </a:p>
        </p:txBody>
      </p:sp>
      <p:sp>
        <p:nvSpPr>
          <p:cNvPr id="131" name="Google Shape;131;p8"/>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p>
            <a:pPr lvl="0">
              <a:buSzPct val="100000"/>
            </a:pPr>
            <a:r>
              <a:rPr lang="es-ES" dirty="0"/>
              <a:t>1.3. </a:t>
            </a:r>
            <a:r>
              <a:rPr lang="pt-PT" dirty="0"/>
              <a:t>Gestão ambiental no turismo sustentável</a:t>
            </a:r>
            <a:endParaRP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9"/>
          <p:cNvSpPr txBox="1">
            <a:spLocks noGrp="1"/>
          </p:cNvSpPr>
          <p:nvPr>
            <p:ph type="title"/>
          </p:nvPr>
        </p:nvSpPr>
        <p:spPr>
          <a:xfrm>
            <a:off x="762000" y="5657850"/>
            <a:ext cx="18657000" cy="3067200"/>
          </a:xfrm>
          <a:prstGeom prst="rect">
            <a:avLst/>
          </a:prstGeom>
          <a:noFill/>
          <a:ln>
            <a:noFill/>
          </a:ln>
        </p:spPr>
        <p:txBody>
          <a:bodyPr spcFirstLastPara="1" wrap="square" lIns="0" tIns="0" rIns="0" bIns="0" anchor="t" anchorCtr="0">
            <a:normAutofit fontScale="90000"/>
          </a:bodyPr>
          <a:lstStyle/>
          <a:p>
            <a:pPr lvl="0">
              <a:buSzPct val="100000"/>
            </a:pPr>
            <a:r>
              <a:rPr lang="es-ES" b="1" dirty="0"/>
              <a:t>C. Fundamentos da </a:t>
            </a:r>
            <a:r>
              <a:rPr lang="es-ES" b="1" dirty="0" err="1"/>
              <a:t>Gestão</a:t>
            </a:r>
            <a:r>
              <a:rPr lang="es-ES" b="1" dirty="0"/>
              <a:t> Ambiental</a:t>
            </a:r>
            <a:endParaRPr dirty="0"/>
          </a:p>
        </p:txBody>
      </p:sp>
      <p:sp>
        <p:nvSpPr>
          <p:cNvPr id="137" name="Google Shape;137;p9"/>
          <p:cNvSpPr/>
          <p:nvPr/>
        </p:nvSpPr>
        <p:spPr>
          <a:xfrm>
            <a:off x="762000" y="9661585"/>
            <a:ext cx="19944272" cy="845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6600" b="1">
              <a:solidFill>
                <a:schemeClr val="lt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10"/>
          <p:cNvSpPr txBox="1">
            <a:spLocks noGrp="1"/>
          </p:cNvSpPr>
          <p:nvPr>
            <p:ph type="body" idx="1"/>
          </p:nvPr>
        </p:nvSpPr>
        <p:spPr>
          <a:xfrm>
            <a:off x="755650" y="4438650"/>
            <a:ext cx="22866350" cy="7258050"/>
          </a:xfrm>
          <a:prstGeom prst="rect">
            <a:avLst/>
          </a:prstGeom>
          <a:noFill/>
          <a:ln>
            <a:noFill/>
          </a:ln>
        </p:spPr>
        <p:txBody>
          <a:bodyPr spcFirstLastPara="1" wrap="square" lIns="0" tIns="0" rIns="0" bIns="0" anchor="t" anchorCtr="0">
            <a:normAutofit lnSpcReduction="10000"/>
          </a:bodyPr>
          <a:lstStyle/>
          <a:p>
            <a:pPr marL="0" lvl="0" indent="0">
              <a:spcBef>
                <a:spcPts val="0"/>
              </a:spcBef>
            </a:pPr>
            <a:r>
              <a:rPr lang="pt-PT" dirty="0"/>
              <a:t>Na sua essência, a gestão ambiental assenta numa visão ecológica do mundo, uma perspetiva que encara os seres humanos como parte integrante do mundo natural, e não como algo separado dele. </a:t>
            </a:r>
          </a:p>
          <a:p>
            <a:pPr marL="0" lvl="0" indent="0">
              <a:spcBef>
                <a:spcPts val="0"/>
              </a:spcBef>
            </a:pPr>
            <a:endParaRPr lang="pt-PT" dirty="0"/>
          </a:p>
          <a:p>
            <a:pPr marL="0" lvl="0" indent="0">
              <a:spcBef>
                <a:spcPts val="0"/>
              </a:spcBef>
            </a:pPr>
            <a:r>
              <a:rPr lang="pt-PT" dirty="0"/>
              <a:t>O pensamento sistémico, um método que enfatiza as interligações e os ciclos de retroalimentação em sistemas complexos, é fundamental para esta visão do mundo. </a:t>
            </a:r>
          </a:p>
          <a:p>
            <a:pPr marL="0" lvl="0" indent="0">
              <a:spcBef>
                <a:spcPts val="0"/>
              </a:spcBef>
            </a:pPr>
            <a:endParaRPr lang="pt-PT" dirty="0"/>
          </a:p>
          <a:p>
            <a:pPr marL="0" lvl="0" indent="0">
              <a:spcBef>
                <a:spcPts val="0"/>
              </a:spcBef>
            </a:pPr>
            <a:r>
              <a:rPr lang="pt-PT" dirty="0"/>
              <a:t>Ensina-nos a ter em conta as consequências a longo prazo, os pontos de inflexão e os impactos cumulativos das nossas ações no ambiente. </a:t>
            </a:r>
            <a:endParaRPr dirty="0"/>
          </a:p>
        </p:txBody>
      </p:sp>
      <p:sp>
        <p:nvSpPr>
          <p:cNvPr id="143" name="Google Shape;143;p10"/>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fontScale="90000"/>
          </a:bodyPr>
          <a:lstStyle/>
          <a:p>
            <a:pPr lvl="0"/>
            <a:r>
              <a:rPr lang="es-ES" dirty="0"/>
              <a:t>2.1 </a:t>
            </a:r>
            <a:r>
              <a:rPr lang="pt-PT" dirty="0"/>
              <a:t>Visão ecológica do mundo e pensamento sistémico</a:t>
            </a:r>
            <a:endParaRPr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148" name="Google Shape;148;p11"/>
          <p:cNvSpPr txBox="1">
            <a:spLocks noGrp="1"/>
          </p:cNvSpPr>
          <p:nvPr>
            <p:ph type="title"/>
          </p:nvPr>
        </p:nvSpPr>
        <p:spPr>
          <a:xfrm>
            <a:off x="762001" y="5657851"/>
            <a:ext cx="11264899" cy="3067049"/>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lt1"/>
              </a:buClr>
              <a:buSzPct val="100000"/>
              <a:buFont typeface="Arial"/>
              <a:buNone/>
            </a:pPr>
            <a:r>
              <a:rPr lang="es-ES" b="1" dirty="0"/>
              <a:t>D. Atores-chave e mecanismos</a:t>
            </a:r>
            <a:endParaRPr b="1" dirty="0"/>
          </a:p>
        </p:txBody>
      </p:sp>
      <p:sp>
        <p:nvSpPr>
          <p:cNvPr id="149" name="Google Shape;149;p11"/>
          <p:cNvSpPr/>
          <p:nvPr/>
        </p:nvSpPr>
        <p:spPr>
          <a:xfrm>
            <a:off x="603849" y="9661585"/>
            <a:ext cx="19944272" cy="845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6600" b="1">
              <a:solidFill>
                <a:schemeClr val="lt1"/>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3"/>
        <p:cNvGrpSpPr/>
        <p:nvPr/>
      </p:nvGrpSpPr>
      <p:grpSpPr>
        <a:xfrm>
          <a:off x="0" y="0"/>
          <a:ext cx="0" cy="0"/>
          <a:chOff x="0" y="0"/>
          <a:chExt cx="0" cy="0"/>
        </a:xfrm>
      </p:grpSpPr>
      <p:sp>
        <p:nvSpPr>
          <p:cNvPr id="154" name="Google Shape;154;p12"/>
          <p:cNvSpPr txBox="1">
            <a:spLocks noGrp="1"/>
          </p:cNvSpPr>
          <p:nvPr>
            <p:ph type="body" idx="1"/>
          </p:nvPr>
        </p:nvSpPr>
        <p:spPr>
          <a:xfrm>
            <a:off x="755650" y="4438650"/>
            <a:ext cx="12891339" cy="7258050"/>
          </a:xfrm>
          <a:prstGeom prst="rect">
            <a:avLst/>
          </a:prstGeom>
          <a:noFill/>
          <a:ln>
            <a:noFill/>
          </a:ln>
        </p:spPr>
        <p:txBody>
          <a:bodyPr spcFirstLastPara="1" wrap="square" lIns="0" tIns="0" rIns="0" bIns="0" anchor="t" anchorCtr="0">
            <a:normAutofit lnSpcReduction="10000"/>
          </a:bodyPr>
          <a:lstStyle/>
          <a:p>
            <a:pPr marL="0" lvl="0" indent="0">
              <a:spcBef>
                <a:spcPts val="0"/>
              </a:spcBef>
            </a:pPr>
            <a:r>
              <a:rPr lang="pt-PT" dirty="0"/>
              <a:t>Os governos desempenham um papel central na gestão ambiental através da legislação, da regulamentação e da cooperação internacional. Quadros normativos fundamentais, como o Acordo de Paris (2015), as Metas de Aichi para a Biodiversidade e o Pacto Verde Europeu, orientam os planos de ação nacionais e locais, responsabilizando os governos.</a:t>
            </a:r>
            <a:endParaRPr dirty="0"/>
          </a:p>
        </p:txBody>
      </p:sp>
      <p:sp>
        <p:nvSpPr>
          <p:cNvPr id="155" name="Google Shape;155;p12"/>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fontScale="90000"/>
          </a:bodyPr>
          <a:lstStyle/>
          <a:p>
            <a:pPr lvl="0">
              <a:buSzPct val="100000"/>
            </a:pPr>
            <a:r>
              <a:rPr lang="es-ES" dirty="0"/>
              <a:t>3.1 </a:t>
            </a:r>
            <a:r>
              <a:rPr lang="pt-PT" dirty="0"/>
              <a:t>Políticas governamentais e acordos internacionais</a:t>
            </a:r>
            <a:endParaRPr b="1" dirty="0"/>
          </a:p>
        </p:txBody>
      </p:sp>
      <p:sp>
        <p:nvSpPr>
          <p:cNvPr id="156" name="Google Shape;156;p12" descr="https://makersite.io/wp-content/uploads/2023/08/green-deal-1024x814.png.webp"/>
          <p:cNvSpPr/>
          <p:nvPr/>
        </p:nvSpPr>
        <p:spPr>
          <a:xfrm>
            <a:off x="155575" y="-144463"/>
            <a:ext cx="304800" cy="30480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3600">
              <a:solidFill>
                <a:schemeClr val="dk1"/>
              </a:solidFill>
              <a:latin typeface="Arial"/>
              <a:ea typeface="Arial"/>
              <a:cs typeface="Arial"/>
              <a:sym typeface="Arial"/>
            </a:endParaRPr>
          </a:p>
        </p:txBody>
      </p:sp>
      <p:pic>
        <p:nvPicPr>
          <p:cNvPr id="157" name="Google Shape;157;p12" descr="C:\Users\lufatart\Downloads\Captura.JPG"/>
          <p:cNvPicPr preferRelativeResize="0"/>
          <p:nvPr/>
        </p:nvPicPr>
        <p:blipFill rotWithShape="1">
          <a:blip r:embed="rId3">
            <a:alphaModFix/>
          </a:blip>
          <a:srcRect t="5646"/>
          <a:stretch/>
        </p:blipFill>
        <p:spPr>
          <a:xfrm>
            <a:off x="14061057" y="4363989"/>
            <a:ext cx="8729933" cy="6896780"/>
          </a:xfrm>
          <a:prstGeom prst="rect">
            <a:avLst/>
          </a:prstGeom>
          <a:noFill/>
          <a:ln>
            <a:noFill/>
          </a:ln>
        </p:spPr>
      </p:pic>
      <p:sp>
        <p:nvSpPr>
          <p:cNvPr id="158" name="Google Shape;158;p12"/>
          <p:cNvSpPr txBox="1"/>
          <p:nvPr/>
        </p:nvSpPr>
        <p:spPr>
          <a:xfrm>
            <a:off x="20285853" y="11426045"/>
            <a:ext cx="2401618" cy="340385"/>
          </a:xfrm>
          <a:prstGeom prst="rect">
            <a:avLst/>
          </a:prstGeom>
          <a:noFill/>
          <a:ln>
            <a:noFill/>
          </a:ln>
        </p:spPr>
        <p:txBody>
          <a:bodyPr spcFirstLastPara="1" wrap="square" lIns="0" tIns="0" rIns="0" bIns="0" anchor="t" anchorCtr="0">
            <a:normAutofit/>
          </a:bodyPr>
          <a:lstStyle/>
          <a:p>
            <a:pPr marL="0" marR="0" lvl="0" indent="0" algn="l" rtl="0">
              <a:lnSpc>
                <a:spcPct val="90000"/>
              </a:lnSpc>
              <a:spcBef>
                <a:spcPts val="0"/>
              </a:spcBef>
              <a:spcAft>
                <a:spcPts val="0"/>
              </a:spcAft>
              <a:buNone/>
            </a:pPr>
            <a:r>
              <a:rPr lang="es-ES" sz="2000" b="0" i="0" u="none" strike="noStrike" cap="none">
                <a:solidFill>
                  <a:srgbClr val="323232"/>
                </a:solidFill>
                <a:latin typeface="Arial"/>
                <a:ea typeface="Arial"/>
                <a:cs typeface="Arial"/>
                <a:sym typeface="Arial"/>
              </a:rPr>
              <a:t>Source</a:t>
            </a:r>
            <a:r>
              <a:rPr lang="es-ES" sz="2000">
                <a:solidFill>
                  <a:srgbClr val="323232"/>
                </a:solidFill>
                <a:latin typeface="Arial"/>
                <a:ea typeface="Arial"/>
                <a:cs typeface="Arial"/>
                <a:sym typeface="Arial"/>
              </a:rPr>
              <a:t>: EUinASEAN</a:t>
            </a:r>
            <a:endParaRPr sz="2000" b="0" i="0" u="none" strike="noStrike" cap="none">
              <a:solidFill>
                <a:srgbClr val="323232"/>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13"/>
          <p:cNvSpPr txBox="1">
            <a:spLocks noGrp="1"/>
          </p:cNvSpPr>
          <p:nvPr>
            <p:ph type="body" idx="1"/>
          </p:nvPr>
        </p:nvSpPr>
        <p:spPr>
          <a:xfrm>
            <a:off x="755650" y="4062891"/>
            <a:ext cx="22866350" cy="7258050"/>
          </a:xfrm>
          <a:prstGeom prst="rect">
            <a:avLst/>
          </a:prstGeom>
          <a:noFill/>
          <a:ln>
            <a:noFill/>
          </a:ln>
        </p:spPr>
        <p:txBody>
          <a:bodyPr spcFirstLastPara="1" wrap="square" lIns="0" tIns="0" rIns="0" bIns="0" anchor="t" anchorCtr="0">
            <a:normAutofit/>
          </a:bodyPr>
          <a:lstStyle/>
          <a:p>
            <a:pPr marL="0" lvl="0" indent="0">
              <a:spcBef>
                <a:spcPts val="0"/>
              </a:spcBef>
            </a:pPr>
            <a:r>
              <a:rPr lang="pt-PT" dirty="0"/>
              <a:t>ONG como a WWF, a </a:t>
            </a:r>
            <a:r>
              <a:rPr lang="pt-PT" dirty="0" err="1"/>
              <a:t>Friends</a:t>
            </a:r>
            <a:r>
              <a:rPr lang="pt-PT" dirty="0"/>
              <a:t> </a:t>
            </a:r>
            <a:r>
              <a:rPr lang="pt-PT" dirty="0" err="1"/>
              <a:t>of</a:t>
            </a:r>
            <a:r>
              <a:rPr lang="pt-PT" dirty="0"/>
              <a:t> </a:t>
            </a:r>
            <a:r>
              <a:rPr lang="pt-PT" dirty="0" err="1"/>
              <a:t>the</a:t>
            </a:r>
            <a:r>
              <a:rPr lang="pt-PT" dirty="0"/>
              <a:t> </a:t>
            </a:r>
            <a:r>
              <a:rPr lang="pt-PT" dirty="0" err="1"/>
              <a:t>Earth</a:t>
            </a:r>
            <a:r>
              <a:rPr lang="pt-PT" dirty="0"/>
              <a:t> e movimentos de base como o </a:t>
            </a:r>
            <a:r>
              <a:rPr lang="pt-PT" dirty="0" err="1"/>
              <a:t>Fridays</a:t>
            </a:r>
            <a:r>
              <a:rPr lang="pt-PT" dirty="0"/>
              <a:t> for Future são essenciais para a defesa de causas, a investigação e o envolvimento da comunidade. As comunidades locais, profundamente ligadas aos ecossistemas, estão frequentemente envolvidas na cogestão de áreas protegidas, na agricultura sustentável e na gestão da água, tornando a sua gestão adaptável e sensível ao contexto.</a:t>
            </a:r>
            <a:endParaRPr dirty="0"/>
          </a:p>
        </p:txBody>
      </p:sp>
      <p:sp>
        <p:nvSpPr>
          <p:cNvPr id="164" name="Google Shape;164;p13"/>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fontScale="90000"/>
          </a:bodyPr>
          <a:lstStyle/>
          <a:p>
            <a:pPr lvl="0">
              <a:buSzPct val="100000"/>
            </a:pPr>
            <a:r>
              <a:rPr lang="es-ES" dirty="0"/>
              <a:t>3.2 </a:t>
            </a:r>
            <a:r>
              <a:rPr lang="pt-PT" dirty="0"/>
              <a:t>ONG, movimentos de base e gestão comunitária</a:t>
            </a:r>
            <a:endParaRPr dirty="0"/>
          </a:p>
        </p:txBody>
      </p:sp>
      <p:pic>
        <p:nvPicPr>
          <p:cNvPr id="165" name="Google Shape;165;p13" descr="C:\Users\lufatart\Downloads\58568d4c4f6ae202fedf2721.png"/>
          <p:cNvPicPr preferRelativeResize="0"/>
          <p:nvPr/>
        </p:nvPicPr>
        <p:blipFill rotWithShape="1">
          <a:blip r:embed="rId3">
            <a:alphaModFix/>
          </a:blip>
          <a:srcRect/>
          <a:stretch/>
        </p:blipFill>
        <p:spPr>
          <a:xfrm>
            <a:off x="6846858" y="9353192"/>
            <a:ext cx="2857500" cy="3429000"/>
          </a:xfrm>
          <a:prstGeom prst="rect">
            <a:avLst/>
          </a:prstGeom>
          <a:noFill/>
          <a:ln>
            <a:noFill/>
          </a:ln>
        </p:spPr>
      </p:pic>
      <p:pic>
        <p:nvPicPr>
          <p:cNvPr id="166" name="Google Shape;166;p13" descr="C:\Users\lufatart\Downloads\pngfind.com-friends-logo-png-637853.png"/>
          <p:cNvPicPr preferRelativeResize="0"/>
          <p:nvPr/>
        </p:nvPicPr>
        <p:blipFill rotWithShape="1">
          <a:blip r:embed="rId4">
            <a:alphaModFix/>
          </a:blip>
          <a:srcRect/>
          <a:stretch/>
        </p:blipFill>
        <p:spPr>
          <a:xfrm>
            <a:off x="10303958" y="9542900"/>
            <a:ext cx="2247868" cy="3049585"/>
          </a:xfrm>
          <a:prstGeom prst="rect">
            <a:avLst/>
          </a:prstGeom>
          <a:noFill/>
          <a:ln>
            <a:noFill/>
          </a:ln>
        </p:spPr>
      </p:pic>
      <p:pic>
        <p:nvPicPr>
          <p:cNvPr id="167" name="Google Shape;167;p13" descr="File:Logo-Fridays-For-Future-Saronno.png"/>
          <p:cNvPicPr preferRelativeResize="0"/>
          <p:nvPr/>
        </p:nvPicPr>
        <p:blipFill rotWithShape="1">
          <a:blip r:embed="rId5">
            <a:alphaModFix/>
          </a:blip>
          <a:srcRect/>
          <a:stretch/>
        </p:blipFill>
        <p:spPr>
          <a:xfrm>
            <a:off x="13371243" y="9653109"/>
            <a:ext cx="2829165" cy="282916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p14"/>
          <p:cNvSpPr txBox="1">
            <a:spLocks noGrp="1"/>
          </p:cNvSpPr>
          <p:nvPr>
            <p:ph type="body" idx="1"/>
          </p:nvPr>
        </p:nvSpPr>
        <p:spPr>
          <a:xfrm>
            <a:off x="755650" y="3487768"/>
            <a:ext cx="22866350" cy="8704232"/>
          </a:xfrm>
          <a:prstGeom prst="rect">
            <a:avLst/>
          </a:prstGeom>
          <a:noFill/>
          <a:ln>
            <a:noFill/>
          </a:ln>
        </p:spPr>
        <p:txBody>
          <a:bodyPr spcFirstLastPara="1" wrap="square" lIns="0" tIns="0" rIns="0" bIns="0" anchor="t" anchorCtr="0">
            <a:normAutofit lnSpcReduction="10000"/>
          </a:bodyPr>
          <a:lstStyle/>
          <a:p>
            <a:pPr marL="0" lvl="0" indent="0">
              <a:spcBef>
                <a:spcPts val="0"/>
              </a:spcBef>
            </a:pPr>
            <a:r>
              <a:rPr lang="pt-PT" dirty="0"/>
              <a:t>O setor privado promove a sustentabilidade através da Responsabilidade Social Corporativa (RSC) e dos critérios ambientais, sociais e de governação (ESG), com foco na eficiência energética, na redução de resíduos e no abastecimento ético.</a:t>
            </a:r>
          </a:p>
          <a:p>
            <a:pPr marL="0" lvl="0" indent="0">
              <a:spcBef>
                <a:spcPts val="0"/>
              </a:spcBef>
            </a:pPr>
            <a:endParaRPr lang="pt-PT" dirty="0"/>
          </a:p>
          <a:p>
            <a:pPr marL="0" lvl="0" indent="0">
              <a:spcBef>
                <a:spcPts val="0"/>
              </a:spcBef>
            </a:pPr>
            <a:r>
              <a:rPr lang="pt-PT" dirty="0"/>
              <a:t>A educação ambiental e os meios de comunicação social sensibilizam o público, mudam comportamentos e promovem a ação através de escolas, campanhas e do jornalismo.</a:t>
            </a:r>
          </a:p>
          <a:p>
            <a:pPr marL="0" lvl="0" indent="0">
              <a:spcBef>
                <a:spcPts val="0"/>
              </a:spcBef>
            </a:pPr>
            <a:endParaRPr lang="pt-PT" dirty="0"/>
          </a:p>
          <a:p>
            <a:pPr marL="0" lvl="0" indent="0">
              <a:spcBef>
                <a:spcPts val="0"/>
              </a:spcBef>
            </a:pPr>
            <a:r>
              <a:rPr lang="pt-PT" dirty="0"/>
              <a:t>Em conclusão, uma gestão ambiental eficaz requer a colaboração entre setores. Compreender os papéis das diferentes partes interessadas reforça a nossa capacidade de implementar estratégias sustentáveis.</a:t>
            </a:r>
            <a:endParaRPr dirty="0"/>
          </a:p>
        </p:txBody>
      </p:sp>
      <p:sp>
        <p:nvSpPr>
          <p:cNvPr id="173" name="Google Shape;173;p14"/>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p>
            <a:pPr lvl="0"/>
            <a:r>
              <a:rPr lang="es-ES" dirty="0"/>
              <a:t>3.3 </a:t>
            </a:r>
            <a:r>
              <a:rPr lang="es-ES" dirty="0" err="1"/>
              <a:t>Negócios</a:t>
            </a:r>
            <a:r>
              <a:rPr lang="es-ES" dirty="0"/>
              <a:t> e </a:t>
            </a:r>
            <a:r>
              <a:rPr lang="es-ES" dirty="0" err="1"/>
              <a:t>Educação</a:t>
            </a:r>
            <a:endParaRP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7"/>
        <p:cNvGrpSpPr/>
        <p:nvPr/>
      </p:nvGrpSpPr>
      <p:grpSpPr>
        <a:xfrm>
          <a:off x="0" y="0"/>
          <a:ext cx="0" cy="0"/>
          <a:chOff x="0" y="0"/>
          <a:chExt cx="0" cy="0"/>
        </a:xfrm>
      </p:grpSpPr>
      <p:sp>
        <p:nvSpPr>
          <p:cNvPr id="178" name="Google Shape;178;p15"/>
          <p:cNvSpPr txBox="1">
            <a:spLocks noGrp="1"/>
          </p:cNvSpPr>
          <p:nvPr>
            <p:ph type="title"/>
          </p:nvPr>
        </p:nvSpPr>
        <p:spPr>
          <a:xfrm>
            <a:off x="761999" y="5657850"/>
            <a:ext cx="19324800" cy="3067200"/>
          </a:xfrm>
          <a:prstGeom prst="rect">
            <a:avLst/>
          </a:prstGeom>
          <a:noFill/>
          <a:ln>
            <a:noFill/>
          </a:ln>
        </p:spPr>
        <p:txBody>
          <a:bodyPr spcFirstLastPara="1" wrap="square" lIns="0" tIns="0" rIns="0" bIns="0" anchor="t" anchorCtr="0">
            <a:normAutofit fontScale="90000"/>
          </a:bodyPr>
          <a:lstStyle/>
          <a:p>
            <a:pPr lvl="0">
              <a:buSzPct val="100000"/>
            </a:pPr>
            <a:r>
              <a:rPr lang="es-ES" b="1" dirty="0"/>
              <a:t>E. </a:t>
            </a:r>
            <a:r>
              <a:rPr lang="pt-PT" b="1" dirty="0"/>
              <a:t>Ferramentas e estratégias para a gestão responsável</a:t>
            </a:r>
            <a:endParaRPr dirty="0"/>
          </a:p>
        </p:txBody>
      </p:sp>
      <p:sp>
        <p:nvSpPr>
          <p:cNvPr id="179" name="Google Shape;179;p15"/>
          <p:cNvSpPr/>
          <p:nvPr/>
        </p:nvSpPr>
        <p:spPr>
          <a:xfrm>
            <a:off x="603849" y="9661585"/>
            <a:ext cx="19944272" cy="845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6600" b="1">
              <a:solidFill>
                <a:schemeClr val="lt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16"/>
          <p:cNvSpPr txBox="1">
            <a:spLocks noGrp="1"/>
          </p:cNvSpPr>
          <p:nvPr>
            <p:ph type="body" idx="1"/>
          </p:nvPr>
        </p:nvSpPr>
        <p:spPr>
          <a:xfrm>
            <a:off x="755650" y="4438650"/>
            <a:ext cx="22866350" cy="7258050"/>
          </a:xfrm>
          <a:prstGeom prst="rect">
            <a:avLst/>
          </a:prstGeom>
          <a:noFill/>
          <a:ln>
            <a:noFill/>
          </a:ln>
        </p:spPr>
        <p:txBody>
          <a:bodyPr spcFirstLastPara="1" wrap="square" lIns="0" tIns="0" rIns="0" bIns="0" anchor="t" anchorCtr="0">
            <a:normAutofit fontScale="92500" lnSpcReduction="10000"/>
          </a:bodyPr>
          <a:lstStyle/>
          <a:p>
            <a:pPr marL="0" lvl="0" indent="0">
              <a:spcBef>
                <a:spcPts val="0"/>
              </a:spcBef>
            </a:pPr>
            <a:r>
              <a:rPr lang="pt-PT" dirty="0"/>
              <a:t>A gestão ambiental requer ferramentas práticas que transformem princípios éticos em ações concretas. As Avaliações de Impacto Ambiental (AIA) avaliam os riscos potenciais dos projetos, envolvendo a consulta às partes interessadas. </a:t>
            </a:r>
          </a:p>
          <a:p>
            <a:pPr marL="0" lvl="0" indent="0">
              <a:spcBef>
                <a:spcPts val="0"/>
              </a:spcBef>
            </a:pPr>
            <a:endParaRPr lang="pt-PT" dirty="0"/>
          </a:p>
          <a:p>
            <a:pPr marL="0" lvl="0" indent="0">
              <a:spcBef>
                <a:spcPts val="0"/>
              </a:spcBef>
            </a:pPr>
            <a:r>
              <a:rPr lang="pt-PT" dirty="0"/>
              <a:t>Além disso, as infraestruturas verdes, tais como telhados verdes, florestas urbanas e pavimentos permeáveis, integram os sistemas naturais nos espaços urbanos, melhorando a qualidade do ar, reduzindo o calor e reforçando a biodiversidade. A economia circular promove a eficiência na utilização dos recursos, centrando-se na reutilização, na reparação e na reciclagem, reduzindo os resíduos e apoiando a sustentabilidade.</a:t>
            </a:r>
            <a:endParaRPr dirty="0"/>
          </a:p>
        </p:txBody>
      </p:sp>
      <p:sp>
        <p:nvSpPr>
          <p:cNvPr id="185" name="Google Shape;185;p16"/>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p>
            <a:pPr lvl="0">
              <a:buSzPct val="100000"/>
            </a:pPr>
            <a:r>
              <a:rPr lang="es-ES" dirty="0"/>
              <a:t>4.1 </a:t>
            </a:r>
            <a:r>
              <a:rPr lang="pt-PT" dirty="0"/>
              <a:t>Avaliações ambientais e infraestruturas verdes</a:t>
            </a:r>
            <a:endParaRP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p17"/>
          <p:cNvSpPr txBox="1">
            <a:spLocks noGrp="1"/>
          </p:cNvSpPr>
          <p:nvPr>
            <p:ph type="body" idx="1"/>
          </p:nvPr>
        </p:nvSpPr>
        <p:spPr>
          <a:xfrm>
            <a:off x="755650" y="4438650"/>
            <a:ext cx="22866350" cy="7258050"/>
          </a:xfrm>
          <a:prstGeom prst="rect">
            <a:avLst/>
          </a:prstGeom>
          <a:noFill/>
          <a:ln>
            <a:noFill/>
          </a:ln>
        </p:spPr>
        <p:txBody>
          <a:bodyPr spcFirstLastPara="1" wrap="square" lIns="0" tIns="0" rIns="0" bIns="0" anchor="t" anchorCtr="0">
            <a:normAutofit lnSpcReduction="10000"/>
          </a:bodyPr>
          <a:lstStyle/>
          <a:p>
            <a:pPr marL="0" lvl="0" indent="0">
              <a:spcBef>
                <a:spcPts val="0"/>
              </a:spcBef>
            </a:pPr>
            <a:r>
              <a:rPr lang="pt-PT" dirty="0"/>
              <a:t>A transição para fontes de energia renováveis, como a solar, a eólica e a hidráulica, é essencial para reduzir o impacto ambiental. As tecnologias eficientes em termos de recursos, tais como aparelhos energeticamente eficientes e sistemas de poupança de água, ajudam a reduzir a dependência de recursos finitos.</a:t>
            </a:r>
          </a:p>
          <a:p>
            <a:pPr marL="0" lvl="0" indent="0">
              <a:spcBef>
                <a:spcPts val="0"/>
              </a:spcBef>
            </a:pPr>
            <a:endParaRPr lang="pt-PT" dirty="0"/>
          </a:p>
          <a:p>
            <a:pPr marL="0" lvl="0" indent="0">
              <a:spcBef>
                <a:spcPts val="0"/>
              </a:spcBef>
            </a:pPr>
            <a:r>
              <a:rPr lang="pt-PT" dirty="0"/>
              <a:t>Sistemas de certificação como o LEED, a ISO 14001 e o FSC validam práticas responsáveis, garantindo a prestação de contas e fornecendo parâmetros de referência para a melhoria, ao mesmo tempo que oferecem uma diferenciação no mercado.</a:t>
            </a:r>
            <a:endParaRPr dirty="0"/>
          </a:p>
        </p:txBody>
      </p:sp>
      <p:sp>
        <p:nvSpPr>
          <p:cNvPr id="191" name="Google Shape;191;p17"/>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fontScale="90000"/>
          </a:bodyPr>
          <a:lstStyle/>
          <a:p>
            <a:pPr lvl="0">
              <a:buSzPct val="100000"/>
            </a:pPr>
            <a:r>
              <a:rPr lang="es-ES" dirty="0"/>
              <a:t>4.2 </a:t>
            </a:r>
            <a:r>
              <a:rPr lang="pt-PT" dirty="0"/>
              <a:t>Energias renováveis, eficiência na utilização dos recursos e certificação</a:t>
            </a:r>
            <a:endParaRP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5"/>
        <p:cNvGrpSpPr/>
        <p:nvPr/>
      </p:nvGrpSpPr>
      <p:grpSpPr>
        <a:xfrm>
          <a:off x="0" y="0"/>
          <a:ext cx="0" cy="0"/>
          <a:chOff x="0" y="0"/>
          <a:chExt cx="0" cy="0"/>
        </a:xfrm>
      </p:grpSpPr>
      <p:sp>
        <p:nvSpPr>
          <p:cNvPr id="196" name="Google Shape;196;p18"/>
          <p:cNvSpPr txBox="1">
            <a:spLocks noGrp="1"/>
          </p:cNvSpPr>
          <p:nvPr>
            <p:ph type="body" idx="1"/>
          </p:nvPr>
        </p:nvSpPr>
        <p:spPr>
          <a:xfrm>
            <a:off x="755650" y="4438650"/>
            <a:ext cx="22866350" cy="7258050"/>
          </a:xfrm>
          <a:prstGeom prst="rect">
            <a:avLst/>
          </a:prstGeom>
          <a:noFill/>
          <a:ln>
            <a:noFill/>
          </a:ln>
        </p:spPr>
        <p:txBody>
          <a:bodyPr spcFirstLastPara="1" wrap="square" lIns="0" tIns="0" rIns="0" bIns="0" anchor="t" anchorCtr="0">
            <a:normAutofit/>
          </a:bodyPr>
          <a:lstStyle/>
          <a:p>
            <a:pPr marL="0" lvl="0" indent="0">
              <a:spcBef>
                <a:spcPts val="0"/>
              </a:spcBef>
            </a:pPr>
            <a:r>
              <a:rPr lang="pt-PT" dirty="0"/>
              <a:t>As tecnologias digitais, incluindo SIG, contadores inteligentes e aplicações de ciência cidadã, apoiam a monitorização ambiental e a recolha de dados.</a:t>
            </a:r>
          </a:p>
          <a:p>
            <a:pPr marL="0" lvl="0" indent="0">
              <a:spcBef>
                <a:spcPts val="0"/>
              </a:spcBef>
            </a:pPr>
            <a:endParaRPr lang="pt-PT" dirty="0"/>
          </a:p>
          <a:p>
            <a:pPr marL="0" lvl="0" indent="0">
              <a:spcBef>
                <a:spcPts val="0"/>
              </a:spcBef>
            </a:pPr>
            <a:r>
              <a:rPr lang="pt-PT" dirty="0"/>
              <a:t>A participação da comunidade através de workshops, campanhas de sensibilização e programas educativos garante que os esforços de gestão ambiental sejam eficazes e sustentáveis. Quando combinadas, estas ferramentas proporcionam uma abordagem abrangente à gestão e proteção ambiental.</a:t>
            </a:r>
            <a:endParaRPr dirty="0"/>
          </a:p>
        </p:txBody>
      </p:sp>
      <p:sp>
        <p:nvSpPr>
          <p:cNvPr id="197" name="Google Shape;197;p18"/>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fontScale="90000"/>
          </a:bodyPr>
          <a:lstStyle/>
          <a:p>
            <a:pPr lvl="0">
              <a:buSzPct val="100000"/>
            </a:pPr>
            <a:r>
              <a:rPr lang="es-ES" dirty="0"/>
              <a:t>4.3 </a:t>
            </a:r>
            <a:r>
              <a:rPr lang="pt-PT" dirty="0"/>
              <a:t>Tecnologias digitais e envolvimento comunitário</a:t>
            </a:r>
            <a:endParaRP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19"/>
          <p:cNvSpPr txBox="1">
            <a:spLocks noGrp="1"/>
          </p:cNvSpPr>
          <p:nvPr>
            <p:ph type="title"/>
          </p:nvPr>
        </p:nvSpPr>
        <p:spPr>
          <a:xfrm>
            <a:off x="762000" y="4235125"/>
            <a:ext cx="15673200" cy="4489800"/>
          </a:xfrm>
          <a:prstGeom prst="rect">
            <a:avLst/>
          </a:prstGeom>
          <a:noFill/>
          <a:ln>
            <a:noFill/>
          </a:ln>
        </p:spPr>
        <p:txBody>
          <a:bodyPr spcFirstLastPara="1" wrap="square" lIns="0" tIns="0" rIns="0" bIns="0" anchor="t" anchorCtr="0">
            <a:normAutofit/>
          </a:bodyPr>
          <a:lstStyle/>
          <a:p>
            <a:pPr lvl="0">
              <a:buSzPct val="100000"/>
            </a:pPr>
            <a:r>
              <a:rPr lang="es-ES" b="1" dirty="0"/>
              <a:t>F. </a:t>
            </a:r>
            <a:r>
              <a:rPr lang="es-ES" b="1" dirty="0" err="1"/>
              <a:t>Gestão</a:t>
            </a:r>
            <a:r>
              <a:rPr lang="es-ES" b="1" dirty="0"/>
              <a:t> ambiental no turismo </a:t>
            </a:r>
            <a:endParaRPr dirty="0"/>
          </a:p>
        </p:txBody>
      </p:sp>
      <p:sp>
        <p:nvSpPr>
          <p:cNvPr id="203" name="Google Shape;203;p19"/>
          <p:cNvSpPr/>
          <p:nvPr/>
        </p:nvSpPr>
        <p:spPr>
          <a:xfrm>
            <a:off x="603849" y="9661585"/>
            <a:ext cx="19944272" cy="845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6600" b="1">
              <a:solidFill>
                <a:schemeClr val="lt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20"/>
          <p:cNvSpPr txBox="1">
            <a:spLocks noGrp="1"/>
          </p:cNvSpPr>
          <p:nvPr>
            <p:ph type="body" idx="1"/>
          </p:nvPr>
        </p:nvSpPr>
        <p:spPr>
          <a:xfrm>
            <a:off x="755650" y="4438650"/>
            <a:ext cx="22866350" cy="7258050"/>
          </a:xfrm>
          <a:prstGeom prst="rect">
            <a:avLst/>
          </a:prstGeom>
          <a:noFill/>
          <a:ln>
            <a:noFill/>
          </a:ln>
        </p:spPr>
        <p:txBody>
          <a:bodyPr spcFirstLastPara="1" wrap="square" lIns="0" tIns="0" rIns="0" bIns="0" anchor="t" anchorCtr="0">
            <a:normAutofit/>
          </a:bodyPr>
          <a:lstStyle/>
          <a:p>
            <a:pPr marL="0" lvl="0" indent="0">
              <a:spcBef>
                <a:spcPts val="0"/>
              </a:spcBef>
            </a:pPr>
            <a:r>
              <a:rPr lang="pt-PT" dirty="0"/>
              <a:t>O turismo é um importante motor económico e um elemento de ligação cultural, mas também tem uma pegada ecológica significativa.</a:t>
            </a:r>
          </a:p>
          <a:p>
            <a:pPr marL="0" lvl="0" indent="0">
              <a:spcBef>
                <a:spcPts val="0"/>
              </a:spcBef>
            </a:pPr>
            <a:endParaRPr lang="pt-PT" dirty="0"/>
          </a:p>
          <a:p>
            <a:pPr marL="0" lvl="0" indent="0">
              <a:spcBef>
                <a:spcPts val="0"/>
              </a:spcBef>
            </a:pPr>
            <a:r>
              <a:rPr lang="pt-PT" dirty="0"/>
              <a:t>O setor consome grandes quantidades de energia e água, gera resíduos em quantidades consideráveis e tem impacto nas comunidades locais e nos ecossistemas. Integrar a gestão ambiental no turismo é essencial para alcançar um desenvolvimento verdadeiramente sustentável.</a:t>
            </a:r>
            <a:endParaRP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21"/>
          <p:cNvSpPr txBox="1">
            <a:spLocks noGrp="1"/>
          </p:cNvSpPr>
          <p:nvPr>
            <p:ph type="body" idx="1"/>
          </p:nvPr>
        </p:nvSpPr>
        <p:spPr>
          <a:xfrm>
            <a:off x="721144" y="2989412"/>
            <a:ext cx="22866350" cy="5913048"/>
          </a:xfrm>
          <a:prstGeom prst="rect">
            <a:avLst/>
          </a:prstGeom>
          <a:noFill/>
          <a:ln>
            <a:noFill/>
          </a:ln>
        </p:spPr>
        <p:txBody>
          <a:bodyPr spcFirstLastPara="1" wrap="square" lIns="0" tIns="0" rIns="0" bIns="0" anchor="t" anchorCtr="0">
            <a:normAutofit fontScale="92500" lnSpcReduction="10000"/>
          </a:bodyPr>
          <a:lstStyle/>
          <a:p>
            <a:pPr marL="0" lvl="0" indent="0">
              <a:spcBef>
                <a:spcPts val="0"/>
              </a:spcBef>
            </a:pPr>
            <a:r>
              <a:rPr lang="pt-PT" dirty="0"/>
              <a:t>O turismo contribui para as emissões globais de carbono, nomeadamente através das viagens aéreas e dos cruzeiros. O turismo de massa pode conduzir à desflorestação, ao esgotamento dos recursos de água doce, à degradação marinha e costeira, à perturbação da vida selvagem e à acumulação de resíduos.</a:t>
            </a:r>
          </a:p>
          <a:p>
            <a:pPr marL="0" lvl="0" indent="0">
              <a:spcBef>
                <a:spcPts val="0"/>
              </a:spcBef>
            </a:pPr>
            <a:endParaRPr lang="pt-PT" dirty="0"/>
          </a:p>
          <a:p>
            <a:pPr marL="0" lvl="0" indent="0">
              <a:spcBef>
                <a:spcPts val="0"/>
              </a:spcBef>
            </a:pPr>
            <a:r>
              <a:rPr lang="pt-PT" dirty="0"/>
              <a:t>Destinos como Bali, Veneza e Machu Picchu têm sofrido estes impactos, o que tem levado a apelos para uma melhor gestão e para a imposição de limites ao número de visitantes.</a:t>
            </a:r>
            <a:endParaRPr dirty="0"/>
          </a:p>
        </p:txBody>
      </p:sp>
      <p:sp>
        <p:nvSpPr>
          <p:cNvPr id="214" name="Google Shape;214;p21"/>
          <p:cNvSpPr txBox="1">
            <a:spLocks noGrp="1"/>
          </p:cNvSpPr>
          <p:nvPr>
            <p:ph type="title"/>
          </p:nvPr>
        </p:nvSpPr>
        <p:spPr>
          <a:xfrm>
            <a:off x="761999" y="1524001"/>
            <a:ext cx="22860001" cy="1267326"/>
          </a:xfrm>
          <a:prstGeom prst="rect">
            <a:avLst/>
          </a:prstGeom>
          <a:noFill/>
          <a:ln>
            <a:noFill/>
          </a:ln>
        </p:spPr>
        <p:txBody>
          <a:bodyPr spcFirstLastPara="1" wrap="square" lIns="0" tIns="0" rIns="0" bIns="0" anchor="t" anchorCtr="0">
            <a:normAutofit/>
          </a:bodyPr>
          <a:lstStyle/>
          <a:p>
            <a:pPr lvl="0"/>
            <a:r>
              <a:rPr lang="es-ES" b="1" dirty="0"/>
              <a:t>5.1 Pegada ambiental do turismo</a:t>
            </a:r>
            <a:endParaRPr dirty="0"/>
          </a:p>
        </p:txBody>
      </p:sp>
      <p:pic>
        <p:nvPicPr>
          <p:cNvPr id="215" name="Google Shape;215;p21" descr="C:\Users\lufatart\Downloads\L070315ce.jpg"/>
          <p:cNvPicPr preferRelativeResize="0"/>
          <p:nvPr/>
        </p:nvPicPr>
        <p:blipFill rotWithShape="1">
          <a:blip r:embed="rId3">
            <a:alphaModFix/>
          </a:blip>
          <a:srcRect/>
          <a:stretch/>
        </p:blipFill>
        <p:spPr>
          <a:xfrm>
            <a:off x="8219441" y="8699482"/>
            <a:ext cx="5872941" cy="4620047"/>
          </a:xfrm>
          <a:prstGeom prst="rect">
            <a:avLst/>
          </a:prstGeom>
          <a:noFill/>
          <a:ln>
            <a:noFill/>
          </a:ln>
        </p:spPr>
      </p:pic>
      <p:sp>
        <p:nvSpPr>
          <p:cNvPr id="216" name="Google Shape;216;p21"/>
          <p:cNvSpPr/>
          <p:nvPr/>
        </p:nvSpPr>
        <p:spPr>
          <a:xfrm>
            <a:off x="14092382" y="12857864"/>
            <a:ext cx="6255623"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2400" dirty="0" err="1">
                <a:solidFill>
                  <a:schemeClr val="dk1"/>
                </a:solidFill>
                <a:latin typeface="Arial"/>
                <a:ea typeface="Arial"/>
                <a:cs typeface="Arial"/>
                <a:sym typeface="Arial"/>
              </a:rPr>
              <a:t>Fonte</a:t>
            </a:r>
            <a:r>
              <a:rPr lang="es-ES" sz="2400" dirty="0">
                <a:solidFill>
                  <a:schemeClr val="dk1"/>
                </a:solidFill>
                <a:latin typeface="Arial"/>
                <a:ea typeface="Arial"/>
                <a:cs typeface="Arial"/>
                <a:sym typeface="Arial"/>
              </a:rPr>
              <a:t>: </a:t>
            </a:r>
            <a:r>
              <a:rPr lang="es-ES" sz="2400" dirty="0" err="1">
                <a:solidFill>
                  <a:schemeClr val="dk1"/>
                </a:solidFill>
                <a:latin typeface="Arial"/>
                <a:ea typeface="Arial"/>
                <a:cs typeface="Arial"/>
                <a:sym typeface="Arial"/>
              </a:rPr>
              <a:t>Chappatte</a:t>
            </a:r>
            <a:r>
              <a:rPr lang="es-ES" sz="2400" dirty="0">
                <a:solidFill>
                  <a:schemeClr val="dk1"/>
                </a:solidFill>
                <a:latin typeface="Arial"/>
                <a:ea typeface="Arial"/>
                <a:cs typeface="Arial"/>
                <a:sym typeface="Arial"/>
              </a:rPr>
              <a:t> in Le </a:t>
            </a:r>
            <a:r>
              <a:rPr lang="es-ES" sz="2400" dirty="0" err="1">
                <a:solidFill>
                  <a:schemeClr val="dk1"/>
                </a:solidFill>
                <a:latin typeface="Arial"/>
                <a:ea typeface="Arial"/>
                <a:cs typeface="Arial"/>
                <a:sym typeface="Arial"/>
              </a:rPr>
              <a:t>Temps</a:t>
            </a:r>
            <a:r>
              <a:rPr lang="es-ES" sz="2400" dirty="0">
                <a:solidFill>
                  <a:schemeClr val="dk1"/>
                </a:solidFill>
                <a:latin typeface="Arial"/>
                <a:ea typeface="Arial"/>
                <a:cs typeface="Arial"/>
                <a:sym typeface="Arial"/>
              </a:rPr>
              <a:t>, </a:t>
            </a:r>
            <a:r>
              <a:rPr lang="es-ES" sz="2400" dirty="0" err="1">
                <a:solidFill>
                  <a:schemeClr val="dk1"/>
                </a:solidFill>
                <a:latin typeface="Arial"/>
                <a:ea typeface="Arial"/>
                <a:cs typeface="Arial"/>
                <a:sym typeface="Arial"/>
              </a:rPr>
              <a:t>Switzerland</a:t>
            </a:r>
            <a:endParaRPr sz="2400" dirty="0">
              <a:solidFill>
                <a:schemeClr val="dk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20"/>
        <p:cNvGrpSpPr/>
        <p:nvPr/>
      </p:nvGrpSpPr>
      <p:grpSpPr>
        <a:xfrm>
          <a:off x="0" y="0"/>
          <a:ext cx="0" cy="0"/>
          <a:chOff x="0" y="0"/>
          <a:chExt cx="0" cy="0"/>
        </a:xfrm>
      </p:grpSpPr>
      <p:sp>
        <p:nvSpPr>
          <p:cNvPr id="221" name="Google Shape;221;p22"/>
          <p:cNvSpPr txBox="1">
            <a:spLocks noGrp="1"/>
          </p:cNvSpPr>
          <p:nvPr>
            <p:ph type="body" idx="1"/>
          </p:nvPr>
        </p:nvSpPr>
        <p:spPr>
          <a:xfrm>
            <a:off x="755650" y="4438650"/>
            <a:ext cx="22866350" cy="7258050"/>
          </a:xfrm>
          <a:prstGeom prst="rect">
            <a:avLst/>
          </a:prstGeom>
          <a:noFill/>
          <a:ln>
            <a:noFill/>
          </a:ln>
        </p:spPr>
        <p:txBody>
          <a:bodyPr spcFirstLastPara="1" wrap="square" lIns="0" tIns="0" rIns="0" bIns="0" anchor="t" anchorCtr="0">
            <a:normAutofit/>
          </a:bodyPr>
          <a:lstStyle/>
          <a:p>
            <a:pPr marL="0" lvl="0" indent="0">
              <a:spcBef>
                <a:spcPts val="0"/>
              </a:spcBef>
            </a:pPr>
            <a:r>
              <a:rPr lang="pt-PT" dirty="0"/>
              <a:t>O ecoturismo centra-se em viagens de baixo impacto a áreas naturais, promovendo a conservação e, ao mesmo tempo, beneficiando as comunidades locais. Incentiva os visitantes a respeitar os ecossistemas, a minimizar o desperdício e a apoiar o desenvolvimento sustentável. </a:t>
            </a:r>
          </a:p>
          <a:p>
            <a:pPr marL="0" lvl="0" indent="0">
              <a:spcBef>
                <a:spcPts val="0"/>
              </a:spcBef>
            </a:pPr>
            <a:endParaRPr lang="pt-PT" dirty="0"/>
          </a:p>
          <a:p>
            <a:pPr marL="0" lvl="0" indent="0">
              <a:spcBef>
                <a:spcPts val="0"/>
              </a:spcBef>
            </a:pPr>
            <a:r>
              <a:rPr lang="pt-PT" dirty="0"/>
              <a:t>O turismo regenerativo vai além da conservação:</a:t>
            </a:r>
          </a:p>
          <a:p>
            <a:pPr marL="0" lvl="0" indent="0">
              <a:spcBef>
                <a:spcPts val="0"/>
              </a:spcBef>
            </a:pPr>
            <a:r>
              <a:rPr lang="pt-PT" dirty="0"/>
              <a:t>procura restaurar e melhorar os ecossistemas e as comunidades afetadas pelo turismo, com o objetivo de deixar os locais em melhor estado do que aqueles em que foram encontrados.</a:t>
            </a:r>
            <a:endParaRPr dirty="0"/>
          </a:p>
        </p:txBody>
      </p:sp>
      <p:sp>
        <p:nvSpPr>
          <p:cNvPr id="222" name="Google Shape;222;p22"/>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p>
            <a:pPr lvl="0"/>
            <a:r>
              <a:rPr lang="es-ES" b="1" dirty="0"/>
              <a:t>5.2 Ecoturismo e Turismo Regenerativo</a:t>
            </a:r>
            <a:endParaRP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23"/>
          <p:cNvSpPr txBox="1">
            <a:spLocks noGrp="1"/>
          </p:cNvSpPr>
          <p:nvPr>
            <p:ph type="body" idx="1"/>
          </p:nvPr>
        </p:nvSpPr>
        <p:spPr>
          <a:xfrm>
            <a:off x="755650" y="4438650"/>
            <a:ext cx="22866350" cy="7258050"/>
          </a:xfrm>
          <a:prstGeom prst="rect">
            <a:avLst/>
          </a:prstGeom>
          <a:noFill/>
          <a:ln>
            <a:noFill/>
          </a:ln>
        </p:spPr>
        <p:txBody>
          <a:bodyPr spcFirstLastPara="1" wrap="square" lIns="0" tIns="0" rIns="0" bIns="0" anchor="t" anchorCtr="0">
            <a:normAutofit/>
          </a:bodyPr>
          <a:lstStyle/>
          <a:p>
            <a:pPr marL="0" lvl="0" indent="0">
              <a:spcBef>
                <a:spcPts val="0"/>
              </a:spcBef>
            </a:pPr>
            <a:r>
              <a:rPr lang="pt-PT" dirty="0"/>
              <a:t>Para minimizar os danos ambientais, o turismo deve adotar práticas sustentáveis. Estas incluem a implementação de opções de transporte ecológicas, como autocarros elétricos e bicicletas, a melhoria da eficiência energética nos alojamentos e a gestão do consumo de água através de equipamentos de baixo fluxo e sistemas de reutilização.</a:t>
            </a:r>
          </a:p>
          <a:p>
            <a:pPr marL="0" lvl="0" indent="0">
              <a:spcBef>
                <a:spcPts val="0"/>
              </a:spcBef>
            </a:pPr>
            <a:endParaRPr lang="pt-PT" dirty="0"/>
          </a:p>
          <a:p>
            <a:pPr marL="0" lvl="0" indent="0">
              <a:spcBef>
                <a:spcPts val="0"/>
              </a:spcBef>
            </a:pPr>
            <a:r>
              <a:rPr lang="pt-PT" dirty="0"/>
              <a:t>A redução de resíduos através da reciclagem, da compostagem e de políticas sem plástico, bem como o apoio aos sistemas alimentares locais e às cadeias de abastecimento éticas, são igualmente cruciais.</a:t>
            </a:r>
            <a:endParaRPr dirty="0"/>
          </a:p>
        </p:txBody>
      </p:sp>
      <p:sp>
        <p:nvSpPr>
          <p:cNvPr id="228" name="Google Shape;228;p23"/>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fontScale="90000"/>
          </a:bodyPr>
          <a:lstStyle/>
          <a:p>
            <a:pPr lvl="0"/>
            <a:r>
              <a:rPr lang="es-ES" b="1" dirty="0"/>
              <a:t>5.3 </a:t>
            </a:r>
            <a:r>
              <a:rPr lang="pt-PT" b="1" dirty="0"/>
              <a:t>Melhores práticas em gestão responsável do turismo</a:t>
            </a:r>
            <a:endParaRP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pic>
        <p:nvPicPr>
          <p:cNvPr id="233" name="Google Shape;233;p24" descr="C:\Users\lufatart\Downloads\tourism-as-an-opportunity.jpg"/>
          <p:cNvPicPr preferRelativeResize="0"/>
          <p:nvPr/>
        </p:nvPicPr>
        <p:blipFill rotWithShape="1">
          <a:blip r:embed="rId3">
            <a:alphaModFix/>
          </a:blip>
          <a:srcRect/>
          <a:stretch/>
        </p:blipFill>
        <p:spPr>
          <a:xfrm>
            <a:off x="3325187" y="1976343"/>
            <a:ext cx="16799227" cy="9763315"/>
          </a:xfrm>
          <a:prstGeom prst="rect">
            <a:avLst/>
          </a:prstGeom>
          <a:noFill/>
          <a:ln>
            <a:noFill/>
          </a:ln>
        </p:spPr>
      </p:pic>
      <p:sp>
        <p:nvSpPr>
          <p:cNvPr id="234" name="Google Shape;234;p24"/>
          <p:cNvSpPr/>
          <p:nvPr/>
        </p:nvSpPr>
        <p:spPr>
          <a:xfrm>
            <a:off x="17450935" y="11865960"/>
            <a:ext cx="2614818" cy="46166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2400" dirty="0" err="1">
                <a:solidFill>
                  <a:schemeClr val="dk1"/>
                </a:solidFill>
                <a:latin typeface="Arial"/>
                <a:ea typeface="Arial"/>
                <a:cs typeface="Arial"/>
                <a:sym typeface="Arial"/>
              </a:rPr>
              <a:t>Fonte</a:t>
            </a:r>
            <a:r>
              <a:rPr lang="es-ES" sz="2400" dirty="0">
                <a:solidFill>
                  <a:schemeClr val="dk1"/>
                </a:solidFill>
                <a:latin typeface="Arial"/>
                <a:ea typeface="Arial"/>
                <a:cs typeface="Arial"/>
                <a:sym typeface="Arial"/>
              </a:rPr>
              <a:t>: IUCN.org</a:t>
            </a:r>
            <a:endParaRPr sz="2400" dirty="0">
              <a:solidFill>
                <a:schemeClr val="dk1"/>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25"/>
          <p:cNvSpPr txBox="1">
            <a:spLocks noGrp="1"/>
          </p:cNvSpPr>
          <p:nvPr>
            <p:ph type="body" idx="1"/>
          </p:nvPr>
        </p:nvSpPr>
        <p:spPr>
          <a:xfrm>
            <a:off x="755650" y="4438650"/>
            <a:ext cx="22866350" cy="7258050"/>
          </a:xfrm>
          <a:prstGeom prst="rect">
            <a:avLst/>
          </a:prstGeom>
          <a:noFill/>
          <a:ln>
            <a:noFill/>
          </a:ln>
        </p:spPr>
        <p:txBody>
          <a:bodyPr spcFirstLastPara="1" wrap="square" lIns="0" tIns="0" rIns="0" bIns="0" anchor="t" anchorCtr="0">
            <a:normAutofit lnSpcReduction="10000"/>
          </a:bodyPr>
          <a:lstStyle/>
          <a:p>
            <a:pPr marL="0" lvl="0" indent="0">
              <a:spcBef>
                <a:spcPts val="0"/>
              </a:spcBef>
            </a:pPr>
            <a:r>
              <a:rPr lang="pt-PT" dirty="0"/>
              <a:t>Os hotéis e resorts desempenham um papel fundamental na gestão responsável ao instalarem fontes de energia renováveis, como painéis solares e sistemas geotérmicos. Muitos também participam em iniciativas de compensação de carbono e submetem-se a auditorias ambientais.</a:t>
            </a:r>
          </a:p>
          <a:p>
            <a:pPr marL="0" lvl="0" indent="0">
              <a:spcBef>
                <a:spcPts val="0"/>
              </a:spcBef>
            </a:pPr>
            <a:endParaRPr lang="pt-PT" dirty="0"/>
          </a:p>
          <a:p>
            <a:pPr marL="0" lvl="0" indent="0">
              <a:spcBef>
                <a:spcPts val="0"/>
              </a:spcBef>
            </a:pPr>
            <a:r>
              <a:rPr lang="pt-PT" dirty="0"/>
              <a:t>A obtenção de certificações ecológicas, como a Green </a:t>
            </a:r>
            <a:r>
              <a:rPr lang="pt-PT" dirty="0" err="1"/>
              <a:t>Key</a:t>
            </a:r>
            <a:r>
              <a:rPr lang="pt-PT" dirty="0"/>
              <a:t> e a </a:t>
            </a:r>
            <a:r>
              <a:rPr lang="pt-PT" dirty="0" err="1"/>
              <a:t>EarthCheck</a:t>
            </a:r>
            <a:r>
              <a:rPr lang="pt-PT" dirty="0"/>
              <a:t>, é um sinal de compromisso com a sustentabilidade. A sensibilização dos hóspedes para um comportamento responsável é igualmente importante.</a:t>
            </a:r>
            <a:endParaRPr dirty="0"/>
          </a:p>
        </p:txBody>
      </p:sp>
      <p:sp>
        <p:nvSpPr>
          <p:cNvPr id="240" name="Google Shape;240;p25"/>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p>
            <a:pPr lvl="0"/>
            <a:r>
              <a:rPr lang="es-ES" b="1" dirty="0"/>
              <a:t>5.4 </a:t>
            </a:r>
            <a:r>
              <a:rPr lang="pt-PT" b="1" dirty="0"/>
              <a:t>O papel do setor hoteleiro</a:t>
            </a:r>
            <a:endParaRP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26"/>
          <p:cNvSpPr txBox="1">
            <a:spLocks noGrp="1"/>
          </p:cNvSpPr>
          <p:nvPr>
            <p:ph type="body" idx="1"/>
          </p:nvPr>
        </p:nvSpPr>
        <p:spPr>
          <a:xfrm>
            <a:off x="790156" y="3696779"/>
            <a:ext cx="22866350" cy="7258050"/>
          </a:xfrm>
          <a:prstGeom prst="rect">
            <a:avLst/>
          </a:prstGeom>
          <a:noFill/>
          <a:ln>
            <a:noFill/>
          </a:ln>
        </p:spPr>
        <p:txBody>
          <a:bodyPr spcFirstLastPara="1" wrap="square" lIns="0" tIns="0" rIns="0" bIns="0" anchor="t" anchorCtr="0">
            <a:normAutofit fontScale="92500" lnSpcReduction="10000"/>
          </a:bodyPr>
          <a:lstStyle/>
          <a:p>
            <a:pPr marL="0" lvl="0" indent="0">
              <a:spcBef>
                <a:spcPts val="0"/>
              </a:spcBef>
            </a:pPr>
            <a:r>
              <a:rPr lang="pt-PT" dirty="0"/>
              <a:t>Uma gestão turística eficaz requer um planeamento coordenado a nível de todo o destino. As estratégias incluem a realização de avaliações da capacidade de acolhimento para limitar o número de visitantes, o zoneamento de áreas para conservar a biodiversidade e o envolvimento das comunidades na tomada de decisões. Sistemas de certificação como o GSTC, o </a:t>
            </a:r>
            <a:r>
              <a:rPr lang="pt-PT" dirty="0" err="1"/>
              <a:t>Travelife</a:t>
            </a:r>
            <a:r>
              <a:rPr lang="pt-PT" dirty="0"/>
              <a:t> e a Bandeira Azul incentivam práticas sustentáveis e aumentam a transparência para os viajantes.</a:t>
            </a:r>
          </a:p>
          <a:p>
            <a:pPr marL="0" lvl="0" indent="0">
              <a:spcBef>
                <a:spcPts val="0"/>
              </a:spcBef>
            </a:pPr>
            <a:endParaRPr lang="pt-PT" dirty="0"/>
          </a:p>
          <a:p>
            <a:pPr marL="0" lvl="0" indent="0">
              <a:spcBef>
                <a:spcPts val="0"/>
              </a:spcBef>
            </a:pPr>
            <a:r>
              <a:rPr lang="pt-PT" dirty="0"/>
              <a:t>Em última análise, o turismo pode evoluir para um setor que não só sustenta como também regenera os locais onde está presente, beneficiando tanto o ambiente como as comunidades locais.</a:t>
            </a:r>
            <a:endParaRPr dirty="0"/>
          </a:p>
        </p:txBody>
      </p:sp>
      <p:sp>
        <p:nvSpPr>
          <p:cNvPr id="246" name="Google Shape;246;p26"/>
          <p:cNvSpPr txBox="1">
            <a:spLocks noGrp="1"/>
          </p:cNvSpPr>
          <p:nvPr>
            <p:ph type="title"/>
          </p:nvPr>
        </p:nvSpPr>
        <p:spPr>
          <a:xfrm>
            <a:off x="761999" y="1524000"/>
            <a:ext cx="22860001" cy="2021633"/>
          </a:xfrm>
          <a:prstGeom prst="rect">
            <a:avLst/>
          </a:prstGeom>
          <a:noFill/>
          <a:ln>
            <a:noFill/>
          </a:ln>
        </p:spPr>
        <p:txBody>
          <a:bodyPr spcFirstLastPara="1" wrap="square" lIns="0" tIns="0" rIns="0" bIns="0" anchor="t" anchorCtr="0">
            <a:normAutofit/>
          </a:bodyPr>
          <a:lstStyle/>
          <a:p>
            <a:pPr lvl="0"/>
            <a:r>
              <a:rPr lang="es-ES" b="1" dirty="0"/>
              <a:t>5.5 </a:t>
            </a:r>
            <a:r>
              <a:rPr lang="pt-PT" b="1" dirty="0"/>
              <a:t>Gestão de destinos e certificação</a:t>
            </a:r>
            <a:endParaRP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29"/>
          <p:cNvSpPr txBox="1">
            <a:spLocks noGrp="1"/>
          </p:cNvSpPr>
          <p:nvPr>
            <p:ph type="title"/>
          </p:nvPr>
        </p:nvSpPr>
        <p:spPr>
          <a:xfrm>
            <a:off x="762001" y="5657851"/>
            <a:ext cx="11264899" cy="3067049"/>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11500"/>
              <a:buFont typeface="Arial"/>
              <a:buNone/>
            </a:pPr>
            <a:r>
              <a:rPr lang="es-ES" b="1" dirty="0"/>
              <a:t>G. </a:t>
            </a:r>
            <a:r>
              <a:rPr lang="es-ES" b="1" dirty="0" err="1"/>
              <a:t>Conclusões</a:t>
            </a:r>
            <a:r>
              <a:rPr lang="es-ES" b="1" dirty="0"/>
              <a:t> </a:t>
            </a:r>
            <a:endParaRPr dirty="0"/>
          </a:p>
        </p:txBody>
      </p:sp>
      <p:sp>
        <p:nvSpPr>
          <p:cNvPr id="252" name="Google Shape;252;p29"/>
          <p:cNvSpPr/>
          <p:nvPr/>
        </p:nvSpPr>
        <p:spPr>
          <a:xfrm>
            <a:off x="603849" y="9661585"/>
            <a:ext cx="19944272" cy="845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6600" b="1">
              <a:solidFill>
                <a:schemeClr val="lt1"/>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p30"/>
          <p:cNvSpPr txBox="1">
            <a:spLocks noGrp="1"/>
          </p:cNvSpPr>
          <p:nvPr>
            <p:ph type="body" idx="1"/>
          </p:nvPr>
        </p:nvSpPr>
        <p:spPr>
          <a:xfrm>
            <a:off x="788307" y="1959430"/>
            <a:ext cx="22866350" cy="10625602"/>
          </a:xfrm>
          <a:prstGeom prst="rect">
            <a:avLst/>
          </a:prstGeom>
          <a:noFill/>
          <a:ln>
            <a:noFill/>
          </a:ln>
        </p:spPr>
        <p:txBody>
          <a:bodyPr spcFirstLastPara="1" wrap="square" lIns="0" tIns="0" rIns="0" bIns="0" anchor="t" anchorCtr="0">
            <a:normAutofit fontScale="85000" lnSpcReduction="20000"/>
          </a:bodyPr>
          <a:lstStyle/>
          <a:p>
            <a:pPr marL="0" lvl="0" indent="0">
              <a:spcBef>
                <a:spcPts val="0"/>
              </a:spcBef>
              <a:buSzPct val="100000"/>
            </a:pPr>
            <a:r>
              <a:rPr lang="pt-PT" dirty="0"/>
              <a:t>A gestão ambiental e o turismo sustentável são essenciais para construir um futuro equilibrado e equitativo para as gerações futuras. À medida que as pressões globais sobre os ecossistemas e os recursos naturais continuam a aumentar, é fundamental que assumamos uma responsabilidade partilhada. O turismo, que tradicionalmente tem contribuído para a degradação ambiental, deve transformar-se numa força motriz para a conservação e o desenvolvimento sustentável.</a:t>
            </a:r>
          </a:p>
          <a:p>
            <a:pPr marL="0" lvl="0" indent="0">
              <a:spcBef>
                <a:spcPts val="0"/>
              </a:spcBef>
              <a:buSzPct val="100000"/>
            </a:pPr>
            <a:endParaRPr lang="pt-PT" dirty="0"/>
          </a:p>
          <a:p>
            <a:pPr marL="0" lvl="0" indent="0">
              <a:spcBef>
                <a:spcPts val="0"/>
              </a:spcBef>
              <a:buSzPct val="100000"/>
            </a:pPr>
            <a:r>
              <a:rPr lang="pt-PT" dirty="0"/>
              <a:t>A gestão adequada do património cultural e natural garante que possamos preservar estes recursos para as gerações futuras, ao mesmo tempo que contribui para o bem-estar das comunidades locais. Uma gestão ambiental eficaz requer a colaboração entre governos, empresas e indivíduos para implementar práticas sustentáveis que promovam a sustentabilidade ambiental, a equidade social e a vitalidade económica.</a:t>
            </a:r>
          </a:p>
          <a:p>
            <a:pPr marL="0" lvl="0" indent="0">
              <a:spcBef>
                <a:spcPts val="0"/>
              </a:spcBef>
              <a:buSzPct val="100000"/>
            </a:pPr>
            <a:endParaRPr lang="pt-PT" dirty="0"/>
          </a:p>
          <a:p>
            <a:pPr marL="0" lvl="0" indent="0">
              <a:spcBef>
                <a:spcPts val="0"/>
              </a:spcBef>
              <a:buSzPct val="100000"/>
            </a:pPr>
            <a:r>
              <a:rPr lang="pt-PT" dirty="0"/>
              <a:t>Através de tecnologias inovadoras, como o Museu Virtual de Quart de </a:t>
            </a:r>
            <a:r>
              <a:rPr lang="pt-PT" dirty="0" err="1"/>
              <a:t>Poblet</a:t>
            </a:r>
            <a:r>
              <a:rPr lang="pt-PT" dirty="0"/>
              <a:t>, as comunidades podem interagir com o seu património cultural e natural de formas novas e significativas. Isto promove a educação, a sensibilização e um sentido de responsabilidade partilhada. Ao transformar o setor do turismo de um modelo de exploração para um modelo de regeneração, abrimos caminho para um futuro mais sustentável e próspero, tanto para os destinos como para os viajantes.</a:t>
            </a:r>
            <a:endParaRP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27"/>
          <p:cNvSpPr txBox="1">
            <a:spLocks noGrp="1"/>
          </p:cNvSpPr>
          <p:nvPr>
            <p:ph type="title"/>
          </p:nvPr>
        </p:nvSpPr>
        <p:spPr>
          <a:xfrm>
            <a:off x="762001" y="5657851"/>
            <a:ext cx="11264899" cy="3067049"/>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11500"/>
              <a:buFont typeface="Arial"/>
              <a:buNone/>
            </a:pPr>
            <a:r>
              <a:rPr lang="es-ES" b="1" dirty="0"/>
              <a:t>H. </a:t>
            </a:r>
            <a:r>
              <a:rPr lang="es-ES" b="1" dirty="0" err="1"/>
              <a:t>Referências</a:t>
            </a:r>
            <a:endParaRPr dirty="0"/>
          </a:p>
        </p:txBody>
      </p:sp>
      <p:sp>
        <p:nvSpPr>
          <p:cNvPr id="263" name="Google Shape;263;p27"/>
          <p:cNvSpPr/>
          <p:nvPr/>
        </p:nvSpPr>
        <p:spPr>
          <a:xfrm>
            <a:off x="603849" y="9661585"/>
            <a:ext cx="19944272" cy="845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6600" b="1">
              <a:solidFill>
                <a:schemeClr val="lt1"/>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67"/>
        <p:cNvGrpSpPr/>
        <p:nvPr/>
      </p:nvGrpSpPr>
      <p:grpSpPr>
        <a:xfrm>
          <a:off x="0" y="0"/>
          <a:ext cx="0" cy="0"/>
          <a:chOff x="0" y="0"/>
          <a:chExt cx="0" cy="0"/>
        </a:xfrm>
      </p:grpSpPr>
      <p:sp>
        <p:nvSpPr>
          <p:cNvPr id="268" name="Google Shape;268;p28"/>
          <p:cNvSpPr txBox="1">
            <a:spLocks noGrp="1"/>
          </p:cNvSpPr>
          <p:nvPr>
            <p:ph type="body" idx="1"/>
          </p:nvPr>
        </p:nvSpPr>
        <p:spPr>
          <a:xfrm>
            <a:off x="755650" y="1763486"/>
            <a:ext cx="22866350" cy="9933214"/>
          </a:xfrm>
          <a:prstGeom prst="rect">
            <a:avLst/>
          </a:prstGeom>
          <a:noFill/>
          <a:ln>
            <a:noFill/>
          </a:ln>
        </p:spPr>
        <p:txBody>
          <a:bodyPr spcFirstLastPara="1" wrap="square" lIns="0" tIns="0" rIns="0" bIns="0" anchor="t" anchorCtr="0">
            <a:normAutofit fontScale="55000" lnSpcReduction="20000"/>
          </a:bodyPr>
          <a:lstStyle/>
          <a:p>
            <a:pPr marL="0" lvl="0" indent="-195580" algn="l" rtl="0">
              <a:lnSpc>
                <a:spcPct val="170000"/>
              </a:lnSpc>
              <a:spcBef>
                <a:spcPts val="0"/>
              </a:spcBef>
              <a:spcAft>
                <a:spcPts val="0"/>
              </a:spcAft>
              <a:buClr>
                <a:srgbClr val="323232"/>
              </a:buClr>
              <a:buSzPct val="100000"/>
              <a:buFont typeface="Arial"/>
              <a:buChar char="•"/>
            </a:pPr>
            <a:r>
              <a:rPr lang="es-ES" b="1" dirty="0"/>
              <a:t>Barton, D. N., &amp; </a:t>
            </a:r>
            <a:r>
              <a:rPr lang="es-ES" b="1" dirty="0" err="1"/>
              <a:t>Lafferty</a:t>
            </a:r>
            <a:r>
              <a:rPr lang="es-ES" b="1" dirty="0"/>
              <a:t>, W. M.</a:t>
            </a:r>
            <a:r>
              <a:rPr lang="es-ES" dirty="0"/>
              <a:t> (2001). Local </a:t>
            </a:r>
            <a:r>
              <a:rPr lang="es-ES" dirty="0" err="1"/>
              <a:t>environmental</a:t>
            </a:r>
            <a:r>
              <a:rPr lang="es-ES" dirty="0"/>
              <a:t> </a:t>
            </a:r>
            <a:r>
              <a:rPr lang="es-ES" dirty="0" err="1"/>
              <a:t>stewardship</a:t>
            </a:r>
            <a:r>
              <a:rPr lang="es-ES" dirty="0"/>
              <a:t> and </a:t>
            </a:r>
            <a:r>
              <a:rPr lang="es-ES" dirty="0" err="1"/>
              <a:t>sustainable</a:t>
            </a:r>
            <a:r>
              <a:rPr lang="es-ES" dirty="0"/>
              <a:t> </a:t>
            </a:r>
            <a:r>
              <a:rPr lang="es-ES" dirty="0" err="1"/>
              <a:t>development</a:t>
            </a:r>
            <a:r>
              <a:rPr lang="es-ES" dirty="0"/>
              <a:t>: A </a:t>
            </a:r>
            <a:r>
              <a:rPr lang="es-ES" dirty="0" err="1"/>
              <a:t>framework</a:t>
            </a:r>
            <a:r>
              <a:rPr lang="es-ES" dirty="0"/>
              <a:t> </a:t>
            </a:r>
            <a:r>
              <a:rPr lang="es-ES" dirty="0" err="1"/>
              <a:t>for</a:t>
            </a:r>
            <a:r>
              <a:rPr lang="es-ES" dirty="0"/>
              <a:t> </a:t>
            </a:r>
            <a:r>
              <a:rPr lang="es-ES" dirty="0" err="1"/>
              <a:t>analysis</a:t>
            </a:r>
            <a:r>
              <a:rPr lang="es-ES" dirty="0"/>
              <a:t>. </a:t>
            </a:r>
            <a:r>
              <a:rPr lang="es-ES" i="1" dirty="0"/>
              <a:t>Environmental </a:t>
            </a:r>
            <a:r>
              <a:rPr lang="es-ES" i="1" dirty="0" err="1"/>
              <a:t>Policy</a:t>
            </a:r>
            <a:r>
              <a:rPr lang="es-ES" i="1" dirty="0"/>
              <a:t> and </a:t>
            </a:r>
            <a:r>
              <a:rPr lang="es-ES" i="1" dirty="0" err="1"/>
              <a:t>Governance</a:t>
            </a:r>
            <a:r>
              <a:rPr lang="es-ES" i="1" dirty="0"/>
              <a:t>, 11</a:t>
            </a:r>
            <a:r>
              <a:rPr lang="es-ES" dirty="0"/>
              <a:t>(3), 143-155. </a:t>
            </a:r>
            <a:endParaRPr dirty="0"/>
          </a:p>
          <a:p>
            <a:pPr marL="0" lvl="0" indent="-195580" algn="l" rtl="0">
              <a:lnSpc>
                <a:spcPct val="170000"/>
              </a:lnSpc>
              <a:spcBef>
                <a:spcPts val="2000"/>
              </a:spcBef>
              <a:spcAft>
                <a:spcPts val="0"/>
              </a:spcAft>
              <a:buClr>
                <a:srgbClr val="323232"/>
              </a:buClr>
              <a:buSzPct val="100000"/>
              <a:buFont typeface="Arial"/>
              <a:buChar char="•"/>
            </a:pPr>
            <a:r>
              <a:rPr lang="es-ES" b="1" dirty="0"/>
              <a:t>UNESCO</a:t>
            </a:r>
            <a:r>
              <a:rPr lang="es-ES" dirty="0"/>
              <a:t>. (2016). </a:t>
            </a:r>
            <a:r>
              <a:rPr lang="es-ES" i="1" dirty="0" err="1"/>
              <a:t>The</a:t>
            </a:r>
            <a:r>
              <a:rPr lang="es-ES" i="1" dirty="0"/>
              <a:t> role </a:t>
            </a:r>
            <a:r>
              <a:rPr lang="es-ES" i="1" dirty="0" err="1"/>
              <a:t>of</a:t>
            </a:r>
            <a:r>
              <a:rPr lang="es-ES" i="1" dirty="0"/>
              <a:t> cultural </a:t>
            </a:r>
            <a:r>
              <a:rPr lang="es-ES" i="1" dirty="0" err="1"/>
              <a:t>heritage</a:t>
            </a:r>
            <a:r>
              <a:rPr lang="es-ES" i="1" dirty="0"/>
              <a:t> in </a:t>
            </a:r>
            <a:r>
              <a:rPr lang="es-ES" i="1" dirty="0" err="1"/>
              <a:t>sustainable</a:t>
            </a:r>
            <a:r>
              <a:rPr lang="es-ES" i="1" dirty="0"/>
              <a:t> </a:t>
            </a:r>
            <a:r>
              <a:rPr lang="es-ES" i="1" dirty="0" err="1"/>
              <a:t>development</a:t>
            </a:r>
            <a:r>
              <a:rPr lang="es-ES" dirty="0"/>
              <a:t>. </a:t>
            </a:r>
            <a:r>
              <a:rPr lang="es-ES" dirty="0" err="1"/>
              <a:t>United</a:t>
            </a:r>
            <a:r>
              <a:rPr lang="es-ES" dirty="0"/>
              <a:t> Nations </a:t>
            </a:r>
            <a:r>
              <a:rPr lang="es-ES" dirty="0" err="1"/>
              <a:t>Educational</a:t>
            </a:r>
            <a:r>
              <a:rPr lang="es-ES" dirty="0"/>
              <a:t>, </a:t>
            </a:r>
            <a:r>
              <a:rPr lang="es-ES" dirty="0" err="1"/>
              <a:t>Scientific</a:t>
            </a:r>
            <a:r>
              <a:rPr lang="es-ES" dirty="0"/>
              <a:t> and Cultural </a:t>
            </a:r>
            <a:r>
              <a:rPr lang="es-ES" dirty="0" err="1"/>
              <a:t>Organization</a:t>
            </a:r>
            <a:r>
              <a:rPr lang="es-ES" dirty="0"/>
              <a:t>. </a:t>
            </a:r>
            <a:endParaRPr dirty="0"/>
          </a:p>
          <a:p>
            <a:pPr marL="0" lvl="0" indent="-195580" algn="l" rtl="0">
              <a:lnSpc>
                <a:spcPct val="170000"/>
              </a:lnSpc>
              <a:spcBef>
                <a:spcPts val="2000"/>
              </a:spcBef>
              <a:spcAft>
                <a:spcPts val="0"/>
              </a:spcAft>
              <a:buClr>
                <a:srgbClr val="323232"/>
              </a:buClr>
              <a:buSzPct val="100000"/>
              <a:buFont typeface="Arial"/>
              <a:buChar char="•"/>
            </a:pPr>
            <a:r>
              <a:rPr lang="es-ES" b="1" dirty="0" err="1"/>
              <a:t>United</a:t>
            </a:r>
            <a:r>
              <a:rPr lang="es-ES" b="1" dirty="0"/>
              <a:t> Nations Environment Programme (UNEP)</a:t>
            </a:r>
            <a:r>
              <a:rPr lang="es-ES" dirty="0"/>
              <a:t>. (2016). </a:t>
            </a:r>
            <a:r>
              <a:rPr lang="es-ES" i="1" dirty="0"/>
              <a:t>Global </a:t>
            </a:r>
            <a:r>
              <a:rPr lang="es-ES" i="1" dirty="0" err="1"/>
              <a:t>environment</a:t>
            </a:r>
            <a:r>
              <a:rPr lang="es-ES" i="1" dirty="0"/>
              <a:t> </a:t>
            </a:r>
            <a:r>
              <a:rPr lang="es-ES" i="1" dirty="0" err="1"/>
              <a:t>outlook</a:t>
            </a:r>
            <a:r>
              <a:rPr lang="es-ES" i="1" dirty="0"/>
              <a:t> (GEO-6): Regional </a:t>
            </a:r>
            <a:r>
              <a:rPr lang="es-ES" i="1" dirty="0" err="1"/>
              <a:t>assessments</a:t>
            </a:r>
            <a:r>
              <a:rPr lang="es-ES" dirty="0"/>
              <a:t>. </a:t>
            </a:r>
            <a:r>
              <a:rPr lang="es-ES" dirty="0" err="1"/>
              <a:t>United</a:t>
            </a:r>
            <a:r>
              <a:rPr lang="es-ES" dirty="0"/>
              <a:t> Nations Environment Programme. </a:t>
            </a:r>
            <a:endParaRPr dirty="0"/>
          </a:p>
          <a:p>
            <a:pPr marL="0" lvl="0" indent="-195580" algn="l" rtl="0">
              <a:lnSpc>
                <a:spcPct val="170000"/>
              </a:lnSpc>
              <a:spcBef>
                <a:spcPts val="2000"/>
              </a:spcBef>
              <a:spcAft>
                <a:spcPts val="0"/>
              </a:spcAft>
              <a:buClr>
                <a:srgbClr val="323232"/>
              </a:buClr>
              <a:buSzPct val="100000"/>
              <a:buFont typeface="Arial"/>
              <a:buChar char="•"/>
            </a:pPr>
            <a:r>
              <a:rPr lang="es-ES" b="1" dirty="0"/>
              <a:t>Global </a:t>
            </a:r>
            <a:r>
              <a:rPr lang="es-ES" b="1" dirty="0" err="1"/>
              <a:t>Sustainable</a:t>
            </a:r>
            <a:r>
              <a:rPr lang="es-ES" b="1" dirty="0"/>
              <a:t> </a:t>
            </a:r>
            <a:r>
              <a:rPr lang="es-ES" b="1" dirty="0" err="1"/>
              <a:t>Tourism</a:t>
            </a:r>
            <a:r>
              <a:rPr lang="es-ES" b="1" dirty="0"/>
              <a:t> Council (GSTC)</a:t>
            </a:r>
            <a:r>
              <a:rPr lang="es-ES" dirty="0"/>
              <a:t>. (2020). </a:t>
            </a:r>
            <a:r>
              <a:rPr lang="es-ES" i="1" dirty="0"/>
              <a:t>GSTC </a:t>
            </a:r>
            <a:r>
              <a:rPr lang="es-ES" i="1" dirty="0" err="1"/>
              <a:t>Criteria</a:t>
            </a:r>
            <a:r>
              <a:rPr lang="es-ES" i="1" dirty="0"/>
              <a:t> </a:t>
            </a:r>
            <a:r>
              <a:rPr lang="es-ES" i="1" dirty="0" err="1"/>
              <a:t>for</a:t>
            </a:r>
            <a:r>
              <a:rPr lang="es-ES" i="1" dirty="0"/>
              <a:t> </a:t>
            </a:r>
            <a:r>
              <a:rPr lang="es-ES" i="1" dirty="0" err="1"/>
              <a:t>sustainable</a:t>
            </a:r>
            <a:r>
              <a:rPr lang="es-ES" i="1" dirty="0"/>
              <a:t> </a:t>
            </a:r>
            <a:r>
              <a:rPr lang="es-ES" i="1" dirty="0" err="1"/>
              <a:t>tourism</a:t>
            </a:r>
            <a:r>
              <a:rPr lang="es-ES" dirty="0"/>
              <a:t>. Global </a:t>
            </a:r>
            <a:r>
              <a:rPr lang="es-ES" dirty="0" err="1"/>
              <a:t>Sustainable</a:t>
            </a:r>
            <a:r>
              <a:rPr lang="es-ES" dirty="0"/>
              <a:t> </a:t>
            </a:r>
            <a:r>
              <a:rPr lang="es-ES" dirty="0" err="1"/>
              <a:t>Tourism</a:t>
            </a:r>
            <a:r>
              <a:rPr lang="es-ES" dirty="0"/>
              <a:t> Council. https://www.gstcouncil.org/gstc-criteria/</a:t>
            </a:r>
            <a:endParaRPr dirty="0"/>
          </a:p>
          <a:p>
            <a:pPr marL="0" lvl="0" indent="-195580" algn="l" rtl="0">
              <a:lnSpc>
                <a:spcPct val="170000"/>
              </a:lnSpc>
              <a:spcBef>
                <a:spcPts val="2000"/>
              </a:spcBef>
              <a:spcAft>
                <a:spcPts val="0"/>
              </a:spcAft>
              <a:buClr>
                <a:srgbClr val="323232"/>
              </a:buClr>
              <a:buSzPct val="100000"/>
              <a:buFont typeface="Arial"/>
              <a:buChar char="•"/>
            </a:pPr>
            <a:r>
              <a:rPr lang="es-ES" b="1" dirty="0" err="1"/>
              <a:t>World</a:t>
            </a:r>
            <a:r>
              <a:rPr lang="es-ES" b="1" dirty="0"/>
              <a:t> Bank </a:t>
            </a:r>
            <a:r>
              <a:rPr lang="es-ES" b="1" dirty="0" err="1"/>
              <a:t>Group</a:t>
            </a:r>
            <a:r>
              <a:rPr lang="es-ES" dirty="0"/>
              <a:t>. (2018). </a:t>
            </a:r>
            <a:r>
              <a:rPr lang="es-ES" i="1" dirty="0" err="1"/>
              <a:t>Tourism</a:t>
            </a:r>
            <a:r>
              <a:rPr lang="es-ES" i="1" dirty="0"/>
              <a:t> </a:t>
            </a:r>
            <a:r>
              <a:rPr lang="es-ES" i="1" dirty="0" err="1"/>
              <a:t>for</a:t>
            </a:r>
            <a:r>
              <a:rPr lang="es-ES" i="1" dirty="0"/>
              <a:t> </a:t>
            </a:r>
            <a:r>
              <a:rPr lang="es-ES" i="1" dirty="0" err="1"/>
              <a:t>development</a:t>
            </a:r>
            <a:r>
              <a:rPr lang="es-ES" i="1" dirty="0"/>
              <a:t>: </a:t>
            </a:r>
            <a:r>
              <a:rPr lang="es-ES" i="1" dirty="0" err="1"/>
              <a:t>Using</a:t>
            </a:r>
            <a:r>
              <a:rPr lang="es-ES" i="1" dirty="0"/>
              <a:t> </a:t>
            </a:r>
            <a:r>
              <a:rPr lang="es-ES" i="1" dirty="0" err="1"/>
              <a:t>tourism</a:t>
            </a:r>
            <a:r>
              <a:rPr lang="es-ES" i="1" dirty="0"/>
              <a:t> </a:t>
            </a:r>
            <a:r>
              <a:rPr lang="es-ES" i="1" dirty="0" err="1"/>
              <a:t>for</a:t>
            </a:r>
            <a:r>
              <a:rPr lang="es-ES" i="1" dirty="0"/>
              <a:t> </a:t>
            </a:r>
            <a:r>
              <a:rPr lang="es-ES" i="1" dirty="0" err="1"/>
              <a:t>the</a:t>
            </a:r>
            <a:r>
              <a:rPr lang="es-ES" i="1" dirty="0"/>
              <a:t> </a:t>
            </a:r>
            <a:r>
              <a:rPr lang="es-ES" i="1" dirty="0" err="1"/>
              <a:t>development</a:t>
            </a:r>
            <a:r>
              <a:rPr lang="es-ES" i="1" dirty="0"/>
              <a:t> </a:t>
            </a:r>
            <a:r>
              <a:rPr lang="es-ES" i="1" dirty="0" err="1"/>
              <a:t>of</a:t>
            </a:r>
            <a:r>
              <a:rPr lang="es-ES" i="1" dirty="0"/>
              <a:t> local </a:t>
            </a:r>
            <a:r>
              <a:rPr lang="es-ES" i="1" dirty="0" err="1"/>
              <a:t>communities</a:t>
            </a:r>
            <a:r>
              <a:rPr lang="es-ES" dirty="0"/>
              <a:t>. </a:t>
            </a:r>
            <a:r>
              <a:rPr lang="es-ES" dirty="0" err="1"/>
              <a:t>World</a:t>
            </a:r>
            <a:r>
              <a:rPr lang="es-ES" dirty="0"/>
              <a:t> Bank. </a:t>
            </a:r>
            <a:endParaRPr dirty="0"/>
          </a:p>
          <a:p>
            <a:pPr marL="0" lvl="0" indent="-195580" algn="l" rtl="0">
              <a:lnSpc>
                <a:spcPct val="170000"/>
              </a:lnSpc>
              <a:spcBef>
                <a:spcPts val="2000"/>
              </a:spcBef>
              <a:spcAft>
                <a:spcPts val="0"/>
              </a:spcAft>
              <a:buClr>
                <a:srgbClr val="323232"/>
              </a:buClr>
              <a:buSzPct val="100000"/>
              <a:buFont typeface="Arial"/>
              <a:buChar char="•"/>
            </a:pPr>
            <a:r>
              <a:rPr lang="es-ES" b="1" dirty="0"/>
              <a:t>UNEP &amp; UNWTO</a:t>
            </a:r>
            <a:r>
              <a:rPr lang="es-ES" dirty="0"/>
              <a:t>. (2019). </a:t>
            </a:r>
            <a:r>
              <a:rPr lang="es-ES" i="1" dirty="0" err="1"/>
              <a:t>Tourism</a:t>
            </a:r>
            <a:r>
              <a:rPr lang="es-ES" i="1" dirty="0"/>
              <a:t> and </a:t>
            </a:r>
            <a:r>
              <a:rPr lang="es-ES" i="1" dirty="0" err="1"/>
              <a:t>the</a:t>
            </a:r>
            <a:r>
              <a:rPr lang="es-ES" i="1" dirty="0"/>
              <a:t> </a:t>
            </a:r>
            <a:r>
              <a:rPr lang="es-ES" i="1" dirty="0" err="1"/>
              <a:t>sustainable</a:t>
            </a:r>
            <a:r>
              <a:rPr lang="es-ES" i="1" dirty="0"/>
              <a:t> </a:t>
            </a:r>
            <a:r>
              <a:rPr lang="es-ES" i="1" dirty="0" err="1"/>
              <a:t>development</a:t>
            </a:r>
            <a:r>
              <a:rPr lang="es-ES" i="1" dirty="0"/>
              <a:t> </a:t>
            </a:r>
            <a:r>
              <a:rPr lang="es-ES" i="1" dirty="0" err="1"/>
              <a:t>goals</a:t>
            </a:r>
            <a:r>
              <a:rPr lang="es-ES" i="1" dirty="0"/>
              <a:t> – </a:t>
            </a:r>
            <a:r>
              <a:rPr lang="es-ES" i="1" dirty="0" err="1"/>
              <a:t>Journey</a:t>
            </a:r>
            <a:r>
              <a:rPr lang="es-ES" i="1" dirty="0"/>
              <a:t> </a:t>
            </a:r>
            <a:r>
              <a:rPr lang="es-ES" i="1" dirty="0" err="1"/>
              <a:t>to</a:t>
            </a:r>
            <a:r>
              <a:rPr lang="es-ES" i="1" dirty="0"/>
              <a:t> 2030</a:t>
            </a:r>
            <a:r>
              <a:rPr lang="es-ES" dirty="0"/>
              <a:t>. </a:t>
            </a:r>
            <a:r>
              <a:rPr lang="es-ES" dirty="0" err="1"/>
              <a:t>United</a:t>
            </a:r>
            <a:r>
              <a:rPr lang="es-ES" dirty="0"/>
              <a:t> Nations Environment Programme &amp; </a:t>
            </a:r>
            <a:r>
              <a:rPr lang="es-ES" dirty="0" err="1"/>
              <a:t>United</a:t>
            </a:r>
            <a:r>
              <a:rPr lang="es-ES" dirty="0"/>
              <a:t> Nations </a:t>
            </a:r>
            <a:r>
              <a:rPr lang="es-ES" dirty="0" err="1"/>
              <a:t>World</a:t>
            </a:r>
            <a:r>
              <a:rPr lang="es-ES" dirty="0"/>
              <a:t> </a:t>
            </a:r>
            <a:r>
              <a:rPr lang="es-ES" dirty="0" err="1"/>
              <a:t>Tourism</a:t>
            </a:r>
            <a:r>
              <a:rPr lang="es-ES" dirty="0"/>
              <a:t> </a:t>
            </a:r>
            <a:r>
              <a:rPr lang="es-ES" dirty="0" err="1"/>
              <a:t>Organization</a:t>
            </a:r>
            <a:r>
              <a:rPr lang="es-ES" dirty="0"/>
              <a:t>. </a:t>
            </a:r>
            <a:endParaRP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p31"/>
          <p:cNvSpPr txBox="1">
            <a:spLocks noGrp="1"/>
          </p:cNvSpPr>
          <p:nvPr>
            <p:ph type="title"/>
          </p:nvPr>
        </p:nvSpPr>
        <p:spPr>
          <a:xfrm>
            <a:off x="762001" y="5657851"/>
            <a:ext cx="11264899" cy="3067049"/>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11500"/>
              <a:buFont typeface="Arial"/>
              <a:buNone/>
            </a:pPr>
            <a:r>
              <a:rPr lang="es-ES" b="1" dirty="0"/>
              <a:t>ATIVIDADE</a:t>
            </a:r>
            <a:endParaRPr dirty="0"/>
          </a:p>
        </p:txBody>
      </p:sp>
      <p:sp>
        <p:nvSpPr>
          <p:cNvPr id="274" name="Google Shape;274;p31"/>
          <p:cNvSpPr/>
          <p:nvPr/>
        </p:nvSpPr>
        <p:spPr>
          <a:xfrm>
            <a:off x="603849" y="9661585"/>
            <a:ext cx="19944272" cy="845389"/>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6600" b="1">
              <a:solidFill>
                <a:schemeClr val="lt1"/>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79" name="Google Shape;279;p32"/>
          <p:cNvSpPr txBox="1">
            <a:spLocks noGrp="1"/>
          </p:cNvSpPr>
          <p:nvPr>
            <p:ph type="body" idx="1"/>
          </p:nvPr>
        </p:nvSpPr>
        <p:spPr>
          <a:xfrm>
            <a:off x="8491538" y="1524000"/>
            <a:ext cx="15130462" cy="10172700"/>
          </a:xfrm>
          <a:prstGeom prst="rect">
            <a:avLst/>
          </a:prstGeom>
          <a:noFill/>
          <a:ln>
            <a:noFill/>
          </a:ln>
        </p:spPr>
        <p:txBody>
          <a:bodyPr spcFirstLastPara="1" wrap="square" lIns="0" tIns="0" rIns="0" bIns="0" anchor="t" anchorCtr="0">
            <a:normAutofit/>
          </a:bodyPr>
          <a:lstStyle/>
          <a:p>
            <a:pPr marL="0" lvl="0" indent="0">
              <a:spcBef>
                <a:spcPts val="0"/>
              </a:spcBef>
            </a:pPr>
            <a:r>
              <a:rPr lang="pt-PT" dirty="0"/>
              <a:t>Explore como as práticas de turismo sustentável podem minimizar o impacto ambiental e contribuir para a regeneração dos ecossistemas e das comunidades locais. Analise os efeitos do turismo no ambiente e discuta estratégias para viagens mais responsáveis.</a:t>
            </a:r>
            <a:endParaRPr dirty="0"/>
          </a:p>
        </p:txBody>
      </p:sp>
      <p:sp>
        <p:nvSpPr>
          <p:cNvPr id="280" name="Google Shape;280;p32"/>
          <p:cNvSpPr txBox="1">
            <a:spLocks noGrp="1"/>
          </p:cNvSpPr>
          <p:nvPr>
            <p:ph type="title"/>
          </p:nvPr>
        </p:nvSpPr>
        <p:spPr>
          <a:xfrm>
            <a:off x="761999" y="1524000"/>
            <a:ext cx="5467351" cy="3490452"/>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s-ES"/>
              <a:t>Activity</a:t>
            </a:r>
            <a:br>
              <a:rPr lang="es-ES"/>
            </a:b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p33"/>
          <p:cNvSpPr txBox="1">
            <a:spLocks noGrp="1"/>
          </p:cNvSpPr>
          <p:nvPr>
            <p:ph type="title"/>
          </p:nvPr>
        </p:nvSpPr>
        <p:spPr>
          <a:xfrm>
            <a:off x="762001" y="5657851"/>
            <a:ext cx="20750462" cy="3067049"/>
          </a:xfrm>
          <a:prstGeom prst="rect">
            <a:avLst/>
          </a:prstGeom>
          <a:noFill/>
          <a:ln>
            <a:noFill/>
          </a:ln>
        </p:spPr>
        <p:txBody>
          <a:bodyPr spcFirstLastPara="1" wrap="square" lIns="0" tIns="0" rIns="0" bIns="0" anchor="t" anchorCtr="0">
            <a:normAutofit fontScale="90000"/>
          </a:bodyPr>
          <a:lstStyle/>
          <a:p>
            <a:pPr marL="0" lvl="0" indent="0" algn="l" rtl="0">
              <a:lnSpc>
                <a:spcPct val="90000"/>
              </a:lnSpc>
              <a:spcBef>
                <a:spcPts val="0"/>
              </a:spcBef>
              <a:spcAft>
                <a:spcPts val="0"/>
              </a:spcAft>
              <a:buClr>
                <a:schemeClr val="accent1"/>
              </a:buClr>
              <a:buSzPct val="100000"/>
              <a:buFont typeface="Arial"/>
              <a:buNone/>
            </a:pPr>
            <a:r>
              <a:rPr lang="es-ES" dirty="0"/>
              <a:t>ATIVIDADES DE APRENDIZAGEM AUTODIRIGIDA</a:t>
            </a:r>
            <a:endParaRPr dirty="0"/>
          </a:p>
        </p:txBody>
      </p:sp>
      <p:sp>
        <p:nvSpPr>
          <p:cNvPr id="286" name="Google Shape;286;p33"/>
          <p:cNvSpPr/>
          <p:nvPr/>
        </p:nvSpPr>
        <p:spPr>
          <a:xfrm>
            <a:off x="587829" y="9339943"/>
            <a:ext cx="10907485" cy="1175657"/>
          </a:xfrm>
          <a:prstGeom prst="rect">
            <a:avLst/>
          </a:prstGeom>
          <a:solidFill>
            <a:srgbClr val="32323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3600">
              <a:solidFill>
                <a:schemeClr val="lt1"/>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p34"/>
          <p:cNvSpPr txBox="1">
            <a:spLocks noGrp="1"/>
          </p:cNvSpPr>
          <p:nvPr>
            <p:ph type="body" idx="1"/>
          </p:nvPr>
        </p:nvSpPr>
        <p:spPr>
          <a:xfrm>
            <a:off x="762000" y="5391150"/>
            <a:ext cx="16709571" cy="6305550"/>
          </a:xfrm>
          <a:prstGeom prst="rect">
            <a:avLst/>
          </a:prstGeom>
          <a:noFill/>
          <a:ln>
            <a:noFill/>
          </a:ln>
        </p:spPr>
        <p:txBody>
          <a:bodyPr spcFirstLastPara="1" wrap="square" lIns="0" tIns="0" rIns="0" bIns="0" anchor="t" anchorCtr="0">
            <a:normAutofit fontScale="92500" lnSpcReduction="20000"/>
          </a:bodyPr>
          <a:lstStyle/>
          <a:p>
            <a:pPr marL="457200" lvl="0" indent="-430530" algn="l" rtl="0">
              <a:lnSpc>
                <a:spcPct val="90000"/>
              </a:lnSpc>
              <a:spcBef>
                <a:spcPts val="2000"/>
              </a:spcBef>
              <a:spcAft>
                <a:spcPts val="0"/>
              </a:spcAft>
              <a:buClr>
                <a:srgbClr val="323232"/>
              </a:buClr>
              <a:buSzPct val="100000"/>
              <a:buChar char="•"/>
            </a:pPr>
            <a:r>
              <a:rPr lang="es-ES" i="1" dirty="0"/>
              <a:t>Ideas </a:t>
            </a:r>
            <a:r>
              <a:rPr lang="es-ES" i="1" dirty="0" err="1"/>
              <a:t>to</a:t>
            </a:r>
            <a:r>
              <a:rPr lang="es-ES" i="1" dirty="0"/>
              <a:t> </a:t>
            </a:r>
            <a:r>
              <a:rPr lang="es-ES" i="1" dirty="0" err="1"/>
              <a:t>Action</a:t>
            </a:r>
            <a:r>
              <a:rPr lang="es-ES" i="1" dirty="0"/>
              <a:t> - </a:t>
            </a:r>
            <a:r>
              <a:rPr lang="es-ES" i="1" dirty="0" err="1"/>
              <a:t>Destination</a:t>
            </a:r>
            <a:r>
              <a:rPr lang="es-ES" i="1" dirty="0"/>
              <a:t> </a:t>
            </a:r>
            <a:r>
              <a:rPr lang="es-ES" i="1" dirty="0" err="1"/>
              <a:t>Stewardship</a:t>
            </a:r>
            <a:r>
              <a:rPr lang="es-ES" i="1" dirty="0"/>
              <a:t>: </a:t>
            </a:r>
            <a:r>
              <a:rPr lang="es-ES" i="1" dirty="0" err="1"/>
              <a:t>Best</a:t>
            </a:r>
            <a:r>
              <a:rPr lang="es-ES" i="1" dirty="0"/>
              <a:t> </a:t>
            </a:r>
            <a:r>
              <a:rPr lang="es-ES" i="1" dirty="0" err="1"/>
              <a:t>Practices</a:t>
            </a:r>
            <a:r>
              <a:rPr lang="es-ES" i="1" dirty="0"/>
              <a:t> </a:t>
            </a:r>
            <a:r>
              <a:rPr lang="es-ES" i="1" dirty="0" err="1"/>
              <a:t>to</a:t>
            </a:r>
            <a:r>
              <a:rPr lang="es-ES" i="1" dirty="0"/>
              <a:t> </a:t>
            </a:r>
            <a:r>
              <a:rPr lang="es-ES" i="1" dirty="0" err="1"/>
              <a:t>Reframe</a:t>
            </a:r>
            <a:r>
              <a:rPr lang="es-ES" i="1" dirty="0"/>
              <a:t> </a:t>
            </a:r>
            <a:r>
              <a:rPr lang="es-ES" i="1" dirty="0" err="1"/>
              <a:t>the</a:t>
            </a:r>
            <a:r>
              <a:rPr lang="es-ES" i="1" dirty="0"/>
              <a:t> </a:t>
            </a:r>
            <a:r>
              <a:rPr lang="es-ES" i="1" dirty="0" err="1"/>
              <a:t>Purpose</a:t>
            </a:r>
            <a:r>
              <a:rPr lang="es-ES" i="1" dirty="0"/>
              <a:t> </a:t>
            </a:r>
            <a:r>
              <a:rPr lang="es-ES" i="1" dirty="0" err="1"/>
              <a:t>of</a:t>
            </a:r>
            <a:r>
              <a:rPr lang="es-ES" i="1" dirty="0"/>
              <a:t> </a:t>
            </a:r>
            <a:r>
              <a:rPr lang="es-ES" i="1" dirty="0" err="1"/>
              <a:t>Tourism</a:t>
            </a:r>
            <a:r>
              <a:rPr lang="es-ES" i="1" dirty="0"/>
              <a:t>: </a:t>
            </a:r>
            <a:r>
              <a:rPr lang="es-ES" i="1" u="sng" dirty="0">
                <a:solidFill>
                  <a:schemeClr val="hlink"/>
                </a:solidFill>
                <a:highlight>
                  <a:srgbClr val="4A86E8"/>
                </a:highlight>
                <a:hlinkClick r:id="rId3"/>
              </a:rPr>
              <a:t>https://www.youtube.com/watch?v=nxnLRlY8-Xs&amp;t=2278s</a:t>
            </a:r>
            <a:r>
              <a:rPr lang="es-ES" i="1" dirty="0">
                <a:highlight>
                  <a:srgbClr val="4A86E8"/>
                </a:highlight>
              </a:rPr>
              <a:t> </a:t>
            </a:r>
            <a:endParaRPr i="1" dirty="0">
              <a:highlight>
                <a:srgbClr val="4A86E8"/>
              </a:highlight>
            </a:endParaRPr>
          </a:p>
          <a:p>
            <a:pPr marL="457200" lvl="0" indent="-430530" algn="l" rtl="0">
              <a:lnSpc>
                <a:spcPct val="90000"/>
              </a:lnSpc>
              <a:spcBef>
                <a:spcPts val="2000"/>
              </a:spcBef>
              <a:spcAft>
                <a:spcPts val="0"/>
              </a:spcAft>
              <a:buClr>
                <a:srgbClr val="323232"/>
              </a:buClr>
              <a:buSzPct val="100000"/>
              <a:buChar char="•"/>
            </a:pPr>
            <a:r>
              <a:rPr lang="es-ES" i="1" dirty="0" err="1"/>
              <a:t>Tourism</a:t>
            </a:r>
            <a:r>
              <a:rPr lang="es-ES" i="1" dirty="0"/>
              <a:t> in times </a:t>
            </a:r>
            <a:r>
              <a:rPr lang="es-ES" i="1" dirty="0" err="1"/>
              <a:t>of</a:t>
            </a:r>
            <a:r>
              <a:rPr lang="es-ES" i="1" dirty="0"/>
              <a:t> </a:t>
            </a:r>
            <a:r>
              <a:rPr lang="es-ES" i="1" dirty="0" err="1"/>
              <a:t>climate</a:t>
            </a:r>
            <a:r>
              <a:rPr lang="es-ES" i="1" dirty="0"/>
              <a:t> </a:t>
            </a:r>
            <a:r>
              <a:rPr lang="es-ES" i="1" dirty="0" err="1"/>
              <a:t>change</a:t>
            </a:r>
            <a:r>
              <a:rPr lang="es-ES" i="1" dirty="0"/>
              <a:t> | DW </a:t>
            </a:r>
            <a:r>
              <a:rPr lang="es-ES" i="1" dirty="0" err="1"/>
              <a:t>Documentary</a:t>
            </a:r>
            <a:r>
              <a:rPr lang="es-ES" i="1" dirty="0"/>
              <a:t>: </a:t>
            </a:r>
            <a:r>
              <a:rPr lang="es-ES" i="1" u="sng" dirty="0">
                <a:solidFill>
                  <a:schemeClr val="hlink"/>
                </a:solidFill>
                <a:highlight>
                  <a:srgbClr val="4A86E8"/>
                </a:highlight>
                <a:hlinkClick r:id="rId4"/>
              </a:rPr>
              <a:t>https://www.youtube.com/watch?v=SjS_vFvRmsQ</a:t>
            </a:r>
            <a:r>
              <a:rPr lang="es-ES" i="1" dirty="0">
                <a:highlight>
                  <a:srgbClr val="4A86E8"/>
                </a:highlight>
              </a:rPr>
              <a:t>  </a:t>
            </a:r>
            <a:endParaRPr i="1" dirty="0">
              <a:highlight>
                <a:srgbClr val="4A86E8"/>
              </a:highlight>
            </a:endParaRPr>
          </a:p>
          <a:p>
            <a:pPr marL="457200" lvl="0" indent="-430530" algn="l" rtl="0">
              <a:lnSpc>
                <a:spcPct val="90000"/>
              </a:lnSpc>
              <a:spcBef>
                <a:spcPts val="2000"/>
              </a:spcBef>
              <a:spcAft>
                <a:spcPts val="0"/>
              </a:spcAft>
              <a:buClr>
                <a:srgbClr val="323232"/>
              </a:buClr>
              <a:buSzPct val="100000"/>
              <a:buChar char="•"/>
            </a:pPr>
            <a:r>
              <a:rPr lang="es-ES" i="1" dirty="0" err="1"/>
              <a:t>How</a:t>
            </a:r>
            <a:r>
              <a:rPr lang="es-ES" i="1" dirty="0"/>
              <a:t> </a:t>
            </a:r>
            <a:r>
              <a:rPr lang="es-ES" i="1" dirty="0" err="1"/>
              <a:t>the</a:t>
            </a:r>
            <a:r>
              <a:rPr lang="es-ES" i="1" dirty="0"/>
              <a:t> </a:t>
            </a:r>
            <a:r>
              <a:rPr lang="es-ES" i="1" dirty="0" err="1"/>
              <a:t>tourism</a:t>
            </a:r>
            <a:r>
              <a:rPr lang="es-ES" i="1" dirty="0"/>
              <a:t> </a:t>
            </a:r>
            <a:r>
              <a:rPr lang="es-ES" i="1" dirty="0" err="1"/>
              <a:t>industry</a:t>
            </a:r>
            <a:r>
              <a:rPr lang="es-ES" i="1" dirty="0"/>
              <a:t> can be </a:t>
            </a:r>
            <a:r>
              <a:rPr lang="es-ES" i="1" dirty="0" err="1"/>
              <a:t>responsible</a:t>
            </a:r>
            <a:r>
              <a:rPr lang="es-ES" i="1" dirty="0"/>
              <a:t> </a:t>
            </a:r>
            <a:r>
              <a:rPr lang="es-ES" i="1" dirty="0" err="1"/>
              <a:t>for</a:t>
            </a:r>
            <a:r>
              <a:rPr lang="es-ES" i="1" dirty="0"/>
              <a:t> </a:t>
            </a:r>
            <a:r>
              <a:rPr lang="es-ES" i="1" dirty="0" err="1"/>
              <a:t>its</a:t>
            </a:r>
            <a:r>
              <a:rPr lang="es-ES" i="1" dirty="0"/>
              <a:t> </a:t>
            </a:r>
            <a:r>
              <a:rPr lang="es-ES" i="1" dirty="0" err="1"/>
              <a:t>environmental</a:t>
            </a:r>
            <a:r>
              <a:rPr lang="es-ES" i="1" dirty="0"/>
              <a:t> </a:t>
            </a:r>
            <a:r>
              <a:rPr lang="es-ES" i="1" dirty="0" err="1"/>
              <a:t>footprint</a:t>
            </a:r>
            <a:r>
              <a:rPr lang="es-ES" i="1" dirty="0"/>
              <a:t> | Sean Nino | </a:t>
            </a:r>
            <a:r>
              <a:rPr lang="es-ES" i="1" dirty="0" err="1"/>
              <a:t>TEDxUbud</a:t>
            </a:r>
            <a:r>
              <a:rPr lang="es-ES" i="1" dirty="0"/>
              <a:t>: </a:t>
            </a:r>
            <a:r>
              <a:rPr lang="es-ES" i="1" u="sng" dirty="0">
                <a:solidFill>
                  <a:schemeClr val="hlink"/>
                </a:solidFill>
                <a:highlight>
                  <a:srgbClr val="4A86E8"/>
                </a:highlight>
                <a:hlinkClick r:id="rId5"/>
              </a:rPr>
              <a:t>https://www.youtube.com/watch?v=AMlG-c1hXEE</a:t>
            </a:r>
            <a:r>
              <a:rPr lang="es-ES" i="1" dirty="0">
                <a:highlight>
                  <a:srgbClr val="4A86E8"/>
                </a:highlight>
              </a:rPr>
              <a:t> </a:t>
            </a:r>
            <a:endParaRPr i="1" dirty="0">
              <a:highlight>
                <a:srgbClr val="4A86E8"/>
              </a:highlight>
            </a:endParaRPr>
          </a:p>
        </p:txBody>
      </p:sp>
      <p:sp>
        <p:nvSpPr>
          <p:cNvPr id="292" name="Google Shape;292;p34"/>
          <p:cNvSpPr txBox="1">
            <a:spLocks noGrp="1"/>
          </p:cNvSpPr>
          <p:nvPr>
            <p:ph type="title"/>
          </p:nvPr>
        </p:nvSpPr>
        <p:spPr>
          <a:xfrm>
            <a:off x="762000" y="2019299"/>
            <a:ext cx="11264900" cy="1675623"/>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s-ES" dirty="0"/>
              <a:t>Vídeos</a:t>
            </a:r>
            <a:endParaRPr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35"/>
          <p:cNvSpPr txBox="1">
            <a:spLocks noGrp="1"/>
          </p:cNvSpPr>
          <p:nvPr>
            <p:ph type="body" idx="1"/>
          </p:nvPr>
        </p:nvSpPr>
        <p:spPr>
          <a:xfrm>
            <a:off x="762000" y="5391150"/>
            <a:ext cx="16709571" cy="6305550"/>
          </a:xfrm>
          <a:prstGeom prst="rect">
            <a:avLst/>
          </a:prstGeom>
          <a:noFill/>
          <a:ln>
            <a:noFill/>
          </a:ln>
        </p:spPr>
        <p:txBody>
          <a:bodyPr spcFirstLastPara="1" wrap="square" lIns="0" tIns="0" rIns="0" bIns="0" anchor="t" anchorCtr="0">
            <a:normAutofit/>
          </a:bodyPr>
          <a:lstStyle/>
          <a:p>
            <a:pPr marL="457200" lvl="0" indent="-457200" algn="l" rtl="0">
              <a:lnSpc>
                <a:spcPct val="90000"/>
              </a:lnSpc>
              <a:spcBef>
                <a:spcPts val="0"/>
              </a:spcBef>
              <a:spcAft>
                <a:spcPts val="0"/>
              </a:spcAft>
              <a:buClr>
                <a:srgbClr val="323232"/>
              </a:buClr>
              <a:buSzPts val="5600"/>
              <a:buChar char="•"/>
            </a:pPr>
            <a:r>
              <a:rPr lang="es-ES"/>
              <a:t>Environmental Stewardship: A Conceptual Review and Analytical Framework: </a:t>
            </a:r>
            <a:r>
              <a:rPr lang="es-ES" u="sng">
                <a:solidFill>
                  <a:schemeClr val="hlink"/>
                </a:solidFill>
                <a:highlight>
                  <a:srgbClr val="4A86E8"/>
                </a:highlight>
                <a:hlinkClick r:id="rId3"/>
              </a:rPr>
              <a:t>https://link.springer.com/article/10.1007/s00267-017-0993-2</a:t>
            </a:r>
            <a:r>
              <a:rPr lang="es-ES">
                <a:highlight>
                  <a:srgbClr val="4A86E8"/>
                </a:highlight>
              </a:rPr>
              <a:t> </a:t>
            </a:r>
            <a:endParaRPr>
              <a:highlight>
                <a:srgbClr val="4A86E8"/>
              </a:highlight>
            </a:endParaRPr>
          </a:p>
        </p:txBody>
      </p:sp>
      <p:sp>
        <p:nvSpPr>
          <p:cNvPr id="298" name="Google Shape;298;p35"/>
          <p:cNvSpPr txBox="1">
            <a:spLocks noGrp="1"/>
          </p:cNvSpPr>
          <p:nvPr>
            <p:ph type="title"/>
          </p:nvPr>
        </p:nvSpPr>
        <p:spPr>
          <a:xfrm>
            <a:off x="762000" y="2019299"/>
            <a:ext cx="11264900" cy="1675623"/>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s-ES"/>
              <a:t>Articles</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36"/>
          <p:cNvSpPr txBox="1">
            <a:spLocks noGrp="1"/>
          </p:cNvSpPr>
          <p:nvPr>
            <p:ph type="body" idx="1"/>
          </p:nvPr>
        </p:nvSpPr>
        <p:spPr>
          <a:xfrm>
            <a:off x="8491538" y="1524000"/>
            <a:ext cx="15130462" cy="10172700"/>
          </a:xfrm>
          <a:prstGeom prst="rect">
            <a:avLst/>
          </a:prstGeom>
          <a:noFill/>
          <a:ln>
            <a:noFill/>
          </a:ln>
        </p:spPr>
        <p:txBody>
          <a:bodyPr spcFirstLastPara="1" wrap="square" lIns="0" tIns="0" rIns="0" bIns="0" anchor="t" anchorCtr="0">
            <a:normAutofit/>
          </a:bodyPr>
          <a:lstStyle/>
          <a:p>
            <a:r>
              <a:rPr lang="pt-PT" dirty="0"/>
              <a:t> Elaboração de um plano de gestão sustentável para um destino turístico</a:t>
            </a:r>
          </a:p>
          <a:p>
            <a:pPr marL="914400" indent="-685800">
              <a:buFont typeface="Arial" panose="020B0604020202020204" pitchFamily="34" charset="0"/>
              <a:buChar char="•"/>
            </a:pPr>
            <a:r>
              <a:rPr lang="pt-PT" sz="4800" dirty="0"/>
              <a:t>Escolha um destino real ou hipotético.</a:t>
            </a:r>
          </a:p>
          <a:p>
            <a:pPr marL="914400" indent="-685800">
              <a:buFont typeface="Arial" panose="020B0604020202020204" pitchFamily="34" charset="0"/>
              <a:buChar char="•"/>
            </a:pPr>
            <a:r>
              <a:rPr lang="pt-PT" sz="4800" dirty="0"/>
              <a:t>Identifique os seus principais desafios ambientais.</a:t>
            </a:r>
          </a:p>
          <a:p>
            <a:pPr marL="914400" indent="-685800">
              <a:buFont typeface="Arial" panose="020B0604020202020204" pitchFamily="34" charset="0"/>
              <a:buChar char="•"/>
            </a:pPr>
            <a:r>
              <a:rPr lang="pt-PT" sz="4800" dirty="0"/>
              <a:t>Proponha estratégias de gestão sustentável e as funções das partes interessadas.</a:t>
            </a:r>
          </a:p>
          <a:p>
            <a:pPr marL="914400" indent="-685800">
              <a:buFont typeface="Arial" panose="020B0604020202020204" pitchFamily="34" charset="0"/>
              <a:buChar char="•"/>
            </a:pPr>
            <a:r>
              <a:rPr lang="pt-PT" sz="4800" dirty="0"/>
              <a:t>Inclua ferramentas de monitorização e os resultados pretendidos.</a:t>
            </a:r>
            <a:endParaRPr sz="4800" dirty="0"/>
          </a:p>
        </p:txBody>
      </p:sp>
      <p:sp>
        <p:nvSpPr>
          <p:cNvPr id="304" name="Google Shape;304;p36"/>
          <p:cNvSpPr txBox="1">
            <a:spLocks noGrp="1"/>
          </p:cNvSpPr>
          <p:nvPr>
            <p:ph type="title"/>
          </p:nvPr>
        </p:nvSpPr>
        <p:spPr>
          <a:xfrm>
            <a:off x="761999" y="1524000"/>
            <a:ext cx="5467351" cy="3490452"/>
          </a:xfrm>
          <a:prstGeom prst="rect">
            <a:avLst/>
          </a:prstGeom>
          <a:noFill/>
          <a:ln>
            <a:noFill/>
          </a:ln>
        </p:spPr>
        <p:txBody>
          <a:bodyPr spcFirstLastPara="1" wrap="square" lIns="0" tIns="0" rIns="0" bIns="0" anchor="t" anchorCtr="0">
            <a:normAutofit/>
          </a:bodyPr>
          <a:lstStyle/>
          <a:p>
            <a:pPr marL="0" lvl="0" indent="0" algn="l" rtl="0">
              <a:lnSpc>
                <a:spcPct val="90000"/>
              </a:lnSpc>
              <a:spcBef>
                <a:spcPts val="0"/>
              </a:spcBef>
              <a:spcAft>
                <a:spcPts val="0"/>
              </a:spcAft>
              <a:buClr>
                <a:schemeClr val="lt1"/>
              </a:buClr>
              <a:buSzPts val="8000"/>
              <a:buFont typeface="Arial"/>
              <a:buNone/>
            </a:pPr>
            <a:r>
              <a:rPr lang="es-ES"/>
              <a:t>Activity</a:t>
            </a:r>
            <a:br>
              <a:rPr lang="es-ES"/>
            </a:br>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FOOTPRINT - Powerpoint Template">
  <a:themeElements>
    <a:clrScheme name="FOOTPRINT Colour Theme">
      <a:dk1>
        <a:srgbClr val="000000"/>
      </a:dk1>
      <a:lt1>
        <a:srgbClr val="FFFFFF"/>
      </a:lt1>
      <a:dk2>
        <a:srgbClr val="323232"/>
      </a:dk2>
      <a:lt2>
        <a:srgbClr val="FFFFFF"/>
      </a:lt2>
      <a:accent1>
        <a:srgbClr val="1FCD5F"/>
      </a:accent1>
      <a:accent2>
        <a:srgbClr val="1AB051"/>
      </a:accent2>
      <a:accent3>
        <a:srgbClr val="19A74D"/>
      </a:accent3>
      <a:accent4>
        <a:srgbClr val="14853E"/>
      </a:accent4>
      <a:accent5>
        <a:srgbClr val="0F632E"/>
      </a:accent5>
      <a:accent6>
        <a:srgbClr val="0A411E"/>
      </a:accent6>
      <a:hlink>
        <a:srgbClr val="FFFFFF"/>
      </a:hlink>
      <a:folHlink>
        <a:srgbClr val="FFFF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2390</Words>
  <Application>Microsoft Office PowerPoint</Application>
  <PresentationFormat>Personalizados</PresentationFormat>
  <Paragraphs>108</Paragraphs>
  <Slides>37</Slides>
  <Notes>37</Notes>
  <HiddenSlides>0</HiddenSlides>
  <MMClips>0</MMClips>
  <ScaleCrop>false</ScaleCrop>
  <HeadingPairs>
    <vt:vector size="6" baseType="variant">
      <vt:variant>
        <vt:lpstr>Tipos de letra usados</vt:lpstr>
      </vt:variant>
      <vt:variant>
        <vt:i4>1</vt:i4>
      </vt:variant>
      <vt:variant>
        <vt:lpstr>Tema</vt:lpstr>
      </vt:variant>
      <vt:variant>
        <vt:i4>1</vt:i4>
      </vt:variant>
      <vt:variant>
        <vt:lpstr>Títulos dos diapositivos</vt:lpstr>
      </vt:variant>
      <vt:variant>
        <vt:i4>37</vt:i4>
      </vt:variant>
    </vt:vector>
  </HeadingPairs>
  <TitlesOfParts>
    <vt:vector size="39" baseType="lpstr">
      <vt:lpstr>Arial</vt:lpstr>
      <vt:lpstr>FOOTPRINT - Powerpoint Template</vt:lpstr>
      <vt:lpstr>3. Gestão ambiental</vt:lpstr>
      <vt:lpstr>A. Introdução ao módulo </vt:lpstr>
      <vt:lpstr>A. Introdução ao módulo</vt:lpstr>
      <vt:lpstr>B. Introdução à gestão ambiental </vt:lpstr>
      <vt:lpstr>1.1. Conceito e importância da gestão ambiental </vt:lpstr>
      <vt:lpstr>1.2. Desafios ambientais globais</vt:lpstr>
      <vt:lpstr>Apresentação do PowerPoint</vt:lpstr>
      <vt:lpstr>1.3. Gestão ambiental no turismo sustentável</vt:lpstr>
      <vt:lpstr>C. Fundamentos da Gestão Ambiental</vt:lpstr>
      <vt:lpstr>2.1 Visão ecológica do mundo e pensamento sistémico</vt:lpstr>
      <vt:lpstr>D. Atores-chave e mecanismos</vt:lpstr>
      <vt:lpstr>3.1 Políticas governamentais e acordos internacionais</vt:lpstr>
      <vt:lpstr>3.2 ONG, movimentos de base e gestão comunitária</vt:lpstr>
      <vt:lpstr>3.3 Negócios e Educação</vt:lpstr>
      <vt:lpstr>E. Ferramentas e estratégias para a gestão responsável</vt:lpstr>
      <vt:lpstr>4.1 Avaliações ambientais e infraestruturas verdes</vt:lpstr>
      <vt:lpstr>4.2 Energias renováveis, eficiência na utilização dos recursos e certificação</vt:lpstr>
      <vt:lpstr>4.3 Tecnologias digitais e envolvimento comunitário</vt:lpstr>
      <vt:lpstr>F. Gestão ambiental no turismo </vt:lpstr>
      <vt:lpstr>Apresentação do PowerPoint</vt:lpstr>
      <vt:lpstr>5.1 Pegada ambiental do turismo</vt:lpstr>
      <vt:lpstr>5.2 Ecoturismo e Turismo Regenerativo</vt:lpstr>
      <vt:lpstr>5.3 Melhores práticas em gestão responsável do turismo</vt:lpstr>
      <vt:lpstr>Apresentação do PowerPoint</vt:lpstr>
      <vt:lpstr>5.4 O papel do setor hoteleiro</vt:lpstr>
      <vt:lpstr>5.5 Gestão de destinos e certificação</vt:lpstr>
      <vt:lpstr>G. Conclusões </vt:lpstr>
      <vt:lpstr>Apresentação do PowerPoint</vt:lpstr>
      <vt:lpstr>H. Referências</vt:lpstr>
      <vt:lpstr>Apresentação do PowerPoint</vt:lpstr>
      <vt:lpstr>ATIVIDADE</vt:lpstr>
      <vt:lpstr>Activity </vt:lpstr>
      <vt:lpstr>ATIVIDADES DE APRENDIZAGEM AUTODIRIGIDA</vt:lpstr>
      <vt:lpstr>Vídeos</vt:lpstr>
      <vt:lpstr>Articles</vt:lpstr>
      <vt:lpstr>Activity </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aicabper</dc:creator>
  <cp:lastModifiedBy>Liliana Calado</cp:lastModifiedBy>
  <cp:revision>1</cp:revision>
  <dcterms:created xsi:type="dcterms:W3CDTF">2025-07-09T12:04:53Z</dcterms:created>
  <dcterms:modified xsi:type="dcterms:W3CDTF">2026-04-09T11:35:04Z</dcterms:modified>
</cp:coreProperties>
</file>