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omments/modernComment_118_8D701B92.xml" ContentType="application/vnd.ms-powerpoint.comment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omments/modernComment_139_368D7968.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6"/>
  </p:notesMasterIdLst>
  <p:sldIdLst>
    <p:sldId id="267" r:id="rId2"/>
    <p:sldId id="256" r:id="rId3"/>
    <p:sldId id="308" r:id="rId4"/>
    <p:sldId id="309" r:id="rId5"/>
    <p:sldId id="268" r:id="rId6"/>
    <p:sldId id="290" r:id="rId7"/>
    <p:sldId id="270" r:id="rId8"/>
    <p:sldId id="292" r:id="rId9"/>
    <p:sldId id="291" r:id="rId10"/>
    <p:sldId id="273" r:id="rId11"/>
    <p:sldId id="306" r:id="rId12"/>
    <p:sldId id="294" r:id="rId13"/>
    <p:sldId id="297" r:id="rId14"/>
    <p:sldId id="298" r:id="rId15"/>
    <p:sldId id="310" r:id="rId16"/>
    <p:sldId id="299" r:id="rId17"/>
    <p:sldId id="280" r:id="rId18"/>
    <p:sldId id="296" r:id="rId19"/>
    <p:sldId id="313" r:id="rId20"/>
    <p:sldId id="316" r:id="rId21"/>
    <p:sldId id="317" r:id="rId22"/>
    <p:sldId id="311" r:id="rId23"/>
    <p:sldId id="318" r:id="rId24"/>
    <p:sldId id="312" r:id="rId25"/>
    <p:sldId id="305" r:id="rId26"/>
    <p:sldId id="287" r:id="rId27"/>
    <p:sldId id="289" r:id="rId28"/>
    <p:sldId id="288" r:id="rId29"/>
    <p:sldId id="307" r:id="rId30"/>
    <p:sldId id="301" r:id="rId31"/>
    <p:sldId id="302" r:id="rId32"/>
    <p:sldId id="303" r:id="rId33"/>
    <p:sldId id="314" r:id="rId34"/>
    <p:sldId id="319" r:id="rId35"/>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h4wXSB6omIi0F0ZegO/GkCvayQJ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94626C-E225-68F9-93EA-27E4AA87EDF6}" name="Lukasz Wielec" initials="LW" userId="c8ac72ad144021b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0CE72B-F8FB-49DD-B86A-A82C56D3D8D0}" v="175" dt="2026-04-09T12:27:41.180"/>
  </p1510:revLst>
</p1510:revInfo>
</file>

<file path=ppt/tableStyles.xml><?xml version="1.0" encoding="utf-8"?>
<a:tblStyleLst xmlns:a="http://schemas.openxmlformats.org/drawingml/2006/main" def="{5C22544A-7EE6-4342-B048-85BDC9FD1C3A}">
  <a:tblStyle styleId="{775DCB02-9BB8-47FD-8907-85C794F793BA}" styleName="Styl z motywem 1 — Ak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 pośredni 2 — Ak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86821" autoAdjust="0"/>
  </p:normalViewPr>
  <p:slideViewPr>
    <p:cSldViewPr snapToGrid="0">
      <p:cViewPr>
        <p:scale>
          <a:sx n="40" d="100"/>
          <a:sy n="40" d="100"/>
        </p:scale>
        <p:origin x="235" y="614"/>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iana Calado" userId="9faf702373beb476" providerId="LiveId" clId="{C5353FA8-DFB9-40D4-8F34-063641C2165E}"/>
    <pc:docChg chg="undo redo custSel modSld">
      <pc:chgData name="Liliana Calado" userId="9faf702373beb476" providerId="LiveId" clId="{C5353FA8-DFB9-40D4-8F34-063641C2165E}" dt="2026-04-09T12:29:30.571" v="486" actId="113"/>
      <pc:docMkLst>
        <pc:docMk/>
      </pc:docMkLst>
      <pc:sldChg chg="modSp mod">
        <pc:chgData name="Liliana Calado" userId="9faf702373beb476" providerId="LiveId" clId="{C5353FA8-DFB9-40D4-8F34-063641C2165E}" dt="2026-04-09T11:37:38.479" v="1" actId="27636"/>
        <pc:sldMkLst>
          <pc:docMk/>
          <pc:sldMk cId="0" sldId="256"/>
        </pc:sldMkLst>
        <pc:spChg chg="mod">
          <ac:chgData name="Liliana Calado" userId="9faf702373beb476" providerId="LiveId" clId="{C5353FA8-DFB9-40D4-8F34-063641C2165E}" dt="2026-04-09T11:37:38.479" v="1" actId="27636"/>
          <ac:spMkLst>
            <pc:docMk/>
            <pc:sldMk cId="0" sldId="256"/>
            <ac:spMk id="85" creationId="{00000000-0000-0000-0000-000000000000}"/>
          </ac:spMkLst>
        </pc:spChg>
      </pc:sldChg>
      <pc:sldChg chg="modSp mod">
        <pc:chgData name="Liliana Calado" userId="9faf702373beb476" providerId="LiveId" clId="{C5353FA8-DFB9-40D4-8F34-063641C2165E}" dt="2026-04-09T11:39:26.788" v="25" actId="14100"/>
        <pc:sldMkLst>
          <pc:docMk/>
          <pc:sldMk cId="0" sldId="268"/>
        </pc:sldMkLst>
        <pc:spChg chg="mod">
          <ac:chgData name="Liliana Calado" userId="9faf702373beb476" providerId="LiveId" clId="{C5353FA8-DFB9-40D4-8F34-063641C2165E}" dt="2026-04-09T11:39:26.788" v="25" actId="14100"/>
          <ac:spMkLst>
            <pc:docMk/>
            <pc:sldMk cId="0" sldId="268"/>
            <ac:spMk id="2" creationId="{00000000-0000-0000-0000-000000000000}"/>
          </ac:spMkLst>
        </pc:spChg>
      </pc:sldChg>
      <pc:sldChg chg="modSp mod">
        <pc:chgData name="Liliana Calado" userId="9faf702373beb476" providerId="LiveId" clId="{C5353FA8-DFB9-40D4-8F34-063641C2165E}" dt="2026-04-09T11:41:29.512" v="47" actId="20577"/>
        <pc:sldMkLst>
          <pc:docMk/>
          <pc:sldMk cId="0" sldId="270"/>
        </pc:sldMkLst>
        <pc:spChg chg="mod">
          <ac:chgData name="Liliana Calado" userId="9faf702373beb476" providerId="LiveId" clId="{C5353FA8-DFB9-40D4-8F34-063641C2165E}" dt="2026-04-09T11:40:47.809" v="41"/>
          <ac:spMkLst>
            <pc:docMk/>
            <pc:sldMk cId="0" sldId="270"/>
            <ac:spMk id="3" creationId="{00000000-0000-0000-0000-000000000000}"/>
          </ac:spMkLst>
        </pc:spChg>
        <pc:graphicFrameChg chg="mod modGraphic">
          <ac:chgData name="Liliana Calado" userId="9faf702373beb476" providerId="LiveId" clId="{C5353FA8-DFB9-40D4-8F34-063641C2165E}" dt="2026-04-09T11:41:29.512" v="47" actId="20577"/>
          <ac:graphicFrameMkLst>
            <pc:docMk/>
            <pc:sldMk cId="0" sldId="270"/>
            <ac:graphicFrameMk id="26" creationId="{181856B1-DB6E-EC10-D22E-A162D12097F8}"/>
          </ac:graphicFrameMkLst>
        </pc:graphicFrameChg>
      </pc:sldChg>
      <pc:sldChg chg="modSp mod">
        <pc:chgData name="Liliana Calado" userId="9faf702373beb476" providerId="LiveId" clId="{C5353FA8-DFB9-40D4-8F34-063641C2165E}" dt="2026-04-09T11:45:33.011" v="72"/>
        <pc:sldMkLst>
          <pc:docMk/>
          <pc:sldMk cId="2022919501" sldId="273"/>
        </pc:sldMkLst>
        <pc:spChg chg="mod">
          <ac:chgData name="Liliana Calado" userId="9faf702373beb476" providerId="LiveId" clId="{C5353FA8-DFB9-40D4-8F34-063641C2165E}" dt="2026-04-09T11:45:33.011" v="72"/>
          <ac:spMkLst>
            <pc:docMk/>
            <pc:sldMk cId="2022919501" sldId="273"/>
            <ac:spMk id="2" creationId="{00000000-0000-0000-0000-000000000000}"/>
          </ac:spMkLst>
        </pc:spChg>
        <pc:spChg chg="mod">
          <ac:chgData name="Liliana Calado" userId="9faf702373beb476" providerId="LiveId" clId="{C5353FA8-DFB9-40D4-8F34-063641C2165E}" dt="2026-04-09T11:44:27.314" v="68"/>
          <ac:spMkLst>
            <pc:docMk/>
            <pc:sldMk cId="2022919501" sldId="273"/>
            <ac:spMk id="3" creationId="{00000000-0000-0000-0000-000000000000}"/>
          </ac:spMkLst>
        </pc:spChg>
      </pc:sldChg>
      <pc:sldChg chg="modSp mod">
        <pc:chgData name="Liliana Calado" userId="9faf702373beb476" providerId="LiveId" clId="{C5353FA8-DFB9-40D4-8F34-063641C2165E}" dt="2026-04-09T11:52:04.905" v="130"/>
        <pc:sldMkLst>
          <pc:docMk/>
          <pc:sldMk cId="2372934546" sldId="280"/>
        </pc:sldMkLst>
        <pc:spChg chg="mod">
          <ac:chgData name="Liliana Calado" userId="9faf702373beb476" providerId="LiveId" clId="{C5353FA8-DFB9-40D4-8F34-063641C2165E}" dt="2026-04-09T11:52:04.905" v="130"/>
          <ac:spMkLst>
            <pc:docMk/>
            <pc:sldMk cId="2372934546" sldId="280"/>
            <ac:spMk id="2" creationId="{00000000-0000-0000-0000-000000000000}"/>
          </ac:spMkLst>
        </pc:spChg>
        <pc:spChg chg="mod">
          <ac:chgData name="Liliana Calado" userId="9faf702373beb476" providerId="LiveId" clId="{C5353FA8-DFB9-40D4-8F34-063641C2165E}" dt="2026-04-09T11:50:25.848" v="115"/>
          <ac:spMkLst>
            <pc:docMk/>
            <pc:sldMk cId="2372934546" sldId="280"/>
            <ac:spMk id="3" creationId="{00000000-0000-0000-0000-000000000000}"/>
          </ac:spMkLst>
        </pc:spChg>
      </pc:sldChg>
      <pc:sldChg chg="modSp mod">
        <pc:chgData name="Liliana Calado" userId="9faf702373beb476" providerId="LiveId" clId="{C5353FA8-DFB9-40D4-8F34-063641C2165E}" dt="2026-04-09T12:15:14.912" v="336" actId="27636"/>
        <pc:sldMkLst>
          <pc:docMk/>
          <pc:sldMk cId="0" sldId="287"/>
        </pc:sldMkLst>
        <pc:spChg chg="mod">
          <ac:chgData name="Liliana Calado" userId="9faf702373beb476" providerId="LiveId" clId="{C5353FA8-DFB9-40D4-8F34-063641C2165E}" dt="2026-04-09T12:15:14.912" v="336" actId="27636"/>
          <ac:spMkLst>
            <pc:docMk/>
            <pc:sldMk cId="0" sldId="287"/>
            <ac:spMk id="2" creationId="{00000000-0000-0000-0000-000000000000}"/>
          </ac:spMkLst>
        </pc:spChg>
        <pc:spChg chg="mod">
          <ac:chgData name="Liliana Calado" userId="9faf702373beb476" providerId="LiveId" clId="{C5353FA8-DFB9-40D4-8F34-063641C2165E}" dt="2026-04-09T12:14:39.412" v="326"/>
          <ac:spMkLst>
            <pc:docMk/>
            <pc:sldMk cId="0" sldId="287"/>
            <ac:spMk id="3" creationId="{00000000-0000-0000-0000-000000000000}"/>
          </ac:spMkLst>
        </pc:spChg>
      </pc:sldChg>
      <pc:sldChg chg="modSp mod">
        <pc:chgData name="Liliana Calado" userId="9faf702373beb476" providerId="LiveId" clId="{C5353FA8-DFB9-40D4-8F34-063641C2165E}" dt="2026-04-09T12:16:37.546" v="352" actId="20577"/>
        <pc:sldMkLst>
          <pc:docMk/>
          <pc:sldMk cId="0" sldId="288"/>
        </pc:sldMkLst>
        <pc:spChg chg="mod">
          <ac:chgData name="Liliana Calado" userId="9faf702373beb476" providerId="LiveId" clId="{C5353FA8-DFB9-40D4-8F34-063641C2165E}" dt="2026-04-09T12:16:14.136" v="346" actId="27636"/>
          <ac:spMkLst>
            <pc:docMk/>
            <pc:sldMk cId="0" sldId="288"/>
            <ac:spMk id="3" creationId="{00000000-0000-0000-0000-000000000000}"/>
          </ac:spMkLst>
        </pc:spChg>
        <pc:graphicFrameChg chg="mod modGraphic">
          <ac:chgData name="Liliana Calado" userId="9faf702373beb476" providerId="LiveId" clId="{C5353FA8-DFB9-40D4-8F34-063641C2165E}" dt="2026-04-09T12:16:37.546" v="352" actId="20577"/>
          <ac:graphicFrameMkLst>
            <pc:docMk/>
            <pc:sldMk cId="0" sldId="288"/>
            <ac:graphicFrameMk id="22" creationId="{326C7C47-18D8-D5B6-FAA0-2A41F47529BA}"/>
          </ac:graphicFrameMkLst>
        </pc:graphicFrameChg>
      </pc:sldChg>
      <pc:sldChg chg="modSp mod">
        <pc:chgData name="Liliana Calado" userId="9faf702373beb476" providerId="LiveId" clId="{C5353FA8-DFB9-40D4-8F34-063641C2165E}" dt="2026-04-09T12:16:03.578" v="344"/>
        <pc:sldMkLst>
          <pc:docMk/>
          <pc:sldMk cId="0" sldId="289"/>
        </pc:sldMkLst>
        <pc:spChg chg="mod">
          <ac:chgData name="Liliana Calado" userId="9faf702373beb476" providerId="LiveId" clId="{C5353FA8-DFB9-40D4-8F34-063641C2165E}" dt="2026-04-09T12:15:22.726" v="337"/>
          <ac:spMkLst>
            <pc:docMk/>
            <pc:sldMk cId="0" sldId="289"/>
            <ac:spMk id="3" creationId="{00000000-0000-0000-0000-000000000000}"/>
          </ac:spMkLst>
        </pc:spChg>
        <pc:graphicFrameChg chg="mod modGraphic">
          <ac:chgData name="Liliana Calado" userId="9faf702373beb476" providerId="LiveId" clId="{C5353FA8-DFB9-40D4-8F34-063641C2165E}" dt="2026-04-09T12:16:03.578" v="344"/>
          <ac:graphicFrameMkLst>
            <pc:docMk/>
            <pc:sldMk cId="0" sldId="289"/>
            <ac:graphicFrameMk id="5" creationId="{E867ADE2-5A39-C11F-3C33-9FCF4C811A1D}"/>
          </ac:graphicFrameMkLst>
        </pc:graphicFrameChg>
      </pc:sldChg>
      <pc:sldChg chg="delSp modSp mod">
        <pc:chgData name="Liliana Calado" userId="9faf702373beb476" providerId="LiveId" clId="{C5353FA8-DFB9-40D4-8F34-063641C2165E}" dt="2026-04-09T11:40:21.875" v="40" actId="1076"/>
        <pc:sldMkLst>
          <pc:docMk/>
          <pc:sldMk cId="3238673882" sldId="290"/>
        </pc:sldMkLst>
        <pc:spChg chg="mod">
          <ac:chgData name="Liliana Calado" userId="9faf702373beb476" providerId="LiveId" clId="{C5353FA8-DFB9-40D4-8F34-063641C2165E}" dt="2026-04-09T11:39:41.312" v="30"/>
          <ac:spMkLst>
            <pc:docMk/>
            <pc:sldMk cId="3238673882" sldId="290"/>
            <ac:spMk id="3" creationId="{03C6EC14-C816-3104-2C44-65185AE51A02}"/>
          </ac:spMkLst>
        </pc:spChg>
        <pc:spChg chg="del mod">
          <ac:chgData name="Liliana Calado" userId="9faf702373beb476" providerId="LiveId" clId="{C5353FA8-DFB9-40D4-8F34-063641C2165E}" dt="2026-04-09T11:39:33.642" v="29" actId="478"/>
          <ac:spMkLst>
            <pc:docMk/>
            <pc:sldMk cId="3238673882" sldId="290"/>
            <ac:spMk id="4" creationId="{EA148543-B48D-CFE3-3428-2A908AE04BA5}"/>
          </ac:spMkLst>
        </pc:spChg>
        <pc:graphicFrameChg chg="mod modGraphic">
          <ac:chgData name="Liliana Calado" userId="9faf702373beb476" providerId="LiveId" clId="{C5353FA8-DFB9-40D4-8F34-063641C2165E}" dt="2026-04-09T11:40:21.875" v="40" actId="1076"/>
          <ac:graphicFrameMkLst>
            <pc:docMk/>
            <pc:sldMk cId="3238673882" sldId="290"/>
            <ac:graphicFrameMk id="5" creationId="{7B0950F2-F349-F2FF-EDCF-5E9F4537B9D0}"/>
          </ac:graphicFrameMkLst>
        </pc:graphicFrameChg>
      </pc:sldChg>
      <pc:sldChg chg="modSp mod">
        <pc:chgData name="Liliana Calado" userId="9faf702373beb476" providerId="LiveId" clId="{C5353FA8-DFB9-40D4-8F34-063641C2165E}" dt="2026-04-09T11:44:20.468" v="67"/>
        <pc:sldMkLst>
          <pc:docMk/>
          <pc:sldMk cId="362252125" sldId="291"/>
        </pc:sldMkLst>
        <pc:spChg chg="mod">
          <ac:chgData name="Liliana Calado" userId="9faf702373beb476" providerId="LiveId" clId="{C5353FA8-DFB9-40D4-8F34-063641C2165E}" dt="2026-04-09T11:43:05.491" v="57"/>
          <ac:spMkLst>
            <pc:docMk/>
            <pc:sldMk cId="362252125" sldId="291"/>
            <ac:spMk id="3" creationId="{8D2899BC-C46F-DF1C-002E-3424ADAFAD6D}"/>
          </ac:spMkLst>
        </pc:spChg>
        <pc:spChg chg="mod">
          <ac:chgData name="Liliana Calado" userId="9faf702373beb476" providerId="LiveId" clId="{C5353FA8-DFB9-40D4-8F34-063641C2165E}" dt="2026-04-09T11:43:07.326" v="58"/>
          <ac:spMkLst>
            <pc:docMk/>
            <pc:sldMk cId="362252125" sldId="291"/>
            <ac:spMk id="4" creationId="{5E384C69-EB18-4995-959C-99B3B12390D6}"/>
          </ac:spMkLst>
        </pc:spChg>
        <pc:spChg chg="mod">
          <ac:chgData name="Liliana Calado" userId="9faf702373beb476" providerId="LiveId" clId="{C5353FA8-DFB9-40D4-8F34-063641C2165E}" dt="2026-04-09T11:44:20.468" v="67"/>
          <ac:spMkLst>
            <pc:docMk/>
            <pc:sldMk cId="362252125" sldId="291"/>
            <ac:spMk id="6" creationId="{7CD1812A-790C-75F5-E5B0-BF9FEC5F15B5}"/>
          </ac:spMkLst>
        </pc:spChg>
      </pc:sldChg>
      <pc:sldChg chg="modSp mod">
        <pc:chgData name="Liliana Calado" userId="9faf702373beb476" providerId="LiveId" clId="{C5353FA8-DFB9-40D4-8F34-063641C2165E}" dt="2026-04-09T11:42:40.607" v="56"/>
        <pc:sldMkLst>
          <pc:docMk/>
          <pc:sldMk cId="3479431914" sldId="292"/>
        </pc:sldMkLst>
        <pc:spChg chg="mod">
          <ac:chgData name="Liliana Calado" userId="9faf702373beb476" providerId="LiveId" clId="{C5353FA8-DFB9-40D4-8F34-063641C2165E}" dt="2026-04-09T11:41:57.674" v="48"/>
          <ac:spMkLst>
            <pc:docMk/>
            <pc:sldMk cId="3479431914" sldId="292"/>
            <ac:spMk id="3" creationId="{A988C83F-0D7B-9972-3881-12197436144D}"/>
          </ac:spMkLst>
        </pc:spChg>
        <pc:spChg chg="mod">
          <ac:chgData name="Liliana Calado" userId="9faf702373beb476" providerId="LiveId" clId="{C5353FA8-DFB9-40D4-8F34-063641C2165E}" dt="2026-04-09T11:41:59.774" v="49"/>
          <ac:spMkLst>
            <pc:docMk/>
            <pc:sldMk cId="3479431914" sldId="292"/>
            <ac:spMk id="4" creationId="{89C13A79-82E0-5102-BC0D-7FEE179E533E}"/>
          </ac:spMkLst>
        </pc:spChg>
        <pc:spChg chg="mod">
          <ac:chgData name="Liliana Calado" userId="9faf702373beb476" providerId="LiveId" clId="{C5353FA8-DFB9-40D4-8F34-063641C2165E}" dt="2026-04-09T11:42:40.607" v="56"/>
          <ac:spMkLst>
            <pc:docMk/>
            <pc:sldMk cId="3479431914" sldId="292"/>
            <ac:spMk id="6" creationId="{4DC19444-EB18-9502-D32E-A2ED3B4723C4}"/>
          </ac:spMkLst>
        </pc:spChg>
      </pc:sldChg>
      <pc:sldChg chg="modSp mod">
        <pc:chgData name="Liliana Calado" userId="9faf702373beb476" providerId="LiveId" clId="{C5353FA8-DFB9-40D4-8F34-063641C2165E}" dt="2026-04-09T11:46:45.204" v="87" actId="20577"/>
        <pc:sldMkLst>
          <pc:docMk/>
          <pc:sldMk cId="3504807205" sldId="294"/>
        </pc:sldMkLst>
        <pc:spChg chg="mod">
          <ac:chgData name="Liliana Calado" userId="9faf702373beb476" providerId="LiveId" clId="{C5353FA8-DFB9-40D4-8F34-063641C2165E}" dt="2026-04-09T11:46:03.875" v="78" actId="27636"/>
          <ac:spMkLst>
            <pc:docMk/>
            <pc:sldMk cId="3504807205" sldId="294"/>
            <ac:spMk id="3" creationId="{912ABCB6-CF98-334E-3B06-2745CABB7169}"/>
          </ac:spMkLst>
        </pc:spChg>
        <pc:graphicFrameChg chg="mod modGraphic">
          <ac:chgData name="Liliana Calado" userId="9faf702373beb476" providerId="LiveId" clId="{C5353FA8-DFB9-40D4-8F34-063641C2165E}" dt="2026-04-09T11:46:45.204" v="87" actId="20577"/>
          <ac:graphicFrameMkLst>
            <pc:docMk/>
            <pc:sldMk cId="3504807205" sldId="294"/>
            <ac:graphicFrameMk id="5" creationId="{BD07806D-7EFD-B8B7-B8AD-0DCF9DB32DCF}"/>
          </ac:graphicFrameMkLst>
        </pc:graphicFrameChg>
      </pc:sldChg>
      <pc:sldChg chg="delSp modSp mod">
        <pc:chgData name="Liliana Calado" userId="9faf702373beb476" providerId="LiveId" clId="{C5353FA8-DFB9-40D4-8F34-063641C2165E}" dt="2026-04-09T11:53:20.855" v="151" actId="1076"/>
        <pc:sldMkLst>
          <pc:docMk/>
          <pc:sldMk cId="2000740495" sldId="296"/>
        </pc:sldMkLst>
        <pc:spChg chg="mod">
          <ac:chgData name="Liliana Calado" userId="9faf702373beb476" providerId="LiveId" clId="{C5353FA8-DFB9-40D4-8F34-063641C2165E}" dt="2026-04-09T11:52:22.583" v="133"/>
          <ac:spMkLst>
            <pc:docMk/>
            <pc:sldMk cId="2000740495" sldId="296"/>
            <ac:spMk id="3" creationId="{40B2D33E-D8D6-085B-42D4-C868BFE21851}"/>
          </ac:spMkLst>
        </pc:spChg>
        <pc:spChg chg="del mod">
          <ac:chgData name="Liliana Calado" userId="9faf702373beb476" providerId="LiveId" clId="{C5353FA8-DFB9-40D4-8F34-063641C2165E}" dt="2026-04-09T11:52:12.362" v="132" actId="478"/>
          <ac:spMkLst>
            <pc:docMk/>
            <pc:sldMk cId="2000740495" sldId="296"/>
            <ac:spMk id="4" creationId="{1C198276-46C3-3D4C-3443-E4ADA0F86B3D}"/>
          </ac:spMkLst>
        </pc:spChg>
        <pc:graphicFrameChg chg="mod modGraphic">
          <ac:chgData name="Liliana Calado" userId="9faf702373beb476" providerId="LiveId" clId="{C5353FA8-DFB9-40D4-8F34-063641C2165E}" dt="2026-04-09T11:53:20.855" v="151" actId="1076"/>
          <ac:graphicFrameMkLst>
            <pc:docMk/>
            <pc:sldMk cId="2000740495" sldId="296"/>
            <ac:graphicFrameMk id="5" creationId="{8AABC46C-D35A-5D26-B7ED-A3F9B59ABACF}"/>
          </ac:graphicFrameMkLst>
        </pc:graphicFrameChg>
      </pc:sldChg>
      <pc:sldChg chg="modSp mod">
        <pc:chgData name="Liliana Calado" userId="9faf702373beb476" providerId="LiveId" clId="{C5353FA8-DFB9-40D4-8F34-063641C2165E}" dt="2026-04-09T11:47:43.521" v="94"/>
        <pc:sldMkLst>
          <pc:docMk/>
          <pc:sldMk cId="2087866374" sldId="297"/>
        </pc:sldMkLst>
        <pc:spChg chg="mod">
          <ac:chgData name="Liliana Calado" userId="9faf702373beb476" providerId="LiveId" clId="{C5353FA8-DFB9-40D4-8F34-063641C2165E}" dt="2026-04-09T11:46:52.979" v="88"/>
          <ac:spMkLst>
            <pc:docMk/>
            <pc:sldMk cId="2087866374" sldId="297"/>
            <ac:spMk id="3" creationId="{F4F0ACB6-9EA8-0AC7-0FBD-AF8471ED4E1E}"/>
          </ac:spMkLst>
        </pc:spChg>
        <pc:graphicFrameChg chg="mod modGraphic">
          <ac:chgData name="Liliana Calado" userId="9faf702373beb476" providerId="LiveId" clId="{C5353FA8-DFB9-40D4-8F34-063641C2165E}" dt="2026-04-09T11:47:43.521" v="94"/>
          <ac:graphicFrameMkLst>
            <pc:docMk/>
            <pc:sldMk cId="2087866374" sldId="297"/>
            <ac:graphicFrameMk id="5" creationId="{7EFDE01F-3F8D-775A-8241-14785F464478}"/>
          </ac:graphicFrameMkLst>
        </pc:graphicFrameChg>
      </pc:sldChg>
      <pc:sldChg chg="modSp">
        <pc:chgData name="Liliana Calado" userId="9faf702373beb476" providerId="LiveId" clId="{C5353FA8-DFB9-40D4-8F34-063641C2165E}" dt="2026-04-09T11:48:35.738" v="99"/>
        <pc:sldMkLst>
          <pc:docMk/>
          <pc:sldMk cId="4261739142" sldId="298"/>
        </pc:sldMkLst>
        <pc:spChg chg="mod">
          <ac:chgData name="Liliana Calado" userId="9faf702373beb476" providerId="LiveId" clId="{C5353FA8-DFB9-40D4-8F34-063641C2165E}" dt="2026-04-09T11:47:55.007" v="95"/>
          <ac:spMkLst>
            <pc:docMk/>
            <pc:sldMk cId="4261739142" sldId="298"/>
            <ac:spMk id="3" creationId="{10C46C8A-7CE3-29C2-0122-4D9D2206F40C}"/>
          </ac:spMkLst>
        </pc:spChg>
        <pc:graphicFrameChg chg="mod">
          <ac:chgData name="Liliana Calado" userId="9faf702373beb476" providerId="LiveId" clId="{C5353FA8-DFB9-40D4-8F34-063641C2165E}" dt="2026-04-09T11:48:35.738" v="99"/>
          <ac:graphicFrameMkLst>
            <pc:docMk/>
            <pc:sldMk cId="4261739142" sldId="298"/>
            <ac:graphicFrameMk id="5" creationId="{9318D73D-F91F-3F9F-8908-414631290770}"/>
          </ac:graphicFrameMkLst>
        </pc:graphicFrameChg>
      </pc:sldChg>
      <pc:sldChg chg="modSp mod">
        <pc:chgData name="Liliana Calado" userId="9faf702373beb476" providerId="LiveId" clId="{C5353FA8-DFB9-40D4-8F34-063641C2165E}" dt="2026-04-09T11:49:31.959" v="114" actId="20577"/>
        <pc:sldMkLst>
          <pc:docMk/>
          <pc:sldMk cId="892770488" sldId="299"/>
        </pc:sldMkLst>
        <pc:spChg chg="mod">
          <ac:chgData name="Liliana Calado" userId="9faf702373beb476" providerId="LiveId" clId="{C5353FA8-DFB9-40D4-8F34-063641C2165E}" dt="2026-04-09T11:48:56.616" v="104" actId="14100"/>
          <ac:spMkLst>
            <pc:docMk/>
            <pc:sldMk cId="892770488" sldId="299"/>
            <ac:spMk id="3" creationId="{35F2DF6F-AA12-2567-B544-3A72AF33048C}"/>
          </ac:spMkLst>
        </pc:spChg>
        <pc:graphicFrameChg chg="mod modGraphic">
          <ac:chgData name="Liliana Calado" userId="9faf702373beb476" providerId="LiveId" clId="{C5353FA8-DFB9-40D4-8F34-063641C2165E}" dt="2026-04-09T11:49:31.959" v="114" actId="20577"/>
          <ac:graphicFrameMkLst>
            <pc:docMk/>
            <pc:sldMk cId="892770488" sldId="299"/>
            <ac:graphicFrameMk id="5" creationId="{472CAB9D-74F2-F0D4-A53A-973B45A5D25F}"/>
          </ac:graphicFrameMkLst>
        </pc:graphicFrameChg>
      </pc:sldChg>
      <pc:sldChg chg="delSp modSp mod">
        <pc:chgData name="Liliana Calado" userId="9faf702373beb476" providerId="LiveId" clId="{C5353FA8-DFB9-40D4-8F34-063641C2165E}" dt="2026-04-09T12:17:14.933" v="361"/>
        <pc:sldMkLst>
          <pc:docMk/>
          <pc:sldMk cId="3611026772" sldId="301"/>
        </pc:sldMkLst>
        <pc:spChg chg="mod">
          <ac:chgData name="Liliana Calado" userId="9faf702373beb476" providerId="LiveId" clId="{C5353FA8-DFB9-40D4-8F34-063641C2165E}" dt="2026-04-09T12:16:58.213" v="358"/>
          <ac:spMkLst>
            <pc:docMk/>
            <pc:sldMk cId="3611026772" sldId="301"/>
            <ac:spMk id="3" creationId="{D7D4D95A-6C79-A0FC-C7CF-DF30A86AE824}"/>
          </ac:spMkLst>
        </pc:spChg>
        <pc:spChg chg="del mod">
          <ac:chgData name="Liliana Calado" userId="9faf702373beb476" providerId="LiveId" clId="{C5353FA8-DFB9-40D4-8F34-063641C2165E}" dt="2026-04-09T12:16:56.572" v="357" actId="478"/>
          <ac:spMkLst>
            <pc:docMk/>
            <pc:sldMk cId="3611026772" sldId="301"/>
            <ac:spMk id="4" creationId="{87415A0F-296E-467E-C2A4-B9E2A7BD8192}"/>
          </ac:spMkLst>
        </pc:spChg>
        <pc:graphicFrameChg chg="mod modGraphic">
          <ac:chgData name="Liliana Calado" userId="9faf702373beb476" providerId="LiveId" clId="{C5353FA8-DFB9-40D4-8F34-063641C2165E}" dt="2026-04-09T12:17:14.933" v="361"/>
          <ac:graphicFrameMkLst>
            <pc:docMk/>
            <pc:sldMk cId="3611026772" sldId="301"/>
            <ac:graphicFrameMk id="5" creationId="{1C9D79E5-18EC-2CA2-FE90-109EC881351F}"/>
          </ac:graphicFrameMkLst>
        </pc:graphicFrameChg>
      </pc:sldChg>
      <pc:sldChg chg="modSp mod">
        <pc:chgData name="Liliana Calado" userId="9faf702373beb476" providerId="LiveId" clId="{C5353FA8-DFB9-40D4-8F34-063641C2165E}" dt="2026-04-09T12:18:37.579" v="372"/>
        <pc:sldMkLst>
          <pc:docMk/>
          <pc:sldMk cId="3623769789" sldId="302"/>
        </pc:sldMkLst>
        <pc:spChg chg="mod">
          <ac:chgData name="Liliana Calado" userId="9faf702373beb476" providerId="LiveId" clId="{C5353FA8-DFB9-40D4-8F34-063641C2165E}" dt="2026-04-09T12:17:29.888" v="365" actId="14100"/>
          <ac:spMkLst>
            <pc:docMk/>
            <pc:sldMk cId="3623769789" sldId="302"/>
            <ac:spMk id="3" creationId="{69B32534-ACAA-9177-8E49-E04A32C0201A}"/>
          </ac:spMkLst>
        </pc:spChg>
        <pc:graphicFrameChg chg="mod">
          <ac:chgData name="Liliana Calado" userId="9faf702373beb476" providerId="LiveId" clId="{C5353FA8-DFB9-40D4-8F34-063641C2165E}" dt="2026-04-09T12:18:37.579" v="372"/>
          <ac:graphicFrameMkLst>
            <pc:docMk/>
            <pc:sldMk cId="3623769789" sldId="302"/>
            <ac:graphicFrameMk id="7" creationId="{FE8365FA-A428-D4AE-92A9-9EB0694E569C}"/>
          </ac:graphicFrameMkLst>
        </pc:graphicFrameChg>
      </pc:sldChg>
      <pc:sldChg chg="modSp mod">
        <pc:chgData name="Liliana Calado" userId="9faf702373beb476" providerId="LiveId" clId="{C5353FA8-DFB9-40D4-8F34-063641C2165E}" dt="2026-04-09T12:20:50.737" v="382"/>
        <pc:sldMkLst>
          <pc:docMk/>
          <pc:sldMk cId="816677182" sldId="303"/>
        </pc:sldMkLst>
        <pc:spChg chg="mod">
          <ac:chgData name="Liliana Calado" userId="9faf702373beb476" providerId="LiveId" clId="{C5353FA8-DFB9-40D4-8F34-063641C2165E}" dt="2026-04-09T12:18:49.541" v="377" actId="27636"/>
          <ac:spMkLst>
            <pc:docMk/>
            <pc:sldMk cId="816677182" sldId="303"/>
            <ac:spMk id="3" creationId="{9334CD71-937C-8B0C-4DC3-405B65C37F83}"/>
          </ac:spMkLst>
        </pc:spChg>
        <pc:graphicFrameChg chg="mod">
          <ac:chgData name="Liliana Calado" userId="9faf702373beb476" providerId="LiveId" clId="{C5353FA8-DFB9-40D4-8F34-063641C2165E}" dt="2026-04-09T12:20:50.737" v="382"/>
          <ac:graphicFrameMkLst>
            <pc:docMk/>
            <pc:sldMk cId="816677182" sldId="303"/>
            <ac:graphicFrameMk id="5" creationId="{44E13808-1DFF-E206-0C2E-D8BAA15BC5F7}"/>
          </ac:graphicFrameMkLst>
        </pc:graphicFrameChg>
      </pc:sldChg>
      <pc:sldChg chg="modSp mod">
        <pc:chgData name="Liliana Calado" userId="9faf702373beb476" providerId="LiveId" clId="{C5353FA8-DFB9-40D4-8F34-063641C2165E}" dt="2026-04-09T12:14:32.646" v="325" actId="207"/>
        <pc:sldMkLst>
          <pc:docMk/>
          <pc:sldMk cId="3672262240" sldId="305"/>
        </pc:sldMkLst>
        <pc:spChg chg="mod">
          <ac:chgData name="Liliana Calado" userId="9faf702373beb476" providerId="LiveId" clId="{C5353FA8-DFB9-40D4-8F34-063641C2165E}" dt="2026-04-09T12:13:54.487" v="316" actId="27636"/>
          <ac:spMkLst>
            <pc:docMk/>
            <pc:sldMk cId="3672262240" sldId="305"/>
            <ac:spMk id="3" creationId="{6EBB45EC-1708-EEB1-4011-66F7E9DDB450}"/>
          </ac:spMkLst>
        </pc:spChg>
        <pc:spChg chg="mod">
          <ac:chgData name="Liliana Calado" userId="9faf702373beb476" providerId="LiveId" clId="{C5353FA8-DFB9-40D4-8F34-063641C2165E}" dt="2026-04-09T12:14:32.646" v="325" actId="207"/>
          <ac:spMkLst>
            <pc:docMk/>
            <pc:sldMk cId="3672262240" sldId="305"/>
            <ac:spMk id="5" creationId="{25B08721-D869-1D38-E9C8-D5473B0B9DED}"/>
          </ac:spMkLst>
        </pc:spChg>
      </pc:sldChg>
      <pc:sldChg chg="modSp mod">
        <pc:chgData name="Liliana Calado" userId="9faf702373beb476" providerId="LiveId" clId="{C5353FA8-DFB9-40D4-8F34-063641C2165E}" dt="2026-04-09T11:45:54.931" v="76" actId="14100"/>
        <pc:sldMkLst>
          <pc:docMk/>
          <pc:sldMk cId="4223958706" sldId="306"/>
        </pc:sldMkLst>
        <pc:spChg chg="mod">
          <ac:chgData name="Liliana Calado" userId="9faf702373beb476" providerId="LiveId" clId="{C5353FA8-DFB9-40D4-8F34-063641C2165E}" dt="2026-04-09T11:45:54.931" v="76" actId="14100"/>
          <ac:spMkLst>
            <pc:docMk/>
            <pc:sldMk cId="4223958706" sldId="306"/>
            <ac:spMk id="2" creationId="{EEBC36BD-41E9-5E10-B559-48D91B84662E}"/>
          </ac:spMkLst>
        </pc:spChg>
      </pc:sldChg>
      <pc:sldChg chg="modSp mod">
        <pc:chgData name="Liliana Calado" userId="9faf702373beb476" providerId="LiveId" clId="{C5353FA8-DFB9-40D4-8F34-063641C2165E}" dt="2026-04-09T12:16:50.135" v="355" actId="14100"/>
        <pc:sldMkLst>
          <pc:docMk/>
          <pc:sldMk cId="2397029849" sldId="307"/>
        </pc:sldMkLst>
        <pc:spChg chg="mod">
          <ac:chgData name="Liliana Calado" userId="9faf702373beb476" providerId="LiveId" clId="{C5353FA8-DFB9-40D4-8F34-063641C2165E}" dt="2026-04-09T12:16:50.135" v="355" actId="14100"/>
          <ac:spMkLst>
            <pc:docMk/>
            <pc:sldMk cId="2397029849" sldId="307"/>
            <ac:spMk id="2" creationId="{57445BD8-A33F-C739-8A17-32A9CF6E48EC}"/>
          </ac:spMkLst>
        </pc:spChg>
      </pc:sldChg>
      <pc:sldChg chg="modSp">
        <pc:chgData name="Liliana Calado" userId="9faf702373beb476" providerId="LiveId" clId="{C5353FA8-DFB9-40D4-8F34-063641C2165E}" dt="2026-04-09T11:37:59.926" v="2"/>
        <pc:sldMkLst>
          <pc:docMk/>
          <pc:sldMk cId="4253886977" sldId="308"/>
        </pc:sldMkLst>
        <pc:spChg chg="mod">
          <ac:chgData name="Liliana Calado" userId="9faf702373beb476" providerId="LiveId" clId="{C5353FA8-DFB9-40D4-8F34-063641C2165E}" dt="2026-04-09T11:37:59.926" v="2"/>
          <ac:spMkLst>
            <pc:docMk/>
            <pc:sldMk cId="4253886977" sldId="308"/>
            <ac:spMk id="85" creationId="{4F21E224-C6F3-6072-3950-E457C3AC7420}"/>
          </ac:spMkLst>
        </pc:spChg>
      </pc:sldChg>
      <pc:sldChg chg="modSp mod">
        <pc:chgData name="Liliana Calado" userId="9faf702373beb476" providerId="LiveId" clId="{C5353FA8-DFB9-40D4-8F34-063641C2165E}" dt="2026-04-09T11:39:12.406" v="22" actId="27636"/>
        <pc:sldMkLst>
          <pc:docMk/>
          <pc:sldMk cId="3440109320" sldId="309"/>
        </pc:sldMkLst>
        <pc:spChg chg="mod">
          <ac:chgData name="Liliana Calado" userId="9faf702373beb476" providerId="LiveId" clId="{C5353FA8-DFB9-40D4-8F34-063641C2165E}" dt="2026-04-09T11:39:12.406" v="22" actId="27636"/>
          <ac:spMkLst>
            <pc:docMk/>
            <pc:sldMk cId="3440109320" sldId="309"/>
            <ac:spMk id="2" creationId="{FB0DD2F1-4E26-E809-319D-EBD99D3C7187}"/>
          </ac:spMkLst>
        </pc:spChg>
        <pc:spChg chg="mod">
          <ac:chgData name="Liliana Calado" userId="9faf702373beb476" providerId="LiveId" clId="{C5353FA8-DFB9-40D4-8F34-063641C2165E}" dt="2026-04-09T11:38:03.152" v="3"/>
          <ac:spMkLst>
            <pc:docMk/>
            <pc:sldMk cId="3440109320" sldId="309"/>
            <ac:spMk id="3" creationId="{F72A60B7-9F60-B6CB-9D2D-172F68E61D1E}"/>
          </ac:spMkLst>
        </pc:spChg>
      </pc:sldChg>
      <pc:sldChg chg="modSp mod">
        <pc:chgData name="Liliana Calado" userId="9faf702373beb476" providerId="LiveId" clId="{C5353FA8-DFB9-40D4-8F34-063641C2165E}" dt="2026-04-09T11:48:45.164" v="101" actId="113"/>
        <pc:sldMkLst>
          <pc:docMk/>
          <pc:sldMk cId="2223099873" sldId="310"/>
        </pc:sldMkLst>
        <pc:spChg chg="mod">
          <ac:chgData name="Liliana Calado" userId="9faf702373beb476" providerId="LiveId" clId="{C5353FA8-DFB9-40D4-8F34-063641C2165E}" dt="2026-04-09T11:48:45.164" v="101" actId="113"/>
          <ac:spMkLst>
            <pc:docMk/>
            <pc:sldMk cId="2223099873" sldId="310"/>
            <ac:spMk id="2" creationId="{07147142-71E5-CF66-807A-610A5AE03C23}"/>
          </ac:spMkLst>
        </pc:spChg>
      </pc:sldChg>
      <pc:sldChg chg="modSp mod">
        <pc:chgData name="Liliana Calado" userId="9faf702373beb476" providerId="LiveId" clId="{C5353FA8-DFB9-40D4-8F34-063641C2165E}" dt="2026-04-09T12:12:13.380" v="266" actId="27636"/>
        <pc:sldMkLst>
          <pc:docMk/>
          <pc:sldMk cId="1733574282" sldId="311"/>
        </pc:sldMkLst>
        <pc:spChg chg="mod">
          <ac:chgData name="Liliana Calado" userId="9faf702373beb476" providerId="LiveId" clId="{C5353FA8-DFB9-40D4-8F34-063641C2165E}" dt="2026-04-09T12:12:05.561" v="264"/>
          <ac:spMkLst>
            <pc:docMk/>
            <pc:sldMk cId="1733574282" sldId="311"/>
            <ac:spMk id="2" creationId="{4ABC657B-8C63-B754-DF6B-2AD742063170}"/>
          </ac:spMkLst>
        </pc:spChg>
        <pc:spChg chg="mod">
          <ac:chgData name="Liliana Calado" userId="9faf702373beb476" providerId="LiveId" clId="{C5353FA8-DFB9-40D4-8F34-063641C2165E}" dt="2026-04-09T12:12:13.380" v="266" actId="27636"/>
          <ac:spMkLst>
            <pc:docMk/>
            <pc:sldMk cId="1733574282" sldId="311"/>
            <ac:spMk id="5" creationId="{E6CA13ED-7320-FF7C-85CB-1712B1A35ACD}"/>
          </ac:spMkLst>
        </pc:spChg>
      </pc:sldChg>
      <pc:sldChg chg="modSp">
        <pc:chgData name="Liliana Calado" userId="9faf702373beb476" providerId="LiveId" clId="{C5353FA8-DFB9-40D4-8F34-063641C2165E}" dt="2026-04-09T12:13:36.985" v="314"/>
        <pc:sldMkLst>
          <pc:docMk/>
          <pc:sldMk cId="609653749" sldId="312"/>
        </pc:sldMkLst>
        <pc:spChg chg="mod">
          <ac:chgData name="Liliana Calado" userId="9faf702373beb476" providerId="LiveId" clId="{C5353FA8-DFB9-40D4-8F34-063641C2165E}" dt="2026-04-09T12:13:36.985" v="314"/>
          <ac:spMkLst>
            <pc:docMk/>
            <pc:sldMk cId="609653749" sldId="312"/>
            <ac:spMk id="2" creationId="{216CC800-C54D-9E0F-3235-1A4AD1F236C0}"/>
          </ac:spMkLst>
        </pc:spChg>
      </pc:sldChg>
      <pc:sldChg chg="addSp delSp modSp mod">
        <pc:chgData name="Liliana Calado" userId="9faf702373beb476" providerId="LiveId" clId="{C5353FA8-DFB9-40D4-8F34-063641C2165E}" dt="2026-04-09T12:00:35.831" v="191" actId="1076"/>
        <pc:sldMkLst>
          <pc:docMk/>
          <pc:sldMk cId="915241320" sldId="313"/>
        </pc:sldMkLst>
        <pc:spChg chg="mod">
          <ac:chgData name="Liliana Calado" userId="9faf702373beb476" providerId="LiveId" clId="{C5353FA8-DFB9-40D4-8F34-063641C2165E}" dt="2026-04-09T11:54:08.069" v="161" actId="27636"/>
          <ac:spMkLst>
            <pc:docMk/>
            <pc:sldMk cId="915241320" sldId="313"/>
            <ac:spMk id="2" creationId="{8697EA90-B84B-59A9-1971-C2CE88AAE233}"/>
          </ac:spMkLst>
        </pc:spChg>
        <pc:spChg chg="mod">
          <ac:chgData name="Liliana Calado" userId="9faf702373beb476" providerId="LiveId" clId="{C5353FA8-DFB9-40D4-8F34-063641C2165E}" dt="2026-04-09T11:53:28.791" v="152"/>
          <ac:spMkLst>
            <pc:docMk/>
            <pc:sldMk cId="915241320" sldId="313"/>
            <ac:spMk id="3" creationId="{E644DC6E-11DF-0E8E-ADC6-5DE1B6BEE51F}"/>
          </ac:spMkLst>
        </pc:spChg>
        <pc:spChg chg="add mod">
          <ac:chgData name="Liliana Calado" userId="9faf702373beb476" providerId="LiveId" clId="{C5353FA8-DFB9-40D4-8F34-063641C2165E}" dt="2026-04-09T11:57:14.200" v="163" actId="1076"/>
          <ac:spMkLst>
            <pc:docMk/>
            <pc:sldMk cId="915241320" sldId="313"/>
            <ac:spMk id="6" creationId="{251011CD-A818-3B2D-9DDE-F16B856AC14C}"/>
          </ac:spMkLst>
        </pc:spChg>
        <pc:graphicFrameChg chg="del mod">
          <ac:chgData name="Liliana Calado" userId="9faf702373beb476" providerId="LiveId" clId="{C5353FA8-DFB9-40D4-8F34-063641C2165E}" dt="2026-04-09T11:58:46.912" v="185" actId="478"/>
          <ac:graphicFrameMkLst>
            <pc:docMk/>
            <pc:sldMk cId="915241320" sldId="313"/>
            <ac:graphicFrameMk id="4" creationId="{B53420E5-8169-0766-ACFE-92E51CE551E0}"/>
          </ac:graphicFrameMkLst>
        </pc:graphicFrameChg>
        <pc:graphicFrameChg chg="add mod modGraphic">
          <ac:chgData name="Liliana Calado" userId="9faf702373beb476" providerId="LiveId" clId="{C5353FA8-DFB9-40D4-8F34-063641C2165E}" dt="2026-04-09T12:00:35.831" v="191" actId="1076"/>
          <ac:graphicFrameMkLst>
            <pc:docMk/>
            <pc:sldMk cId="915241320" sldId="313"/>
            <ac:graphicFrameMk id="5" creationId="{5BC3361D-F3ED-F1C2-080C-68B24805FF4B}"/>
          </ac:graphicFrameMkLst>
        </pc:graphicFrameChg>
      </pc:sldChg>
      <pc:sldChg chg="modSp mod">
        <pc:chgData name="Liliana Calado" userId="9faf702373beb476" providerId="LiveId" clId="{C5353FA8-DFB9-40D4-8F34-063641C2165E}" dt="2026-04-09T12:21:16.582" v="385" actId="20577"/>
        <pc:sldMkLst>
          <pc:docMk/>
          <pc:sldMk cId="781281590" sldId="314"/>
        </pc:sldMkLst>
        <pc:spChg chg="mod">
          <ac:chgData name="Liliana Calado" userId="9faf702373beb476" providerId="LiveId" clId="{C5353FA8-DFB9-40D4-8F34-063641C2165E}" dt="2026-04-09T12:21:16.582" v="385" actId="20577"/>
          <ac:spMkLst>
            <pc:docMk/>
            <pc:sldMk cId="781281590" sldId="314"/>
            <ac:spMk id="2" creationId="{37612781-6F82-537B-0BF8-186F697BC6A3}"/>
          </ac:spMkLst>
        </pc:spChg>
      </pc:sldChg>
      <pc:sldChg chg="modSp mod">
        <pc:chgData name="Liliana Calado" userId="9faf702373beb476" providerId="LiveId" clId="{C5353FA8-DFB9-40D4-8F34-063641C2165E}" dt="2026-04-09T12:01:30.104" v="199" actId="14100"/>
        <pc:sldMkLst>
          <pc:docMk/>
          <pc:sldMk cId="225318557" sldId="316"/>
        </pc:sldMkLst>
        <pc:spChg chg="mod">
          <ac:chgData name="Liliana Calado" userId="9faf702373beb476" providerId="LiveId" clId="{C5353FA8-DFB9-40D4-8F34-063641C2165E}" dt="2026-04-09T12:01:01.855" v="192"/>
          <ac:spMkLst>
            <pc:docMk/>
            <pc:sldMk cId="225318557" sldId="316"/>
            <ac:spMk id="2" creationId="{20F97A3E-789A-3BED-E90A-4EA00F622CFC}"/>
          </ac:spMkLst>
        </pc:spChg>
        <pc:spChg chg="mod">
          <ac:chgData name="Liliana Calado" userId="9faf702373beb476" providerId="LiveId" clId="{C5353FA8-DFB9-40D4-8F34-063641C2165E}" dt="2026-04-09T12:01:30.104" v="199" actId="14100"/>
          <ac:spMkLst>
            <pc:docMk/>
            <pc:sldMk cId="225318557" sldId="316"/>
            <ac:spMk id="4" creationId="{C750E20D-E719-4DC1-BB6B-1A18BBD2A212}"/>
          </ac:spMkLst>
        </pc:spChg>
      </pc:sldChg>
      <pc:sldChg chg="addSp delSp modSp mod">
        <pc:chgData name="Liliana Calado" userId="9faf702373beb476" providerId="LiveId" clId="{C5353FA8-DFB9-40D4-8F34-063641C2165E}" dt="2026-04-09T12:11:50.918" v="262" actId="14734"/>
        <pc:sldMkLst>
          <pc:docMk/>
          <pc:sldMk cId="3869815685" sldId="317"/>
        </pc:sldMkLst>
        <pc:spChg chg="mod">
          <ac:chgData name="Liliana Calado" userId="9faf702373beb476" providerId="LiveId" clId="{C5353FA8-DFB9-40D4-8F34-063641C2165E}" dt="2026-04-09T12:02:04.459" v="203" actId="14100"/>
          <ac:spMkLst>
            <pc:docMk/>
            <pc:sldMk cId="3869815685" sldId="317"/>
            <ac:spMk id="2" creationId="{EA27B1ED-845D-F3AC-32E0-4CD27A206659}"/>
          </ac:spMkLst>
        </pc:spChg>
        <pc:spChg chg="add mod">
          <ac:chgData name="Liliana Calado" userId="9faf702373beb476" providerId="LiveId" clId="{C5353FA8-DFB9-40D4-8F34-063641C2165E}" dt="2026-04-09T12:03:36.344" v="207"/>
          <ac:spMkLst>
            <pc:docMk/>
            <pc:sldMk cId="3869815685" sldId="317"/>
            <ac:spMk id="4" creationId="{A6BDACB5-1699-2866-8DAB-89222BCF92A0}"/>
          </ac:spMkLst>
        </pc:spChg>
        <pc:spChg chg="add mod">
          <ac:chgData name="Liliana Calado" userId="9faf702373beb476" providerId="LiveId" clId="{C5353FA8-DFB9-40D4-8F34-063641C2165E}" dt="2026-04-09T12:03:36.344" v="207"/>
          <ac:spMkLst>
            <pc:docMk/>
            <pc:sldMk cId="3869815685" sldId="317"/>
            <ac:spMk id="6" creationId="{F565A111-DD1B-6220-498B-ECF8A2483FAD}"/>
          </ac:spMkLst>
        </pc:spChg>
        <pc:spChg chg="add mod">
          <ac:chgData name="Liliana Calado" userId="9faf702373beb476" providerId="LiveId" clId="{C5353FA8-DFB9-40D4-8F34-063641C2165E}" dt="2026-04-09T12:03:36.344" v="207"/>
          <ac:spMkLst>
            <pc:docMk/>
            <pc:sldMk cId="3869815685" sldId="317"/>
            <ac:spMk id="7" creationId="{9D731CC4-BE00-04EC-19AE-DEEDABE4A8F4}"/>
          </ac:spMkLst>
        </pc:spChg>
        <pc:spChg chg="add mod">
          <ac:chgData name="Liliana Calado" userId="9faf702373beb476" providerId="LiveId" clId="{C5353FA8-DFB9-40D4-8F34-063641C2165E}" dt="2026-04-09T12:03:36.344" v="207"/>
          <ac:spMkLst>
            <pc:docMk/>
            <pc:sldMk cId="3869815685" sldId="317"/>
            <ac:spMk id="8" creationId="{B29AEFA5-9BC5-9AC0-6622-D2EEF4333ED0}"/>
          </ac:spMkLst>
        </pc:spChg>
        <pc:spChg chg="add mod">
          <ac:chgData name="Liliana Calado" userId="9faf702373beb476" providerId="LiveId" clId="{C5353FA8-DFB9-40D4-8F34-063641C2165E}" dt="2026-04-09T12:03:36.344" v="207"/>
          <ac:spMkLst>
            <pc:docMk/>
            <pc:sldMk cId="3869815685" sldId="317"/>
            <ac:spMk id="9" creationId="{8F93AB25-FC45-9D44-72D1-3EAF8275E308}"/>
          </ac:spMkLst>
        </pc:spChg>
        <pc:graphicFrameChg chg="add mod">
          <ac:chgData name="Liliana Calado" userId="9faf702373beb476" providerId="LiveId" clId="{C5353FA8-DFB9-40D4-8F34-063641C2165E}" dt="2026-04-09T12:03:34.689" v="206" actId="1076"/>
          <ac:graphicFrameMkLst>
            <pc:docMk/>
            <pc:sldMk cId="3869815685" sldId="317"/>
            <ac:graphicFrameMk id="3" creationId="{D8BD3E7E-63A0-76B0-9129-5D7422A490BF}"/>
          </ac:graphicFrameMkLst>
        </pc:graphicFrameChg>
        <pc:graphicFrameChg chg="del">
          <ac:chgData name="Liliana Calado" userId="9faf702373beb476" providerId="LiveId" clId="{C5353FA8-DFB9-40D4-8F34-063641C2165E}" dt="2026-04-09T12:08:38.659" v="234" actId="478"/>
          <ac:graphicFrameMkLst>
            <pc:docMk/>
            <pc:sldMk cId="3869815685" sldId="317"/>
            <ac:graphicFrameMk id="5" creationId="{5275B16D-EC00-28D1-8F97-F741DC16E795}"/>
          </ac:graphicFrameMkLst>
        </pc:graphicFrameChg>
        <pc:graphicFrameChg chg="add del mod modGraphic">
          <ac:chgData name="Liliana Calado" userId="9faf702373beb476" providerId="LiveId" clId="{C5353FA8-DFB9-40D4-8F34-063641C2165E}" dt="2026-04-09T12:06:15" v="212" actId="478"/>
          <ac:graphicFrameMkLst>
            <pc:docMk/>
            <pc:sldMk cId="3869815685" sldId="317"/>
            <ac:graphicFrameMk id="10" creationId="{98EFE431-9CEA-0FCC-17A7-F574A746D2C0}"/>
          </ac:graphicFrameMkLst>
        </pc:graphicFrameChg>
        <pc:graphicFrameChg chg="add mod modGraphic">
          <ac:chgData name="Liliana Calado" userId="9faf702373beb476" providerId="LiveId" clId="{C5353FA8-DFB9-40D4-8F34-063641C2165E}" dt="2026-04-09T12:11:50.918" v="262" actId="14734"/>
          <ac:graphicFrameMkLst>
            <pc:docMk/>
            <pc:sldMk cId="3869815685" sldId="317"/>
            <ac:graphicFrameMk id="11" creationId="{0876DE8A-947E-B999-BE62-29655C15BDAB}"/>
          </ac:graphicFrameMkLst>
        </pc:graphicFrameChg>
      </pc:sldChg>
      <pc:sldChg chg="modSp mod">
        <pc:chgData name="Liliana Calado" userId="9faf702373beb476" providerId="LiveId" clId="{C5353FA8-DFB9-40D4-8F34-063641C2165E}" dt="2026-04-09T12:13:29.181" v="313" actId="20577"/>
        <pc:sldMkLst>
          <pc:docMk/>
          <pc:sldMk cId="1523907289" sldId="318"/>
        </pc:sldMkLst>
        <pc:spChg chg="mod">
          <ac:chgData name="Liliana Calado" userId="9faf702373beb476" providerId="LiveId" clId="{C5353FA8-DFB9-40D4-8F34-063641C2165E}" dt="2026-04-09T12:12:26.318" v="267"/>
          <ac:spMkLst>
            <pc:docMk/>
            <pc:sldMk cId="1523907289" sldId="318"/>
            <ac:spMk id="3" creationId="{06CA0A8C-10FB-D9A1-0321-CF350F581C5C}"/>
          </ac:spMkLst>
        </pc:spChg>
        <pc:spChg chg="mod">
          <ac:chgData name="Liliana Calado" userId="9faf702373beb476" providerId="LiveId" clId="{C5353FA8-DFB9-40D4-8F34-063641C2165E}" dt="2026-04-09T12:13:29.181" v="313" actId="20577"/>
          <ac:spMkLst>
            <pc:docMk/>
            <pc:sldMk cId="1523907289" sldId="318"/>
            <ac:spMk id="5" creationId="{BB6F6ADB-0FDE-54D6-805B-29FCF4074DAA}"/>
          </ac:spMkLst>
        </pc:spChg>
      </pc:sldChg>
      <pc:sldChg chg="modSp mod">
        <pc:chgData name="Liliana Calado" userId="9faf702373beb476" providerId="LiveId" clId="{C5353FA8-DFB9-40D4-8F34-063641C2165E}" dt="2026-04-09T12:29:30.571" v="486" actId="113"/>
        <pc:sldMkLst>
          <pc:docMk/>
          <pc:sldMk cId="1652559287" sldId="319"/>
        </pc:sldMkLst>
        <pc:spChg chg="mod">
          <ac:chgData name="Liliana Calado" userId="9faf702373beb476" providerId="LiveId" clId="{C5353FA8-DFB9-40D4-8F34-063641C2165E}" dt="2026-04-09T12:29:30.571" v="486" actId="113"/>
          <ac:spMkLst>
            <pc:docMk/>
            <pc:sldMk cId="1652559287" sldId="319"/>
            <ac:spMk id="3" creationId="{AAF4FA02-19CC-01BA-4E36-266FDF6FBEAE}"/>
          </ac:spMkLst>
        </pc:spChg>
        <pc:spChg chg="mod">
          <ac:chgData name="Liliana Calado" userId="9faf702373beb476" providerId="LiveId" clId="{C5353FA8-DFB9-40D4-8F34-063641C2165E}" dt="2026-04-09T12:29:23.445" v="485" actId="207"/>
          <ac:spMkLst>
            <pc:docMk/>
            <pc:sldMk cId="1652559287" sldId="319"/>
            <ac:spMk id="9" creationId="{B8DE3C60-A6FE-1628-756A-CD26406D3EB6}"/>
          </ac:spMkLst>
        </pc:spChg>
        <pc:spChg chg="mod">
          <ac:chgData name="Liliana Calado" userId="9faf702373beb476" providerId="LiveId" clId="{C5353FA8-DFB9-40D4-8F34-063641C2165E}" dt="2026-04-09T12:23:29.447" v="420" actId="20577"/>
          <ac:spMkLst>
            <pc:docMk/>
            <pc:sldMk cId="1652559287" sldId="319"/>
            <ac:spMk id="16" creationId="{9FFDF4D9-8C96-E2F4-645F-25D13B90C6EA}"/>
          </ac:spMkLst>
        </pc:spChg>
        <pc:graphicFrameChg chg="mod modGraphic">
          <ac:chgData name="Liliana Calado" userId="9faf702373beb476" providerId="LiveId" clId="{C5353FA8-DFB9-40D4-8F34-063641C2165E}" dt="2026-04-09T12:28:05.552" v="484" actId="1076"/>
          <ac:graphicFrameMkLst>
            <pc:docMk/>
            <pc:sldMk cId="1652559287" sldId="319"/>
            <ac:graphicFrameMk id="14" creationId="{6EAA823E-4D6B-C639-58D9-1BC553B1AF59}"/>
          </ac:graphicFrameMkLst>
        </pc:graphicFrameChg>
      </pc:sldChg>
    </pc:docChg>
  </pc:docChgLst>
</pc:chgInfo>
</file>

<file path=ppt/comments/modernComment_118_8D701B92.xml><?xml version="1.0" encoding="utf-8"?>
<p188:cmLst xmlns:a="http://schemas.openxmlformats.org/drawingml/2006/main" xmlns:r="http://schemas.openxmlformats.org/officeDocument/2006/relationships" xmlns:p188="http://schemas.microsoft.com/office/powerpoint/2018/8/main">
  <p188:cm id="{F2DE0820-D706-4670-B7D7-1848CF56E691}" authorId="{B394626C-E225-68F9-93EA-27E4AA87EDF6}" created="2025-07-18T06:37:15.709">
    <ac:deMkLst xmlns:ac="http://schemas.microsoft.com/office/drawing/2013/main/command">
      <pc:docMk xmlns:pc="http://schemas.microsoft.com/office/powerpoint/2013/main/command"/>
      <pc:sldMk xmlns:pc="http://schemas.microsoft.com/office/powerpoint/2013/main/command" cId="2372934546" sldId="280"/>
      <ac:spMk id="2" creationId="{00000000-0000-0000-0000-000000000000}"/>
    </ac:deMkLst>
    <p188:replyLst>
      <p188:reply id="{B1750121-63B8-443C-9E7D-DF4C147F0D47}" authorId="{B394626C-E225-68F9-93EA-27E4AA87EDF6}" created="2025-07-18T06:38:13.089">
        <p188:txBody>
          <a:bodyPr/>
          <a:lstStyle/>
          <a:p>
            <a:pPr/>
            <a:r>
              <a:rPr lang="en"/>
              <a:t>This is not a case study, but rather the prospect of support from institutions and governments</a:t>
            </a:r>
          </a:p>
        </p188:txBody>
      </p188:reply>
    </p188:replyLst>
    <p188:txBody>
      <a:bodyPr/>
      <a:lstStyle/>
      <a:p>
        <a:pPr/>
        <a:r>
          <a:rPr lang="en"/>
          <a:t>Link to a blank page - to be improved</a:t>
        </a:r>
      </a:p>
    </p188:txBody>
  </p188:cm>
</p188:cmLst>
</file>

<file path=ppt/comments/modernComment_139_368D7968.xml><?xml version="1.0" encoding="utf-8"?>
<p188:cmLst xmlns:a="http://schemas.openxmlformats.org/drawingml/2006/main" xmlns:r="http://schemas.openxmlformats.org/officeDocument/2006/relationships" xmlns:p188="http://schemas.microsoft.com/office/powerpoint/2018/8/main">
  <p188:cm id="{D980628C-1314-49F2-90FE-D4D3A16FDE19}" authorId="{B394626C-E225-68F9-93EA-27E4AA87EDF6}" created="2025-07-18T06:37:15.709">
    <ac:deMkLst xmlns:ac="http://schemas.microsoft.com/office/drawing/2013/main/command">
      <pc:docMk xmlns:pc="http://schemas.microsoft.com/office/powerpoint/2013/main/command"/>
      <pc:sldMk xmlns:pc="http://schemas.microsoft.com/office/powerpoint/2013/main/command" cId="915241320" sldId="313"/>
      <ac:spMk id="2" creationId="{8697EA90-B84B-59A9-1971-C2CE88AAE233}"/>
    </ac:deMkLst>
    <p188:replyLst>
      <p188:reply id="{B1750121-63B8-443C-9E7D-DF4C147F0D47}" authorId="{B394626C-E225-68F9-93EA-27E4AA87EDF6}" created="2025-07-18T06:38:13.089">
        <p188:txBody>
          <a:bodyPr/>
          <a:lstStyle/>
          <a:p>
            <a:pPr/>
            <a:r>
              <a:rPr lang="en"/>
              <a:t>This is not a case study, but rather the prospect of support from institutions and governments</a:t>
            </a:r>
          </a:p>
        </p188:txBody>
      </p188:reply>
    </p188:replyLst>
    <p188:txBody>
      <a:bodyPr/>
      <a:lstStyle/>
      <a:p>
        <a:pPr/>
        <a:r>
          <a:rPr lang="en"/>
          <a:t>Link to a blank page - to be improved</a:t>
        </a:r>
      </a:p>
    </p188:txBody>
  </p188:cm>
</p188:cmLst>
</file>

<file path=ppt/diagrams/_rels/data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4" Type="http://schemas.openxmlformats.org/officeDocument/2006/relationships/image" Target="../media/image18.svg"/></Relationships>
</file>

<file path=ppt/diagrams/_rels/data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ata9.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4.svg"/></Relationships>
</file>

<file path=ppt/diagrams/_rels/data10.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image" Target="../media/image26.svg"/></Relationships>
</file>

<file path=ppt/diagrams/_rels/data1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5" Type="http://schemas.openxmlformats.org/officeDocument/2006/relationships/image" Target="../media/image32.svg"/><Relationship Id="rId4" Type="http://schemas.openxmlformats.org/officeDocument/2006/relationships/image" Target="../media/image31.svg"/></Relationships>
</file>

<file path=ppt/diagrams/_rels/data1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image" Target="../media/image33.svg"/><Relationship Id="rId5" Type="http://schemas.openxmlformats.org/officeDocument/2006/relationships/image" Target="../media/image37.svg"/><Relationship Id="rId4" Type="http://schemas.openxmlformats.org/officeDocument/2006/relationships/image" Target="../media/image36.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4" Type="http://schemas.openxmlformats.org/officeDocument/2006/relationships/image" Target="../media/image18.svg"/></Relationships>
</file>

<file path=ppt/diagrams/_rels/drawing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rawing9.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4.svg"/></Relationships>
</file>

<file path=ppt/diagrams/_rels/drawing10.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image" Target="../media/image26.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5" Type="http://schemas.openxmlformats.org/officeDocument/2006/relationships/image" Target="../media/image32.svg"/><Relationship Id="rId4" Type="http://schemas.openxmlformats.org/officeDocument/2006/relationships/image" Target="../media/image31.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image" Target="../media/image33.svg"/><Relationship Id="rId5" Type="http://schemas.openxmlformats.org/officeDocument/2006/relationships/image" Target="../media/image37.svg"/><Relationship Id="rId4" Type="http://schemas.openxmlformats.org/officeDocument/2006/relationships/image" Target="../media/image36.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34C9E8A3-55E8-449B-A66C-EC9404C7D0B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3EFB30D9-D2AA-4CBF-84AF-D8328F29FFEA}">
      <dgm:prSet/>
      <dgm:spPr/>
      <dgm:t>
        <a:bodyPr/>
        <a:lstStyle/>
        <a:p>
          <a:r>
            <a:rPr lang="pt-PT" b="0" i="0" dirty="0"/>
            <a:t>O património cultural refere-se ao legado de artefactos físicos e valores imateriais herdados das gerações passadas.</a:t>
          </a:r>
          <a:endParaRPr lang="en-US" dirty="0"/>
        </a:p>
      </dgm:t>
    </dgm:pt>
    <dgm:pt modelId="{1AA8B083-9F87-443E-94DB-0964E912C3EE}" type="parTrans" cxnId="{7EBDE31F-EB39-4902-8A25-BDF56FEC3B04}">
      <dgm:prSet/>
      <dgm:spPr/>
      <dgm:t>
        <a:bodyPr/>
        <a:lstStyle/>
        <a:p>
          <a:endParaRPr lang="en-US"/>
        </a:p>
      </dgm:t>
    </dgm:pt>
    <dgm:pt modelId="{CC478D09-0CB3-4409-B473-5FB82F95A139}" type="sibTrans" cxnId="{7EBDE31F-EB39-4902-8A25-BDF56FEC3B04}">
      <dgm:prSet/>
      <dgm:spPr/>
      <dgm:t>
        <a:bodyPr/>
        <a:lstStyle/>
        <a:p>
          <a:endParaRPr lang="en-US"/>
        </a:p>
      </dgm:t>
    </dgm:pt>
    <dgm:pt modelId="{2B305A4C-FFB8-47BE-8B64-64528FC3E25E}">
      <dgm:prSet/>
      <dgm:spPr/>
      <dgm:t>
        <a:bodyPr/>
        <a:lstStyle/>
        <a:p>
          <a:r>
            <a:rPr lang="pt-PT" b="0" i="0" dirty="0"/>
            <a:t>É mantido no presente e preservado para o futuro</a:t>
          </a:r>
          <a:r>
            <a:rPr lang="en" b="0" i="0" dirty="0"/>
            <a:t>.</a:t>
          </a:r>
          <a:endParaRPr lang="en-US" dirty="0"/>
        </a:p>
      </dgm:t>
    </dgm:pt>
    <dgm:pt modelId="{7FB05B5A-91AF-40AE-A2AF-D87A63FCCCA8}" type="parTrans" cxnId="{EB64BC4D-7A90-4272-ADAA-7AE759C9CC12}">
      <dgm:prSet/>
      <dgm:spPr/>
      <dgm:t>
        <a:bodyPr/>
        <a:lstStyle/>
        <a:p>
          <a:endParaRPr lang="en-US"/>
        </a:p>
      </dgm:t>
    </dgm:pt>
    <dgm:pt modelId="{F841DAA1-0A4A-4BF4-8634-3E29559F92EE}" type="sibTrans" cxnId="{EB64BC4D-7A90-4272-ADAA-7AE759C9CC12}">
      <dgm:prSet/>
      <dgm:spPr/>
      <dgm:t>
        <a:bodyPr/>
        <a:lstStyle/>
        <a:p>
          <a:endParaRPr lang="en-US"/>
        </a:p>
      </dgm:t>
    </dgm:pt>
    <dgm:pt modelId="{E8BC8C04-37B6-468E-8328-7CC5B92D4459}">
      <dgm:prSet/>
      <dgm:spPr/>
      <dgm:t>
        <a:bodyPr/>
        <a:lstStyle/>
        <a:p>
          <a:r>
            <a:rPr lang="pt-PT" b="0" i="0" dirty="0"/>
            <a:t>Liga as pessoas à sua história, identidade e valores</a:t>
          </a:r>
          <a:r>
            <a:rPr lang="en" b="0" i="0" dirty="0"/>
            <a:t>.</a:t>
          </a:r>
          <a:endParaRPr lang="en-US" dirty="0"/>
        </a:p>
      </dgm:t>
    </dgm:pt>
    <dgm:pt modelId="{629D5A8F-39AD-45BE-9A7E-DA7674EA8030}" type="parTrans" cxnId="{3E29E8DD-AA69-42F5-AF6C-3C087AC328E4}">
      <dgm:prSet/>
      <dgm:spPr/>
      <dgm:t>
        <a:bodyPr/>
        <a:lstStyle/>
        <a:p>
          <a:endParaRPr lang="en-US"/>
        </a:p>
      </dgm:t>
    </dgm:pt>
    <dgm:pt modelId="{F477A33C-87F7-444B-95A5-642F0D6C8F6E}" type="sibTrans" cxnId="{3E29E8DD-AA69-42F5-AF6C-3C087AC328E4}">
      <dgm:prSet/>
      <dgm:spPr/>
      <dgm:t>
        <a:bodyPr/>
        <a:lstStyle/>
        <a:p>
          <a:endParaRPr lang="en-US"/>
        </a:p>
      </dgm:t>
    </dgm:pt>
    <dgm:pt modelId="{602FAD3D-513E-48AE-8BCE-4D3DC7F8E2B2}" type="pres">
      <dgm:prSet presAssocID="{34C9E8A3-55E8-449B-A66C-EC9404C7D0B8}" presName="linear" presStyleCnt="0">
        <dgm:presLayoutVars>
          <dgm:animLvl val="lvl"/>
          <dgm:resizeHandles val="exact"/>
        </dgm:presLayoutVars>
      </dgm:prSet>
      <dgm:spPr/>
    </dgm:pt>
    <dgm:pt modelId="{C9CED95F-8DA4-49F6-86C5-E10DF9D9101B}" type="pres">
      <dgm:prSet presAssocID="{3EFB30D9-D2AA-4CBF-84AF-D8328F29FFEA}" presName="parentText" presStyleLbl="node1" presStyleIdx="0" presStyleCnt="3">
        <dgm:presLayoutVars>
          <dgm:chMax val="0"/>
          <dgm:bulletEnabled val="1"/>
        </dgm:presLayoutVars>
      </dgm:prSet>
      <dgm:spPr/>
    </dgm:pt>
    <dgm:pt modelId="{2E2BD618-6293-4DB5-AA2F-15DD428C1561}" type="pres">
      <dgm:prSet presAssocID="{CC478D09-0CB3-4409-B473-5FB82F95A139}" presName="spacer" presStyleCnt="0"/>
      <dgm:spPr/>
    </dgm:pt>
    <dgm:pt modelId="{08BC6184-D715-4E65-8169-861286535DAC}" type="pres">
      <dgm:prSet presAssocID="{2B305A4C-FFB8-47BE-8B64-64528FC3E25E}" presName="parentText" presStyleLbl="node1" presStyleIdx="1" presStyleCnt="3">
        <dgm:presLayoutVars>
          <dgm:chMax val="0"/>
          <dgm:bulletEnabled val="1"/>
        </dgm:presLayoutVars>
      </dgm:prSet>
      <dgm:spPr/>
    </dgm:pt>
    <dgm:pt modelId="{5D086CDA-5013-4949-97D3-75332ECCF825}" type="pres">
      <dgm:prSet presAssocID="{F841DAA1-0A4A-4BF4-8634-3E29559F92EE}" presName="spacer" presStyleCnt="0"/>
      <dgm:spPr/>
    </dgm:pt>
    <dgm:pt modelId="{3C1FAFA0-C8E1-4920-AFF0-69DE2B9A5789}" type="pres">
      <dgm:prSet presAssocID="{E8BC8C04-37B6-468E-8328-7CC5B92D4459}" presName="parentText" presStyleLbl="node1" presStyleIdx="2" presStyleCnt="3">
        <dgm:presLayoutVars>
          <dgm:chMax val="0"/>
          <dgm:bulletEnabled val="1"/>
        </dgm:presLayoutVars>
      </dgm:prSet>
      <dgm:spPr/>
    </dgm:pt>
  </dgm:ptLst>
  <dgm:cxnLst>
    <dgm:cxn modelId="{7EBDE31F-EB39-4902-8A25-BDF56FEC3B04}" srcId="{34C9E8A3-55E8-449B-A66C-EC9404C7D0B8}" destId="{3EFB30D9-D2AA-4CBF-84AF-D8328F29FFEA}" srcOrd="0" destOrd="0" parTransId="{1AA8B083-9F87-443E-94DB-0964E912C3EE}" sibTransId="{CC478D09-0CB3-4409-B473-5FB82F95A139}"/>
    <dgm:cxn modelId="{610C1F37-2619-457F-BA58-47B596150C9E}" type="presOf" srcId="{2B305A4C-FFB8-47BE-8B64-64528FC3E25E}" destId="{08BC6184-D715-4E65-8169-861286535DAC}" srcOrd="0" destOrd="0" presId="urn:microsoft.com/office/officeart/2005/8/layout/vList2"/>
    <dgm:cxn modelId="{C5FCE35F-489D-44C4-83F0-603B6E1CCF28}" type="presOf" srcId="{34C9E8A3-55E8-449B-A66C-EC9404C7D0B8}" destId="{602FAD3D-513E-48AE-8BCE-4D3DC7F8E2B2}" srcOrd="0" destOrd="0" presId="urn:microsoft.com/office/officeart/2005/8/layout/vList2"/>
    <dgm:cxn modelId="{EB64BC4D-7A90-4272-ADAA-7AE759C9CC12}" srcId="{34C9E8A3-55E8-449B-A66C-EC9404C7D0B8}" destId="{2B305A4C-FFB8-47BE-8B64-64528FC3E25E}" srcOrd="1" destOrd="0" parTransId="{7FB05B5A-91AF-40AE-A2AF-D87A63FCCCA8}" sibTransId="{F841DAA1-0A4A-4BF4-8634-3E29559F92EE}"/>
    <dgm:cxn modelId="{5D5D89DC-C008-4D72-98E3-3D43A8ACDF66}" type="presOf" srcId="{3EFB30D9-D2AA-4CBF-84AF-D8328F29FFEA}" destId="{C9CED95F-8DA4-49F6-86C5-E10DF9D9101B}" srcOrd="0" destOrd="0" presId="urn:microsoft.com/office/officeart/2005/8/layout/vList2"/>
    <dgm:cxn modelId="{3E29E8DD-AA69-42F5-AF6C-3C087AC328E4}" srcId="{34C9E8A3-55E8-449B-A66C-EC9404C7D0B8}" destId="{E8BC8C04-37B6-468E-8328-7CC5B92D4459}" srcOrd="2" destOrd="0" parTransId="{629D5A8F-39AD-45BE-9A7E-DA7674EA8030}" sibTransId="{F477A33C-87F7-444B-95A5-642F0D6C8F6E}"/>
    <dgm:cxn modelId="{C225A0DF-4B39-46D7-85F3-7EEBB3A440FF}" type="presOf" srcId="{E8BC8C04-37B6-468E-8328-7CC5B92D4459}" destId="{3C1FAFA0-C8E1-4920-AFF0-69DE2B9A5789}" srcOrd="0" destOrd="0" presId="urn:microsoft.com/office/officeart/2005/8/layout/vList2"/>
    <dgm:cxn modelId="{709D745F-8437-4ADA-96E2-86C56F39E096}" type="presParOf" srcId="{602FAD3D-513E-48AE-8BCE-4D3DC7F8E2B2}" destId="{C9CED95F-8DA4-49F6-86C5-E10DF9D9101B}" srcOrd="0" destOrd="0" presId="urn:microsoft.com/office/officeart/2005/8/layout/vList2"/>
    <dgm:cxn modelId="{1CC0F3C7-C293-4B2E-89BA-6E9DC00CAF47}" type="presParOf" srcId="{602FAD3D-513E-48AE-8BCE-4D3DC7F8E2B2}" destId="{2E2BD618-6293-4DB5-AA2F-15DD428C1561}" srcOrd="1" destOrd="0" presId="urn:microsoft.com/office/officeart/2005/8/layout/vList2"/>
    <dgm:cxn modelId="{7E32AF6D-42A9-48C9-9386-02F9EE50E159}" type="presParOf" srcId="{602FAD3D-513E-48AE-8BCE-4D3DC7F8E2B2}" destId="{08BC6184-D715-4E65-8169-861286535DAC}" srcOrd="2" destOrd="0" presId="urn:microsoft.com/office/officeart/2005/8/layout/vList2"/>
    <dgm:cxn modelId="{B540E054-463B-4295-9CCF-97897893BF63}" type="presParOf" srcId="{602FAD3D-513E-48AE-8BCE-4D3DC7F8E2B2}" destId="{5D086CDA-5013-4949-97D3-75332ECCF825}" srcOrd="3" destOrd="0" presId="urn:microsoft.com/office/officeart/2005/8/layout/vList2"/>
    <dgm:cxn modelId="{0EE46977-C8BF-4D73-AC4B-D2278B5490B0}" type="presParOf" srcId="{602FAD3D-513E-48AE-8BCE-4D3DC7F8E2B2}" destId="{3C1FAFA0-C8E1-4920-AFF0-69DE2B9A578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4969BA-AFA3-47D0-A7B2-5B2C3F1C534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D6E6259-8876-4AD4-966A-3DCC6CB0B1A0}">
      <dgm:prSet/>
      <dgm:spPr/>
      <dgm:t>
        <a:bodyPr/>
        <a:lstStyle/>
        <a:p>
          <a:r>
            <a:rPr lang="pt-PT" b="0" i="0" dirty="0"/>
            <a:t>O património cultural é classificado em</a:t>
          </a:r>
          <a:r>
            <a:rPr lang="en" b="0" i="0" dirty="0"/>
            <a:t>:</a:t>
          </a:r>
          <a:endParaRPr lang="en-US" dirty="0"/>
        </a:p>
      </dgm:t>
    </dgm:pt>
    <dgm:pt modelId="{A41D19AA-7F46-4200-81B0-BB538978A348}" type="parTrans" cxnId="{E38B6526-F16A-4A7E-AF22-1F043CBC6E03}">
      <dgm:prSet/>
      <dgm:spPr/>
      <dgm:t>
        <a:bodyPr/>
        <a:lstStyle/>
        <a:p>
          <a:endParaRPr lang="en-US"/>
        </a:p>
      </dgm:t>
    </dgm:pt>
    <dgm:pt modelId="{3EF5C643-23B5-4ED5-999C-06D6D9677BF5}" type="sibTrans" cxnId="{E38B6526-F16A-4A7E-AF22-1F043CBC6E03}">
      <dgm:prSet/>
      <dgm:spPr/>
      <dgm:t>
        <a:bodyPr/>
        <a:lstStyle/>
        <a:p>
          <a:endParaRPr lang="en-US"/>
        </a:p>
      </dgm:t>
    </dgm:pt>
    <dgm:pt modelId="{680BC34A-3DBE-4E7C-8861-9284B493253E}">
      <dgm:prSet/>
      <dgm:spPr/>
      <dgm:t>
        <a:bodyPr/>
        <a:lstStyle/>
        <a:p>
          <a:r>
            <a:rPr lang="pt-PT" b="1" i="0" dirty="0"/>
            <a:t>Património material: objetos físicos e locais</a:t>
          </a:r>
          <a:r>
            <a:rPr lang="en" b="1" i="0" dirty="0"/>
            <a:t>.</a:t>
          </a:r>
          <a:endParaRPr lang="en-US" b="1" dirty="0"/>
        </a:p>
      </dgm:t>
    </dgm:pt>
    <dgm:pt modelId="{414FDD9C-C797-44F3-B244-33556B17AB8E}" type="parTrans" cxnId="{D032C120-FCA6-4D23-99DF-C20B166F8EDB}">
      <dgm:prSet/>
      <dgm:spPr/>
      <dgm:t>
        <a:bodyPr/>
        <a:lstStyle/>
        <a:p>
          <a:endParaRPr lang="en-US"/>
        </a:p>
      </dgm:t>
    </dgm:pt>
    <dgm:pt modelId="{AEC81F7E-35AA-4F93-B9BC-5A8F3DF96523}" type="sibTrans" cxnId="{D032C120-FCA6-4D23-99DF-C20B166F8EDB}">
      <dgm:prSet/>
      <dgm:spPr/>
      <dgm:t>
        <a:bodyPr/>
        <a:lstStyle/>
        <a:p>
          <a:endParaRPr lang="en-US"/>
        </a:p>
      </dgm:t>
    </dgm:pt>
    <dgm:pt modelId="{CF9C8FD5-E293-4FD5-B85B-7704DF03EBE5}">
      <dgm:prSet/>
      <dgm:spPr/>
      <dgm:t>
        <a:bodyPr/>
        <a:lstStyle/>
        <a:p>
          <a:r>
            <a:rPr lang="pt-PT" b="1" i="0" dirty="0"/>
            <a:t>Património Imaterial: Tradições, práticas e expressões</a:t>
          </a:r>
          <a:r>
            <a:rPr lang="en" b="1" i="0" dirty="0"/>
            <a:t>.</a:t>
          </a:r>
          <a:endParaRPr lang="en-US" b="1" dirty="0"/>
        </a:p>
      </dgm:t>
    </dgm:pt>
    <dgm:pt modelId="{4EE3AD49-6EF6-4B4A-BD73-D93EC0B1D46D}" type="parTrans" cxnId="{94198825-2DD6-4AFD-9307-D164D90788C6}">
      <dgm:prSet/>
      <dgm:spPr/>
      <dgm:t>
        <a:bodyPr/>
        <a:lstStyle/>
        <a:p>
          <a:endParaRPr lang="en-US"/>
        </a:p>
      </dgm:t>
    </dgm:pt>
    <dgm:pt modelId="{20812EC5-2104-4EEB-B979-2E5B1DEAC498}" type="sibTrans" cxnId="{94198825-2DD6-4AFD-9307-D164D90788C6}">
      <dgm:prSet/>
      <dgm:spPr/>
      <dgm:t>
        <a:bodyPr/>
        <a:lstStyle/>
        <a:p>
          <a:endParaRPr lang="en-US"/>
        </a:p>
      </dgm:t>
    </dgm:pt>
    <dgm:pt modelId="{7C5BE1EC-5F69-4852-A13D-3445E9C82E1C}">
      <dgm:prSet/>
      <dgm:spPr/>
      <dgm:t>
        <a:bodyPr/>
        <a:lstStyle/>
        <a:p>
          <a:r>
            <a:rPr lang="pt-PT" b="0" i="0" dirty="0"/>
            <a:t>Ambas as formas são essenciais para preservar a identidade e a diversidade cultural</a:t>
          </a:r>
          <a:r>
            <a:rPr lang="en" b="0" i="0" dirty="0"/>
            <a:t>.</a:t>
          </a:r>
          <a:endParaRPr lang="en-US" dirty="0"/>
        </a:p>
      </dgm:t>
    </dgm:pt>
    <dgm:pt modelId="{DA4B1FE5-60A8-4E2B-A1AB-8DBC23980CF8}" type="parTrans" cxnId="{15492162-D3A1-4C82-8B23-FDBD43D2E334}">
      <dgm:prSet/>
      <dgm:spPr/>
      <dgm:t>
        <a:bodyPr/>
        <a:lstStyle/>
        <a:p>
          <a:endParaRPr lang="en-US"/>
        </a:p>
      </dgm:t>
    </dgm:pt>
    <dgm:pt modelId="{7F02E92B-A2E4-40C3-9961-A8DA5D6231A2}" type="sibTrans" cxnId="{15492162-D3A1-4C82-8B23-FDBD43D2E334}">
      <dgm:prSet/>
      <dgm:spPr/>
      <dgm:t>
        <a:bodyPr/>
        <a:lstStyle/>
        <a:p>
          <a:endParaRPr lang="en-US"/>
        </a:p>
      </dgm:t>
    </dgm:pt>
    <dgm:pt modelId="{B8136365-8E64-48FC-8D56-3BDDE3D219CD}" type="pres">
      <dgm:prSet presAssocID="{B54969BA-AFA3-47D0-A7B2-5B2C3F1C534D}" presName="linear" presStyleCnt="0">
        <dgm:presLayoutVars>
          <dgm:animLvl val="lvl"/>
          <dgm:resizeHandles val="exact"/>
        </dgm:presLayoutVars>
      </dgm:prSet>
      <dgm:spPr/>
    </dgm:pt>
    <dgm:pt modelId="{CD4EF61F-C299-4D45-9ADF-53567D3FB3F9}" type="pres">
      <dgm:prSet presAssocID="{9D6E6259-8876-4AD4-966A-3DCC6CB0B1A0}" presName="parentText" presStyleLbl="node1" presStyleIdx="0" presStyleCnt="4" custLinFactY="-68887" custLinFactNeighborX="118" custLinFactNeighborY="-100000">
        <dgm:presLayoutVars>
          <dgm:chMax val="0"/>
          <dgm:bulletEnabled val="1"/>
        </dgm:presLayoutVars>
      </dgm:prSet>
      <dgm:spPr/>
    </dgm:pt>
    <dgm:pt modelId="{8F67E9EF-D534-437F-974F-009592CACEF3}" type="pres">
      <dgm:prSet presAssocID="{3EF5C643-23B5-4ED5-999C-06D6D9677BF5}" presName="spacer" presStyleCnt="0"/>
      <dgm:spPr/>
    </dgm:pt>
    <dgm:pt modelId="{CC59A4DD-2A12-47C5-9BE9-D8AA9DB459B5}" type="pres">
      <dgm:prSet presAssocID="{680BC34A-3DBE-4E7C-8861-9284B493253E}" presName="parentText" presStyleLbl="node1" presStyleIdx="1" presStyleCnt="4">
        <dgm:presLayoutVars>
          <dgm:chMax val="0"/>
          <dgm:bulletEnabled val="1"/>
        </dgm:presLayoutVars>
      </dgm:prSet>
      <dgm:spPr/>
    </dgm:pt>
    <dgm:pt modelId="{721BE298-0913-4FBE-8ADB-1B3428683EB2}" type="pres">
      <dgm:prSet presAssocID="{AEC81F7E-35AA-4F93-B9BC-5A8F3DF96523}" presName="spacer" presStyleCnt="0"/>
      <dgm:spPr/>
    </dgm:pt>
    <dgm:pt modelId="{9E60C22D-C0DD-4B13-9EB2-7400E7A97A3B}" type="pres">
      <dgm:prSet presAssocID="{CF9C8FD5-E293-4FD5-B85B-7704DF03EBE5}" presName="parentText" presStyleLbl="node1" presStyleIdx="2" presStyleCnt="4">
        <dgm:presLayoutVars>
          <dgm:chMax val="0"/>
          <dgm:bulletEnabled val="1"/>
        </dgm:presLayoutVars>
      </dgm:prSet>
      <dgm:spPr/>
    </dgm:pt>
    <dgm:pt modelId="{18FBB912-BEDB-45CD-B714-49304544AD06}" type="pres">
      <dgm:prSet presAssocID="{20812EC5-2104-4EEB-B979-2E5B1DEAC498}" presName="spacer" presStyleCnt="0"/>
      <dgm:spPr/>
    </dgm:pt>
    <dgm:pt modelId="{184BCB0B-9892-43A9-AE50-9BF46D127398}" type="pres">
      <dgm:prSet presAssocID="{7C5BE1EC-5F69-4852-A13D-3445E9C82E1C}" presName="parentText" presStyleLbl="node1" presStyleIdx="3" presStyleCnt="4" custLinFactY="61579" custLinFactNeighborX="-15" custLinFactNeighborY="100000">
        <dgm:presLayoutVars>
          <dgm:chMax val="0"/>
          <dgm:bulletEnabled val="1"/>
        </dgm:presLayoutVars>
      </dgm:prSet>
      <dgm:spPr/>
    </dgm:pt>
  </dgm:ptLst>
  <dgm:cxnLst>
    <dgm:cxn modelId="{D032C120-FCA6-4D23-99DF-C20B166F8EDB}" srcId="{B54969BA-AFA3-47D0-A7B2-5B2C3F1C534D}" destId="{680BC34A-3DBE-4E7C-8861-9284B493253E}" srcOrd="1" destOrd="0" parTransId="{414FDD9C-C797-44F3-B244-33556B17AB8E}" sibTransId="{AEC81F7E-35AA-4F93-B9BC-5A8F3DF96523}"/>
    <dgm:cxn modelId="{94198825-2DD6-4AFD-9307-D164D90788C6}" srcId="{B54969BA-AFA3-47D0-A7B2-5B2C3F1C534D}" destId="{CF9C8FD5-E293-4FD5-B85B-7704DF03EBE5}" srcOrd="2" destOrd="0" parTransId="{4EE3AD49-6EF6-4B4A-BD73-D93EC0B1D46D}" sibTransId="{20812EC5-2104-4EEB-B979-2E5B1DEAC498}"/>
    <dgm:cxn modelId="{E38B6526-F16A-4A7E-AF22-1F043CBC6E03}" srcId="{B54969BA-AFA3-47D0-A7B2-5B2C3F1C534D}" destId="{9D6E6259-8876-4AD4-966A-3DCC6CB0B1A0}" srcOrd="0" destOrd="0" parTransId="{A41D19AA-7F46-4200-81B0-BB538978A348}" sibTransId="{3EF5C643-23B5-4ED5-999C-06D6D9677BF5}"/>
    <dgm:cxn modelId="{15492162-D3A1-4C82-8B23-FDBD43D2E334}" srcId="{B54969BA-AFA3-47D0-A7B2-5B2C3F1C534D}" destId="{7C5BE1EC-5F69-4852-A13D-3445E9C82E1C}" srcOrd="3" destOrd="0" parTransId="{DA4B1FE5-60A8-4E2B-A1AB-8DBC23980CF8}" sibTransId="{7F02E92B-A2E4-40C3-9961-A8DA5D6231A2}"/>
    <dgm:cxn modelId="{9E8C8595-6D6B-4B27-8C79-06EDA7A35BF9}" type="presOf" srcId="{B54969BA-AFA3-47D0-A7B2-5B2C3F1C534D}" destId="{B8136365-8E64-48FC-8D56-3BDDE3D219CD}" srcOrd="0" destOrd="0" presId="urn:microsoft.com/office/officeart/2005/8/layout/vList2"/>
    <dgm:cxn modelId="{7C0FE1A6-6E09-4F92-83B3-444346F90F39}" type="presOf" srcId="{680BC34A-3DBE-4E7C-8861-9284B493253E}" destId="{CC59A4DD-2A12-47C5-9BE9-D8AA9DB459B5}" srcOrd="0" destOrd="0" presId="urn:microsoft.com/office/officeart/2005/8/layout/vList2"/>
    <dgm:cxn modelId="{FCA5A2B0-E392-4B4C-9DBF-0A4BDBAE9FB0}" type="presOf" srcId="{9D6E6259-8876-4AD4-966A-3DCC6CB0B1A0}" destId="{CD4EF61F-C299-4D45-9ADF-53567D3FB3F9}" srcOrd="0" destOrd="0" presId="urn:microsoft.com/office/officeart/2005/8/layout/vList2"/>
    <dgm:cxn modelId="{C4ADEBB8-7F7C-4A6C-9E54-684D3963C5CB}" type="presOf" srcId="{7C5BE1EC-5F69-4852-A13D-3445E9C82E1C}" destId="{184BCB0B-9892-43A9-AE50-9BF46D127398}" srcOrd="0" destOrd="0" presId="urn:microsoft.com/office/officeart/2005/8/layout/vList2"/>
    <dgm:cxn modelId="{E46FA4FF-63C2-4E90-B45F-602DDC1D0066}" type="presOf" srcId="{CF9C8FD5-E293-4FD5-B85B-7704DF03EBE5}" destId="{9E60C22D-C0DD-4B13-9EB2-7400E7A97A3B}" srcOrd="0" destOrd="0" presId="urn:microsoft.com/office/officeart/2005/8/layout/vList2"/>
    <dgm:cxn modelId="{27688902-0DBC-449E-A754-A653D374C8DE}" type="presParOf" srcId="{B8136365-8E64-48FC-8D56-3BDDE3D219CD}" destId="{CD4EF61F-C299-4D45-9ADF-53567D3FB3F9}" srcOrd="0" destOrd="0" presId="urn:microsoft.com/office/officeart/2005/8/layout/vList2"/>
    <dgm:cxn modelId="{5EACBB01-43CF-49BA-9D7A-7250FAB8080C}" type="presParOf" srcId="{B8136365-8E64-48FC-8D56-3BDDE3D219CD}" destId="{8F67E9EF-D534-437F-974F-009592CACEF3}" srcOrd="1" destOrd="0" presId="urn:microsoft.com/office/officeart/2005/8/layout/vList2"/>
    <dgm:cxn modelId="{342DC750-2C07-4EA5-85B8-872FB01F5448}" type="presParOf" srcId="{B8136365-8E64-48FC-8D56-3BDDE3D219CD}" destId="{CC59A4DD-2A12-47C5-9BE9-D8AA9DB459B5}" srcOrd="2" destOrd="0" presId="urn:microsoft.com/office/officeart/2005/8/layout/vList2"/>
    <dgm:cxn modelId="{3DF5A156-92D4-45D3-B5F5-44DA5AF4F06E}" type="presParOf" srcId="{B8136365-8E64-48FC-8D56-3BDDE3D219CD}" destId="{721BE298-0913-4FBE-8ADB-1B3428683EB2}" srcOrd="3" destOrd="0" presId="urn:microsoft.com/office/officeart/2005/8/layout/vList2"/>
    <dgm:cxn modelId="{2667CD3A-F39A-4EC8-A6B7-C6B04D7E550F}" type="presParOf" srcId="{B8136365-8E64-48FC-8D56-3BDDE3D219CD}" destId="{9E60C22D-C0DD-4B13-9EB2-7400E7A97A3B}" srcOrd="4" destOrd="0" presId="urn:microsoft.com/office/officeart/2005/8/layout/vList2"/>
    <dgm:cxn modelId="{0DC3D4BF-2480-4BAB-A56C-676DE8F3FF4C}" type="presParOf" srcId="{B8136365-8E64-48FC-8D56-3BDDE3D219CD}" destId="{18FBB912-BEDB-45CD-B714-49304544AD06}" srcOrd="5" destOrd="0" presId="urn:microsoft.com/office/officeart/2005/8/layout/vList2"/>
    <dgm:cxn modelId="{ADF5ED92-C982-41F9-BAB4-71870D7A2183}" type="presParOf" srcId="{B8136365-8E64-48FC-8D56-3BDDE3D219CD}" destId="{184BCB0B-9892-43A9-AE50-9BF46D12739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59453B-E59D-4B7D-B727-1B7DBA86FFB4}"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4FCD2AB0-652A-4590-8117-B4E030FDC5A1}">
      <dgm:prSet/>
      <dgm:spPr/>
      <dgm:t>
        <a:bodyPr/>
        <a:lstStyle/>
        <a:p>
          <a:r>
            <a:rPr lang="en" b="0" i="0" dirty="0"/>
            <a:t> </a:t>
          </a:r>
          <a:r>
            <a:rPr lang="pt-PT" b="0" i="0" dirty="0"/>
            <a:t>O património reforça o sentimento de identidade, pertença e orgulho</a:t>
          </a:r>
          <a:r>
            <a:rPr lang="en" b="0" i="0" dirty="0"/>
            <a:t>.</a:t>
          </a:r>
          <a:endParaRPr lang="en-US" dirty="0"/>
        </a:p>
      </dgm:t>
    </dgm:pt>
    <dgm:pt modelId="{C2036A39-2797-4FDF-B17C-CFB31A499962}" type="parTrans" cxnId="{CD3E15F1-7113-43C3-99B1-0413CA957D08}">
      <dgm:prSet/>
      <dgm:spPr/>
      <dgm:t>
        <a:bodyPr/>
        <a:lstStyle/>
        <a:p>
          <a:endParaRPr lang="en-US"/>
        </a:p>
      </dgm:t>
    </dgm:pt>
    <dgm:pt modelId="{091411AA-60CE-444E-821C-4B4939CB14A2}" type="sibTrans" cxnId="{CD3E15F1-7113-43C3-99B1-0413CA957D08}">
      <dgm:prSet/>
      <dgm:spPr/>
      <dgm:t>
        <a:bodyPr/>
        <a:lstStyle/>
        <a:p>
          <a:endParaRPr lang="en-US"/>
        </a:p>
      </dgm:t>
    </dgm:pt>
    <dgm:pt modelId="{2FA766B2-2EC9-4B11-98A3-58A16673EA87}">
      <dgm:prSet/>
      <dgm:spPr/>
      <dgm:t>
        <a:bodyPr/>
        <a:lstStyle/>
        <a:p>
          <a:r>
            <a:rPr lang="pt-PT" b="0" i="0" dirty="0"/>
            <a:t> Isso ajuda a manter os laços comunitários e a continuidade entre gerações</a:t>
          </a:r>
          <a:r>
            <a:rPr lang="en" b="0" i="0" dirty="0"/>
            <a:t>.</a:t>
          </a:r>
          <a:endParaRPr lang="en-US" dirty="0"/>
        </a:p>
      </dgm:t>
    </dgm:pt>
    <dgm:pt modelId="{6823E857-5509-4914-81BF-5E14F87C5C0E}" type="parTrans" cxnId="{461B936A-2CAC-4400-B358-E33145BC3A1F}">
      <dgm:prSet/>
      <dgm:spPr/>
      <dgm:t>
        <a:bodyPr/>
        <a:lstStyle/>
        <a:p>
          <a:endParaRPr lang="en-US"/>
        </a:p>
      </dgm:t>
    </dgm:pt>
    <dgm:pt modelId="{689F76E7-88DE-4AAA-BE87-1BDA10FD35AD}" type="sibTrans" cxnId="{461B936A-2CAC-4400-B358-E33145BC3A1F}">
      <dgm:prSet/>
      <dgm:spPr/>
      <dgm:t>
        <a:bodyPr/>
        <a:lstStyle/>
        <a:p>
          <a:endParaRPr lang="en-US"/>
        </a:p>
      </dgm:t>
    </dgm:pt>
    <dgm:pt modelId="{FF24250D-5FD0-435D-87F4-3D20F741A080}">
      <dgm:prSet/>
      <dgm:spPr/>
      <dgm:t>
        <a:bodyPr/>
        <a:lstStyle/>
        <a:p>
          <a:r>
            <a:rPr lang="pt-PT" b="0" i="0" dirty="0"/>
            <a:t>A diversidade cultural é uma fonte de coesão social nas sociedades pluralistas.</a:t>
          </a:r>
          <a:endParaRPr lang="en-US" dirty="0"/>
        </a:p>
      </dgm:t>
    </dgm:pt>
    <dgm:pt modelId="{1AAE2BEC-18DC-4D4A-9C3A-0FBEB9D969AD}" type="parTrans" cxnId="{D173FEA2-ABCF-4EE7-8D30-B283C098ED3B}">
      <dgm:prSet/>
      <dgm:spPr/>
      <dgm:t>
        <a:bodyPr/>
        <a:lstStyle/>
        <a:p>
          <a:endParaRPr lang="en-US"/>
        </a:p>
      </dgm:t>
    </dgm:pt>
    <dgm:pt modelId="{427AA592-82F6-4755-9503-A634085632A6}" type="sibTrans" cxnId="{D173FEA2-ABCF-4EE7-8D30-B283C098ED3B}">
      <dgm:prSet/>
      <dgm:spPr/>
      <dgm:t>
        <a:bodyPr/>
        <a:lstStyle/>
        <a:p>
          <a:endParaRPr lang="en-US"/>
        </a:p>
      </dgm:t>
    </dgm:pt>
    <dgm:pt modelId="{012C71E7-9F03-4562-A092-9FFBC5F25E95}" type="pres">
      <dgm:prSet presAssocID="{6559453B-E59D-4B7D-B727-1B7DBA86FFB4}" presName="hierChild1" presStyleCnt="0">
        <dgm:presLayoutVars>
          <dgm:chPref val="1"/>
          <dgm:dir/>
          <dgm:animOne val="branch"/>
          <dgm:animLvl val="lvl"/>
          <dgm:resizeHandles/>
        </dgm:presLayoutVars>
      </dgm:prSet>
      <dgm:spPr/>
    </dgm:pt>
    <dgm:pt modelId="{7946E4E2-5323-493C-A887-CA5BC53DA1D9}" type="pres">
      <dgm:prSet presAssocID="{4FCD2AB0-652A-4590-8117-B4E030FDC5A1}" presName="hierRoot1" presStyleCnt="0"/>
      <dgm:spPr/>
    </dgm:pt>
    <dgm:pt modelId="{E51EAD8F-5617-4DE6-A098-AB2FB84EBCBC}" type="pres">
      <dgm:prSet presAssocID="{4FCD2AB0-652A-4590-8117-B4E030FDC5A1}" presName="composite" presStyleCnt="0"/>
      <dgm:spPr/>
    </dgm:pt>
    <dgm:pt modelId="{5B0A61FE-98D6-4C2E-A41C-BF7855F4211B}" type="pres">
      <dgm:prSet presAssocID="{4FCD2AB0-652A-4590-8117-B4E030FDC5A1}" presName="background" presStyleLbl="node0" presStyleIdx="0" presStyleCnt="3"/>
      <dgm:spPr/>
    </dgm:pt>
    <dgm:pt modelId="{F6DF4CE5-FC5C-400B-97CC-B8CEFCF0BED8}" type="pres">
      <dgm:prSet presAssocID="{4FCD2AB0-652A-4590-8117-B4E030FDC5A1}" presName="text" presStyleLbl="fgAcc0" presStyleIdx="0" presStyleCnt="3">
        <dgm:presLayoutVars>
          <dgm:chPref val="3"/>
        </dgm:presLayoutVars>
      </dgm:prSet>
      <dgm:spPr/>
    </dgm:pt>
    <dgm:pt modelId="{3ED1B9DC-56DE-4ECA-8078-75C91F354E8A}" type="pres">
      <dgm:prSet presAssocID="{4FCD2AB0-652A-4590-8117-B4E030FDC5A1}" presName="hierChild2" presStyleCnt="0"/>
      <dgm:spPr/>
    </dgm:pt>
    <dgm:pt modelId="{7DC66B02-8F8C-4B07-9BD9-5E277302A700}" type="pres">
      <dgm:prSet presAssocID="{2FA766B2-2EC9-4B11-98A3-58A16673EA87}" presName="hierRoot1" presStyleCnt="0"/>
      <dgm:spPr/>
    </dgm:pt>
    <dgm:pt modelId="{D78337FD-F4DC-4B4F-A90B-AEAED917865A}" type="pres">
      <dgm:prSet presAssocID="{2FA766B2-2EC9-4B11-98A3-58A16673EA87}" presName="composite" presStyleCnt="0"/>
      <dgm:spPr/>
    </dgm:pt>
    <dgm:pt modelId="{28F47EE3-FDDD-474B-B7EE-8F0D1454027B}" type="pres">
      <dgm:prSet presAssocID="{2FA766B2-2EC9-4B11-98A3-58A16673EA87}" presName="background" presStyleLbl="node0" presStyleIdx="1" presStyleCnt="3"/>
      <dgm:spPr/>
    </dgm:pt>
    <dgm:pt modelId="{D800B43A-ECC1-463F-A904-424262DCEC46}" type="pres">
      <dgm:prSet presAssocID="{2FA766B2-2EC9-4B11-98A3-58A16673EA87}" presName="text" presStyleLbl="fgAcc0" presStyleIdx="1" presStyleCnt="3">
        <dgm:presLayoutVars>
          <dgm:chPref val="3"/>
        </dgm:presLayoutVars>
      </dgm:prSet>
      <dgm:spPr/>
    </dgm:pt>
    <dgm:pt modelId="{FA9B31A8-3485-4982-AB76-CD83028FF13E}" type="pres">
      <dgm:prSet presAssocID="{2FA766B2-2EC9-4B11-98A3-58A16673EA87}" presName="hierChild2" presStyleCnt="0"/>
      <dgm:spPr/>
    </dgm:pt>
    <dgm:pt modelId="{C3A5D7C6-042B-431D-B4E4-5CCC96AC5FC5}" type="pres">
      <dgm:prSet presAssocID="{FF24250D-5FD0-435D-87F4-3D20F741A080}" presName="hierRoot1" presStyleCnt="0"/>
      <dgm:spPr/>
    </dgm:pt>
    <dgm:pt modelId="{5F9996E4-96E2-4A7D-93E0-0AB9DBD8C024}" type="pres">
      <dgm:prSet presAssocID="{FF24250D-5FD0-435D-87F4-3D20F741A080}" presName="composite" presStyleCnt="0"/>
      <dgm:spPr/>
    </dgm:pt>
    <dgm:pt modelId="{EFD324AB-CE0C-4320-B802-7DD3CA1C27F0}" type="pres">
      <dgm:prSet presAssocID="{FF24250D-5FD0-435D-87F4-3D20F741A080}" presName="background" presStyleLbl="node0" presStyleIdx="2" presStyleCnt="3"/>
      <dgm:spPr/>
    </dgm:pt>
    <dgm:pt modelId="{AE6C9E24-9A44-402C-89E4-0B448D5097BC}" type="pres">
      <dgm:prSet presAssocID="{FF24250D-5FD0-435D-87F4-3D20F741A080}" presName="text" presStyleLbl="fgAcc0" presStyleIdx="2" presStyleCnt="3">
        <dgm:presLayoutVars>
          <dgm:chPref val="3"/>
        </dgm:presLayoutVars>
      </dgm:prSet>
      <dgm:spPr/>
    </dgm:pt>
    <dgm:pt modelId="{C8CAA244-3A24-405B-A087-8DC7BA24EA61}" type="pres">
      <dgm:prSet presAssocID="{FF24250D-5FD0-435D-87F4-3D20F741A080}" presName="hierChild2" presStyleCnt="0"/>
      <dgm:spPr/>
    </dgm:pt>
  </dgm:ptLst>
  <dgm:cxnLst>
    <dgm:cxn modelId="{09039F41-273A-409F-A45F-2E718743195F}" type="presOf" srcId="{2FA766B2-2EC9-4B11-98A3-58A16673EA87}" destId="{D800B43A-ECC1-463F-A904-424262DCEC46}" srcOrd="0" destOrd="0" presId="urn:microsoft.com/office/officeart/2005/8/layout/hierarchy1"/>
    <dgm:cxn modelId="{8BB78C48-018B-48A1-8555-F44E25256E26}" type="presOf" srcId="{4FCD2AB0-652A-4590-8117-B4E030FDC5A1}" destId="{F6DF4CE5-FC5C-400B-97CC-B8CEFCF0BED8}" srcOrd="0" destOrd="0" presId="urn:microsoft.com/office/officeart/2005/8/layout/hierarchy1"/>
    <dgm:cxn modelId="{461B936A-2CAC-4400-B358-E33145BC3A1F}" srcId="{6559453B-E59D-4B7D-B727-1B7DBA86FFB4}" destId="{2FA766B2-2EC9-4B11-98A3-58A16673EA87}" srcOrd="1" destOrd="0" parTransId="{6823E857-5509-4914-81BF-5E14F87C5C0E}" sibTransId="{689F76E7-88DE-4AAA-BE87-1BDA10FD35AD}"/>
    <dgm:cxn modelId="{D173FEA2-ABCF-4EE7-8D30-B283C098ED3B}" srcId="{6559453B-E59D-4B7D-B727-1B7DBA86FFB4}" destId="{FF24250D-5FD0-435D-87F4-3D20F741A080}" srcOrd="2" destOrd="0" parTransId="{1AAE2BEC-18DC-4D4A-9C3A-0FBEB9D969AD}" sibTransId="{427AA592-82F6-4755-9503-A634085632A6}"/>
    <dgm:cxn modelId="{1D5B6FD6-8ED8-41B5-AF48-9D9797220814}" type="presOf" srcId="{FF24250D-5FD0-435D-87F4-3D20F741A080}" destId="{AE6C9E24-9A44-402C-89E4-0B448D5097BC}" srcOrd="0" destOrd="0" presId="urn:microsoft.com/office/officeart/2005/8/layout/hierarchy1"/>
    <dgm:cxn modelId="{E74CA3E7-4DF2-491F-94FC-BE2F19F9AC6D}" type="presOf" srcId="{6559453B-E59D-4B7D-B727-1B7DBA86FFB4}" destId="{012C71E7-9F03-4562-A092-9FFBC5F25E95}" srcOrd="0" destOrd="0" presId="urn:microsoft.com/office/officeart/2005/8/layout/hierarchy1"/>
    <dgm:cxn modelId="{CD3E15F1-7113-43C3-99B1-0413CA957D08}" srcId="{6559453B-E59D-4B7D-B727-1B7DBA86FFB4}" destId="{4FCD2AB0-652A-4590-8117-B4E030FDC5A1}" srcOrd="0" destOrd="0" parTransId="{C2036A39-2797-4FDF-B17C-CFB31A499962}" sibTransId="{091411AA-60CE-444E-821C-4B4939CB14A2}"/>
    <dgm:cxn modelId="{562C0404-3759-4D97-81DC-88C8F47AD05B}" type="presParOf" srcId="{012C71E7-9F03-4562-A092-9FFBC5F25E95}" destId="{7946E4E2-5323-493C-A887-CA5BC53DA1D9}" srcOrd="0" destOrd="0" presId="urn:microsoft.com/office/officeart/2005/8/layout/hierarchy1"/>
    <dgm:cxn modelId="{A7BCF8A2-FDC0-4ECA-9E5D-A15FC6B8C13B}" type="presParOf" srcId="{7946E4E2-5323-493C-A887-CA5BC53DA1D9}" destId="{E51EAD8F-5617-4DE6-A098-AB2FB84EBCBC}" srcOrd="0" destOrd="0" presId="urn:microsoft.com/office/officeart/2005/8/layout/hierarchy1"/>
    <dgm:cxn modelId="{0C1132C8-6F73-485B-A4AA-D76790BFF04E}" type="presParOf" srcId="{E51EAD8F-5617-4DE6-A098-AB2FB84EBCBC}" destId="{5B0A61FE-98D6-4C2E-A41C-BF7855F4211B}" srcOrd="0" destOrd="0" presId="urn:microsoft.com/office/officeart/2005/8/layout/hierarchy1"/>
    <dgm:cxn modelId="{E1861CC8-BC2F-4B90-B838-8E3CE45AADD2}" type="presParOf" srcId="{E51EAD8F-5617-4DE6-A098-AB2FB84EBCBC}" destId="{F6DF4CE5-FC5C-400B-97CC-B8CEFCF0BED8}" srcOrd="1" destOrd="0" presId="urn:microsoft.com/office/officeart/2005/8/layout/hierarchy1"/>
    <dgm:cxn modelId="{B17B75D9-25EE-49B2-A418-24CF8A60E23D}" type="presParOf" srcId="{7946E4E2-5323-493C-A887-CA5BC53DA1D9}" destId="{3ED1B9DC-56DE-4ECA-8078-75C91F354E8A}" srcOrd="1" destOrd="0" presId="urn:microsoft.com/office/officeart/2005/8/layout/hierarchy1"/>
    <dgm:cxn modelId="{3FDFC898-A5C6-48F9-990F-EF57413ADC88}" type="presParOf" srcId="{012C71E7-9F03-4562-A092-9FFBC5F25E95}" destId="{7DC66B02-8F8C-4B07-9BD9-5E277302A700}" srcOrd="1" destOrd="0" presId="urn:microsoft.com/office/officeart/2005/8/layout/hierarchy1"/>
    <dgm:cxn modelId="{8AC40736-953F-47EA-A660-497B009B0A01}" type="presParOf" srcId="{7DC66B02-8F8C-4B07-9BD9-5E277302A700}" destId="{D78337FD-F4DC-4B4F-A90B-AEAED917865A}" srcOrd="0" destOrd="0" presId="urn:microsoft.com/office/officeart/2005/8/layout/hierarchy1"/>
    <dgm:cxn modelId="{6F164C17-FDAA-47DC-977A-1183E8C4A931}" type="presParOf" srcId="{D78337FD-F4DC-4B4F-A90B-AEAED917865A}" destId="{28F47EE3-FDDD-474B-B7EE-8F0D1454027B}" srcOrd="0" destOrd="0" presId="urn:microsoft.com/office/officeart/2005/8/layout/hierarchy1"/>
    <dgm:cxn modelId="{8B7B5D33-09D6-4ADE-9066-C00063C089A7}" type="presParOf" srcId="{D78337FD-F4DC-4B4F-A90B-AEAED917865A}" destId="{D800B43A-ECC1-463F-A904-424262DCEC46}" srcOrd="1" destOrd="0" presId="urn:microsoft.com/office/officeart/2005/8/layout/hierarchy1"/>
    <dgm:cxn modelId="{E9E1DC43-F0FE-4221-A064-53016B66FC6D}" type="presParOf" srcId="{7DC66B02-8F8C-4B07-9BD9-5E277302A700}" destId="{FA9B31A8-3485-4982-AB76-CD83028FF13E}" srcOrd="1" destOrd="0" presId="urn:microsoft.com/office/officeart/2005/8/layout/hierarchy1"/>
    <dgm:cxn modelId="{0B6132FA-6AA6-4565-A545-3593770A092C}" type="presParOf" srcId="{012C71E7-9F03-4562-A092-9FFBC5F25E95}" destId="{C3A5D7C6-042B-431D-B4E4-5CCC96AC5FC5}" srcOrd="2" destOrd="0" presId="urn:microsoft.com/office/officeart/2005/8/layout/hierarchy1"/>
    <dgm:cxn modelId="{7AD6B7D1-34CB-44B0-8A11-D18AAE91B774}" type="presParOf" srcId="{C3A5D7C6-042B-431D-B4E4-5CCC96AC5FC5}" destId="{5F9996E4-96E2-4A7D-93E0-0AB9DBD8C024}" srcOrd="0" destOrd="0" presId="urn:microsoft.com/office/officeart/2005/8/layout/hierarchy1"/>
    <dgm:cxn modelId="{8ABA268E-4A30-49A6-910C-89F666822790}" type="presParOf" srcId="{5F9996E4-96E2-4A7D-93E0-0AB9DBD8C024}" destId="{EFD324AB-CE0C-4320-B802-7DD3CA1C27F0}" srcOrd="0" destOrd="0" presId="urn:microsoft.com/office/officeart/2005/8/layout/hierarchy1"/>
    <dgm:cxn modelId="{E4B1BA3D-7DC6-4FA9-9D4E-859FB220D7F9}" type="presParOf" srcId="{5F9996E4-96E2-4A7D-93E0-0AB9DBD8C024}" destId="{AE6C9E24-9A44-402C-89E4-0B448D5097BC}" srcOrd="1" destOrd="0" presId="urn:microsoft.com/office/officeart/2005/8/layout/hierarchy1"/>
    <dgm:cxn modelId="{83F28462-A6E3-4B1C-B577-6BFFB0CE3EC1}" type="presParOf" srcId="{C3A5D7C6-042B-431D-B4E4-5CCC96AC5FC5}" destId="{C8CAA244-3A24-405B-A087-8DC7BA24EA6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423075-ED5B-49C6-B2A4-A9E26CC6CFC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EF5895B-155A-40A3-ABD8-B0602112C6AC}">
      <dgm:prSet custT="1"/>
      <dgm:spPr/>
      <dgm:t>
        <a:bodyPr/>
        <a:lstStyle/>
        <a:p>
          <a:r>
            <a:rPr lang="pt-PT" sz="3600" b="0" i="0"/>
            <a:t>Homogeneização das culturas através dos meios de comunicação social e do consumismo.</a:t>
          </a:r>
          <a:endParaRPr lang="en-US" sz="3600" dirty="0"/>
        </a:p>
      </dgm:t>
    </dgm:pt>
    <dgm:pt modelId="{65641088-EB68-4778-81AD-6F7FBC13A8DC}" type="parTrans" cxnId="{16CDD2AC-6DBA-4DA8-8129-7BC0D5B5AD5C}">
      <dgm:prSet/>
      <dgm:spPr/>
      <dgm:t>
        <a:bodyPr/>
        <a:lstStyle/>
        <a:p>
          <a:endParaRPr lang="en-US"/>
        </a:p>
      </dgm:t>
    </dgm:pt>
    <dgm:pt modelId="{04538909-B147-42B1-8753-D2EADD4496FB}" type="sibTrans" cxnId="{16CDD2AC-6DBA-4DA8-8129-7BC0D5B5AD5C}">
      <dgm:prSet/>
      <dgm:spPr/>
      <dgm:t>
        <a:bodyPr/>
        <a:lstStyle/>
        <a:p>
          <a:endParaRPr lang="en-US"/>
        </a:p>
      </dgm:t>
    </dgm:pt>
    <dgm:pt modelId="{88ACBF82-790A-4CCB-92C7-F911CF326503}">
      <dgm:prSet custT="1"/>
      <dgm:spPr/>
      <dgm:t>
        <a:bodyPr/>
        <a:lstStyle/>
        <a:p>
          <a:r>
            <a:rPr lang="pt-PT" sz="3600" b="0" i="0" dirty="0"/>
            <a:t>A perda das línguas tradicionais, do artesanato e dos sistemas de conhecimento</a:t>
          </a:r>
          <a:r>
            <a:rPr lang="en" sz="3600" b="0" i="0" dirty="0"/>
            <a:t>.</a:t>
          </a:r>
          <a:endParaRPr lang="en-US" sz="3600" dirty="0"/>
        </a:p>
      </dgm:t>
    </dgm:pt>
    <dgm:pt modelId="{640B6186-A29E-421D-AD1C-8306EA19E1B3}" type="parTrans" cxnId="{0E2AA655-778F-46E0-8AC7-C444654DD441}">
      <dgm:prSet/>
      <dgm:spPr/>
      <dgm:t>
        <a:bodyPr/>
        <a:lstStyle/>
        <a:p>
          <a:endParaRPr lang="en-US"/>
        </a:p>
      </dgm:t>
    </dgm:pt>
    <dgm:pt modelId="{CEBFA8AD-374C-4248-897B-CF0D2F69333C}" type="sibTrans" cxnId="{0E2AA655-778F-46E0-8AC7-C444654DD441}">
      <dgm:prSet/>
      <dgm:spPr/>
      <dgm:t>
        <a:bodyPr/>
        <a:lstStyle/>
        <a:p>
          <a:endParaRPr lang="en-US"/>
        </a:p>
      </dgm:t>
    </dgm:pt>
    <dgm:pt modelId="{5DCB8B09-FFFA-4624-AD5A-F2B9B848DEB5}">
      <dgm:prSet custT="1"/>
      <dgm:spPr/>
      <dgm:t>
        <a:bodyPr/>
        <a:lstStyle/>
        <a:p>
          <a:r>
            <a:rPr lang="pt-PT" sz="3600" b="0" i="0" dirty="0"/>
            <a:t>Comercialização e uso indevido de práticas sagradas ou tradicionais</a:t>
          </a:r>
          <a:r>
            <a:rPr lang="en" sz="3600" b="0" i="0" dirty="0"/>
            <a:t>.</a:t>
          </a:r>
          <a:endParaRPr lang="en-US" sz="3600" dirty="0"/>
        </a:p>
      </dgm:t>
    </dgm:pt>
    <dgm:pt modelId="{EF83436D-23E3-4AAE-A19C-417C52E9B687}" type="parTrans" cxnId="{C3247AF5-7BDF-4CEA-A205-7737C241C5A1}">
      <dgm:prSet/>
      <dgm:spPr/>
      <dgm:t>
        <a:bodyPr/>
        <a:lstStyle/>
        <a:p>
          <a:endParaRPr lang="en-US"/>
        </a:p>
      </dgm:t>
    </dgm:pt>
    <dgm:pt modelId="{0F2BC1C2-15AF-4393-9D5B-FC6CA1D63B16}" type="sibTrans" cxnId="{C3247AF5-7BDF-4CEA-A205-7737C241C5A1}">
      <dgm:prSet/>
      <dgm:spPr/>
      <dgm:t>
        <a:bodyPr/>
        <a:lstStyle/>
        <a:p>
          <a:endParaRPr lang="en-US"/>
        </a:p>
      </dgm:t>
    </dgm:pt>
    <dgm:pt modelId="{1BDF18EB-0A9E-44CE-A0C4-5094E7FB17AE}">
      <dgm:prSet custT="1"/>
      <dgm:spPr/>
      <dgm:t>
        <a:bodyPr/>
        <a:lstStyle/>
        <a:p>
          <a:r>
            <a:rPr lang="pt-PT" sz="3600" b="0" i="0" dirty="0"/>
            <a:t>Ameaças decorrentes do turismo descontrolado e da urbanização</a:t>
          </a:r>
          <a:r>
            <a:rPr lang="en" sz="3600" b="0" i="0" dirty="0"/>
            <a:t>.</a:t>
          </a:r>
          <a:endParaRPr lang="en-US" sz="3600" dirty="0"/>
        </a:p>
      </dgm:t>
    </dgm:pt>
    <dgm:pt modelId="{C08586FB-DD35-43E8-94FC-A4ED435A65CB}" type="parTrans" cxnId="{DBBABE05-705D-4AA8-9F13-F5229C7D1BE9}">
      <dgm:prSet/>
      <dgm:spPr/>
      <dgm:t>
        <a:bodyPr/>
        <a:lstStyle/>
        <a:p>
          <a:endParaRPr lang="en-US"/>
        </a:p>
      </dgm:t>
    </dgm:pt>
    <dgm:pt modelId="{67D8BD26-8019-4273-81F3-A14906F483B7}" type="sibTrans" cxnId="{DBBABE05-705D-4AA8-9F13-F5229C7D1BE9}">
      <dgm:prSet/>
      <dgm:spPr/>
      <dgm:t>
        <a:bodyPr/>
        <a:lstStyle/>
        <a:p>
          <a:endParaRPr lang="en-US"/>
        </a:p>
      </dgm:t>
    </dgm:pt>
    <dgm:pt modelId="{75EB06AA-1163-4EB3-B470-BEB2B6E3BA6A}" type="pres">
      <dgm:prSet presAssocID="{42423075-ED5B-49C6-B2A4-A9E26CC6CFCF}" presName="root" presStyleCnt="0">
        <dgm:presLayoutVars>
          <dgm:dir/>
          <dgm:resizeHandles val="exact"/>
        </dgm:presLayoutVars>
      </dgm:prSet>
      <dgm:spPr/>
    </dgm:pt>
    <dgm:pt modelId="{1C3770DF-E9BC-493C-A614-BCCCC5E149B9}" type="pres">
      <dgm:prSet presAssocID="{7EF5895B-155A-40A3-ABD8-B0602112C6AC}" presName="compNode" presStyleCnt="0"/>
      <dgm:spPr/>
    </dgm:pt>
    <dgm:pt modelId="{8EB4514C-EB3C-48E3-B2CE-D06CEF58C3AA}" type="pres">
      <dgm:prSet presAssocID="{7EF5895B-155A-40A3-ABD8-B0602112C6AC}" presName="bgRect" presStyleLbl="bgShp" presStyleIdx="0" presStyleCnt="4"/>
      <dgm:spPr/>
    </dgm:pt>
    <dgm:pt modelId="{F0C1D4BA-9183-438E-89ED-2E88B4752906}" type="pres">
      <dgm:prSet presAssocID="{7EF5895B-155A-40A3-ABD8-B0602112C6AC}"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Japanese Dolls"/>
        </a:ext>
      </dgm:extLst>
    </dgm:pt>
    <dgm:pt modelId="{F7E7FD49-9C53-466B-8352-164DDBA0BF09}" type="pres">
      <dgm:prSet presAssocID="{7EF5895B-155A-40A3-ABD8-B0602112C6AC}" presName="spaceRect" presStyleCnt="0"/>
      <dgm:spPr/>
    </dgm:pt>
    <dgm:pt modelId="{FA02CE58-2EA6-4DFB-B878-151450F8B4B8}" type="pres">
      <dgm:prSet presAssocID="{7EF5895B-155A-40A3-ABD8-B0602112C6AC}" presName="parTx" presStyleLbl="revTx" presStyleIdx="0" presStyleCnt="4">
        <dgm:presLayoutVars>
          <dgm:chMax val="0"/>
          <dgm:chPref val="0"/>
        </dgm:presLayoutVars>
      </dgm:prSet>
      <dgm:spPr/>
    </dgm:pt>
    <dgm:pt modelId="{35303734-8EE9-448A-9337-2D1180347FE7}" type="pres">
      <dgm:prSet presAssocID="{04538909-B147-42B1-8753-D2EADD4496FB}" presName="sibTrans" presStyleCnt="0"/>
      <dgm:spPr/>
    </dgm:pt>
    <dgm:pt modelId="{985FF590-BED4-40C2-8699-5C4CE8DC61E1}" type="pres">
      <dgm:prSet presAssocID="{88ACBF82-790A-4CCB-92C7-F911CF326503}" presName="compNode" presStyleCnt="0"/>
      <dgm:spPr/>
    </dgm:pt>
    <dgm:pt modelId="{78389CC5-F959-44ED-B3BC-01EB64A93CF3}" type="pres">
      <dgm:prSet presAssocID="{88ACBF82-790A-4CCB-92C7-F911CF326503}" presName="bgRect" presStyleLbl="bgShp" presStyleIdx="1" presStyleCnt="4"/>
      <dgm:spPr/>
    </dgm:pt>
    <dgm:pt modelId="{7518B5BD-39B8-460C-A393-CCA03CF78AD6}" type="pres">
      <dgm:prSet presAssocID="{88ACBF82-790A-4CCB-92C7-F911CF32650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ngue"/>
        </a:ext>
      </dgm:extLst>
    </dgm:pt>
    <dgm:pt modelId="{D90137F5-735B-4D19-82B1-79280B697A60}" type="pres">
      <dgm:prSet presAssocID="{88ACBF82-790A-4CCB-92C7-F911CF326503}" presName="spaceRect" presStyleCnt="0"/>
      <dgm:spPr/>
    </dgm:pt>
    <dgm:pt modelId="{662235DC-DB8A-4E6A-9177-F371CB9698FF}" type="pres">
      <dgm:prSet presAssocID="{88ACBF82-790A-4CCB-92C7-F911CF326503}" presName="parTx" presStyleLbl="revTx" presStyleIdx="1" presStyleCnt="4">
        <dgm:presLayoutVars>
          <dgm:chMax val="0"/>
          <dgm:chPref val="0"/>
        </dgm:presLayoutVars>
      </dgm:prSet>
      <dgm:spPr/>
    </dgm:pt>
    <dgm:pt modelId="{8A2B23C4-7D73-4A0C-961B-DCEE2491AE11}" type="pres">
      <dgm:prSet presAssocID="{CEBFA8AD-374C-4248-897B-CF0D2F69333C}" presName="sibTrans" presStyleCnt="0"/>
      <dgm:spPr/>
    </dgm:pt>
    <dgm:pt modelId="{D06EC067-87E4-4873-BCAC-4F0D910362A8}" type="pres">
      <dgm:prSet presAssocID="{5DCB8B09-FFFA-4624-AD5A-F2B9B848DEB5}" presName="compNode" presStyleCnt="0"/>
      <dgm:spPr/>
    </dgm:pt>
    <dgm:pt modelId="{63ECD003-3148-4EE0-9C03-71D6FD741164}" type="pres">
      <dgm:prSet presAssocID="{5DCB8B09-FFFA-4624-AD5A-F2B9B848DEB5}" presName="bgRect" presStyleLbl="bgShp" presStyleIdx="2" presStyleCnt="4"/>
      <dgm:spPr/>
    </dgm:pt>
    <dgm:pt modelId="{A203084B-5FB0-458A-B049-BA53D95DFAA5}" type="pres">
      <dgm:prSet presAssocID="{5DCB8B09-FFFA-4624-AD5A-F2B9B848DEB5}"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Kimono"/>
        </a:ext>
      </dgm:extLst>
    </dgm:pt>
    <dgm:pt modelId="{1245AD92-DC0F-4D6A-9E98-E16C48E5D4B9}" type="pres">
      <dgm:prSet presAssocID="{5DCB8B09-FFFA-4624-AD5A-F2B9B848DEB5}" presName="spaceRect" presStyleCnt="0"/>
      <dgm:spPr/>
    </dgm:pt>
    <dgm:pt modelId="{2907EFC4-588B-49DA-ADE3-31E1455D806B}" type="pres">
      <dgm:prSet presAssocID="{5DCB8B09-FFFA-4624-AD5A-F2B9B848DEB5}" presName="parTx" presStyleLbl="revTx" presStyleIdx="2" presStyleCnt="4">
        <dgm:presLayoutVars>
          <dgm:chMax val="0"/>
          <dgm:chPref val="0"/>
        </dgm:presLayoutVars>
      </dgm:prSet>
      <dgm:spPr/>
    </dgm:pt>
    <dgm:pt modelId="{03E97E41-10C5-4D68-B3AB-39D18579BA51}" type="pres">
      <dgm:prSet presAssocID="{0F2BC1C2-15AF-4393-9D5B-FC6CA1D63B16}" presName="sibTrans" presStyleCnt="0"/>
      <dgm:spPr/>
    </dgm:pt>
    <dgm:pt modelId="{99F29863-5A91-4363-86FD-B4348E049C0A}" type="pres">
      <dgm:prSet presAssocID="{1BDF18EB-0A9E-44CE-A0C4-5094E7FB17AE}" presName="compNode" presStyleCnt="0"/>
      <dgm:spPr/>
    </dgm:pt>
    <dgm:pt modelId="{7A838CF3-85B4-4993-8810-026A4BC11141}" type="pres">
      <dgm:prSet presAssocID="{1BDF18EB-0A9E-44CE-A0C4-5094E7FB17AE}" presName="bgRect" presStyleLbl="bgShp" presStyleIdx="3" presStyleCnt="4"/>
      <dgm:spPr/>
    </dgm:pt>
    <dgm:pt modelId="{C365A82C-F02D-4085-BA8A-E5AEFB50C4CF}" type="pres">
      <dgm:prSet presAssocID="{1BDF18EB-0A9E-44CE-A0C4-5094E7FB17AE}"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o Smoking"/>
        </a:ext>
      </dgm:extLst>
    </dgm:pt>
    <dgm:pt modelId="{C99D5C0D-907D-4DF1-ABC3-9D4512CCDDAC}" type="pres">
      <dgm:prSet presAssocID="{1BDF18EB-0A9E-44CE-A0C4-5094E7FB17AE}" presName="spaceRect" presStyleCnt="0"/>
      <dgm:spPr/>
    </dgm:pt>
    <dgm:pt modelId="{91654B11-2437-42D9-A97A-A2E36FFAF73F}" type="pres">
      <dgm:prSet presAssocID="{1BDF18EB-0A9E-44CE-A0C4-5094E7FB17AE}" presName="parTx" presStyleLbl="revTx" presStyleIdx="3" presStyleCnt="4">
        <dgm:presLayoutVars>
          <dgm:chMax val="0"/>
          <dgm:chPref val="0"/>
        </dgm:presLayoutVars>
      </dgm:prSet>
      <dgm:spPr/>
    </dgm:pt>
  </dgm:ptLst>
  <dgm:cxnLst>
    <dgm:cxn modelId="{DBBABE05-705D-4AA8-9F13-F5229C7D1BE9}" srcId="{42423075-ED5B-49C6-B2A4-A9E26CC6CFCF}" destId="{1BDF18EB-0A9E-44CE-A0C4-5094E7FB17AE}" srcOrd="3" destOrd="0" parTransId="{C08586FB-DD35-43E8-94FC-A4ED435A65CB}" sibTransId="{67D8BD26-8019-4273-81F3-A14906F483B7}"/>
    <dgm:cxn modelId="{CC8D3323-CA94-47CD-932D-B27F4EFD8528}" type="presOf" srcId="{5DCB8B09-FFFA-4624-AD5A-F2B9B848DEB5}" destId="{2907EFC4-588B-49DA-ADE3-31E1455D806B}" srcOrd="0" destOrd="0" presId="urn:microsoft.com/office/officeart/2018/2/layout/IconVerticalSolidList"/>
    <dgm:cxn modelId="{B0B67629-4691-4105-8A38-7C19B3B9F653}" type="presOf" srcId="{42423075-ED5B-49C6-B2A4-A9E26CC6CFCF}" destId="{75EB06AA-1163-4EB3-B470-BEB2B6E3BA6A}" srcOrd="0" destOrd="0" presId="urn:microsoft.com/office/officeart/2018/2/layout/IconVerticalSolidList"/>
    <dgm:cxn modelId="{4DD3D967-8126-4765-9FC7-451D0D043517}" type="presOf" srcId="{1BDF18EB-0A9E-44CE-A0C4-5094E7FB17AE}" destId="{91654B11-2437-42D9-A97A-A2E36FFAF73F}" srcOrd="0" destOrd="0" presId="urn:microsoft.com/office/officeart/2018/2/layout/IconVerticalSolidList"/>
    <dgm:cxn modelId="{0E2AA655-778F-46E0-8AC7-C444654DD441}" srcId="{42423075-ED5B-49C6-B2A4-A9E26CC6CFCF}" destId="{88ACBF82-790A-4CCB-92C7-F911CF326503}" srcOrd="1" destOrd="0" parTransId="{640B6186-A29E-421D-AD1C-8306EA19E1B3}" sibTransId="{CEBFA8AD-374C-4248-897B-CF0D2F69333C}"/>
    <dgm:cxn modelId="{DD75BC84-5CD2-4007-A141-BD58AFC3538D}" type="presOf" srcId="{88ACBF82-790A-4CCB-92C7-F911CF326503}" destId="{662235DC-DB8A-4E6A-9177-F371CB9698FF}" srcOrd="0" destOrd="0" presId="urn:microsoft.com/office/officeart/2018/2/layout/IconVerticalSolidList"/>
    <dgm:cxn modelId="{259C1D8B-A164-4941-9F19-02B926EFFC7B}" type="presOf" srcId="{7EF5895B-155A-40A3-ABD8-B0602112C6AC}" destId="{FA02CE58-2EA6-4DFB-B878-151450F8B4B8}" srcOrd="0" destOrd="0" presId="urn:microsoft.com/office/officeart/2018/2/layout/IconVerticalSolidList"/>
    <dgm:cxn modelId="{16CDD2AC-6DBA-4DA8-8129-7BC0D5B5AD5C}" srcId="{42423075-ED5B-49C6-B2A4-A9E26CC6CFCF}" destId="{7EF5895B-155A-40A3-ABD8-B0602112C6AC}" srcOrd="0" destOrd="0" parTransId="{65641088-EB68-4778-81AD-6F7FBC13A8DC}" sibTransId="{04538909-B147-42B1-8753-D2EADD4496FB}"/>
    <dgm:cxn modelId="{C3247AF5-7BDF-4CEA-A205-7737C241C5A1}" srcId="{42423075-ED5B-49C6-B2A4-A9E26CC6CFCF}" destId="{5DCB8B09-FFFA-4624-AD5A-F2B9B848DEB5}" srcOrd="2" destOrd="0" parTransId="{EF83436D-23E3-4AAE-A19C-417C52E9B687}" sibTransId="{0F2BC1C2-15AF-4393-9D5B-FC6CA1D63B16}"/>
    <dgm:cxn modelId="{CA7D09F0-DAE6-40EE-87A0-9E8CDFD20437}" type="presParOf" srcId="{75EB06AA-1163-4EB3-B470-BEB2B6E3BA6A}" destId="{1C3770DF-E9BC-493C-A614-BCCCC5E149B9}" srcOrd="0" destOrd="0" presId="urn:microsoft.com/office/officeart/2018/2/layout/IconVerticalSolidList"/>
    <dgm:cxn modelId="{D8BDB9E4-7F8E-4302-9D59-6CD829328773}" type="presParOf" srcId="{1C3770DF-E9BC-493C-A614-BCCCC5E149B9}" destId="{8EB4514C-EB3C-48E3-B2CE-D06CEF58C3AA}" srcOrd="0" destOrd="0" presId="urn:microsoft.com/office/officeart/2018/2/layout/IconVerticalSolidList"/>
    <dgm:cxn modelId="{18ED36C0-BB1D-404C-98AE-574FF3CEAB1B}" type="presParOf" srcId="{1C3770DF-E9BC-493C-A614-BCCCC5E149B9}" destId="{F0C1D4BA-9183-438E-89ED-2E88B4752906}" srcOrd="1" destOrd="0" presId="urn:microsoft.com/office/officeart/2018/2/layout/IconVerticalSolidList"/>
    <dgm:cxn modelId="{65052740-844D-4977-ABD2-A9B9C7E8AAF9}" type="presParOf" srcId="{1C3770DF-E9BC-493C-A614-BCCCC5E149B9}" destId="{F7E7FD49-9C53-466B-8352-164DDBA0BF09}" srcOrd="2" destOrd="0" presId="urn:microsoft.com/office/officeart/2018/2/layout/IconVerticalSolidList"/>
    <dgm:cxn modelId="{57E83A9A-F46D-4AA0-ACD4-68AD03237921}" type="presParOf" srcId="{1C3770DF-E9BC-493C-A614-BCCCC5E149B9}" destId="{FA02CE58-2EA6-4DFB-B878-151450F8B4B8}" srcOrd="3" destOrd="0" presId="urn:microsoft.com/office/officeart/2018/2/layout/IconVerticalSolidList"/>
    <dgm:cxn modelId="{88C26F64-4C92-4527-A09C-08F67F16B8BD}" type="presParOf" srcId="{75EB06AA-1163-4EB3-B470-BEB2B6E3BA6A}" destId="{35303734-8EE9-448A-9337-2D1180347FE7}" srcOrd="1" destOrd="0" presId="urn:microsoft.com/office/officeart/2018/2/layout/IconVerticalSolidList"/>
    <dgm:cxn modelId="{B9842051-B282-48EE-A62D-89D6B45A81F5}" type="presParOf" srcId="{75EB06AA-1163-4EB3-B470-BEB2B6E3BA6A}" destId="{985FF590-BED4-40C2-8699-5C4CE8DC61E1}" srcOrd="2" destOrd="0" presId="urn:microsoft.com/office/officeart/2018/2/layout/IconVerticalSolidList"/>
    <dgm:cxn modelId="{D68BD471-C921-4053-A7E8-CCD91E1C179A}" type="presParOf" srcId="{985FF590-BED4-40C2-8699-5C4CE8DC61E1}" destId="{78389CC5-F959-44ED-B3BC-01EB64A93CF3}" srcOrd="0" destOrd="0" presId="urn:microsoft.com/office/officeart/2018/2/layout/IconVerticalSolidList"/>
    <dgm:cxn modelId="{2788456C-4914-46F1-9837-356FE5C7EBD8}" type="presParOf" srcId="{985FF590-BED4-40C2-8699-5C4CE8DC61E1}" destId="{7518B5BD-39B8-460C-A393-CCA03CF78AD6}" srcOrd="1" destOrd="0" presId="urn:microsoft.com/office/officeart/2018/2/layout/IconVerticalSolidList"/>
    <dgm:cxn modelId="{82711DD6-13D6-48E8-829A-54B9787FE7AF}" type="presParOf" srcId="{985FF590-BED4-40C2-8699-5C4CE8DC61E1}" destId="{D90137F5-735B-4D19-82B1-79280B697A60}" srcOrd="2" destOrd="0" presId="urn:microsoft.com/office/officeart/2018/2/layout/IconVerticalSolidList"/>
    <dgm:cxn modelId="{72505F1F-AF96-4E8B-AD5A-834924E8675C}" type="presParOf" srcId="{985FF590-BED4-40C2-8699-5C4CE8DC61E1}" destId="{662235DC-DB8A-4E6A-9177-F371CB9698FF}" srcOrd="3" destOrd="0" presId="urn:microsoft.com/office/officeart/2018/2/layout/IconVerticalSolidList"/>
    <dgm:cxn modelId="{79B86294-B5D3-409D-8B4C-E8CCE7F6BF5F}" type="presParOf" srcId="{75EB06AA-1163-4EB3-B470-BEB2B6E3BA6A}" destId="{8A2B23C4-7D73-4A0C-961B-DCEE2491AE11}" srcOrd="3" destOrd="0" presId="urn:microsoft.com/office/officeart/2018/2/layout/IconVerticalSolidList"/>
    <dgm:cxn modelId="{DA2C496F-DCE9-4E4E-B9D3-E182A5F00FBC}" type="presParOf" srcId="{75EB06AA-1163-4EB3-B470-BEB2B6E3BA6A}" destId="{D06EC067-87E4-4873-BCAC-4F0D910362A8}" srcOrd="4" destOrd="0" presId="urn:microsoft.com/office/officeart/2018/2/layout/IconVerticalSolidList"/>
    <dgm:cxn modelId="{595F9A33-37B5-47D4-BC4C-E8A6689F73B4}" type="presParOf" srcId="{D06EC067-87E4-4873-BCAC-4F0D910362A8}" destId="{63ECD003-3148-4EE0-9C03-71D6FD741164}" srcOrd="0" destOrd="0" presId="urn:microsoft.com/office/officeart/2018/2/layout/IconVerticalSolidList"/>
    <dgm:cxn modelId="{B12495D4-1CB6-45BE-897B-946ED0C5485C}" type="presParOf" srcId="{D06EC067-87E4-4873-BCAC-4F0D910362A8}" destId="{A203084B-5FB0-458A-B049-BA53D95DFAA5}" srcOrd="1" destOrd="0" presId="urn:microsoft.com/office/officeart/2018/2/layout/IconVerticalSolidList"/>
    <dgm:cxn modelId="{30795ED4-84EC-488C-8806-106C88773D35}" type="presParOf" srcId="{D06EC067-87E4-4873-BCAC-4F0D910362A8}" destId="{1245AD92-DC0F-4D6A-9E98-E16C48E5D4B9}" srcOrd="2" destOrd="0" presId="urn:microsoft.com/office/officeart/2018/2/layout/IconVerticalSolidList"/>
    <dgm:cxn modelId="{33DBE37E-BADA-4545-A4CB-704FF490430E}" type="presParOf" srcId="{D06EC067-87E4-4873-BCAC-4F0D910362A8}" destId="{2907EFC4-588B-49DA-ADE3-31E1455D806B}" srcOrd="3" destOrd="0" presId="urn:microsoft.com/office/officeart/2018/2/layout/IconVerticalSolidList"/>
    <dgm:cxn modelId="{013A759F-5A31-44D0-AD6D-4FAD965E8106}" type="presParOf" srcId="{75EB06AA-1163-4EB3-B470-BEB2B6E3BA6A}" destId="{03E97E41-10C5-4D68-B3AB-39D18579BA51}" srcOrd="5" destOrd="0" presId="urn:microsoft.com/office/officeart/2018/2/layout/IconVerticalSolidList"/>
    <dgm:cxn modelId="{71C6FC38-04C4-49A9-ADC1-B67EB8BCEC84}" type="presParOf" srcId="{75EB06AA-1163-4EB3-B470-BEB2B6E3BA6A}" destId="{99F29863-5A91-4363-86FD-B4348E049C0A}" srcOrd="6" destOrd="0" presId="urn:microsoft.com/office/officeart/2018/2/layout/IconVerticalSolidList"/>
    <dgm:cxn modelId="{65C8B4BD-585E-4F42-BA3D-EC2E7D5FA730}" type="presParOf" srcId="{99F29863-5A91-4363-86FD-B4348E049C0A}" destId="{7A838CF3-85B4-4993-8810-026A4BC11141}" srcOrd="0" destOrd="0" presId="urn:microsoft.com/office/officeart/2018/2/layout/IconVerticalSolidList"/>
    <dgm:cxn modelId="{E50942AA-15B0-4806-8BF6-90AC3054A0CB}" type="presParOf" srcId="{99F29863-5A91-4363-86FD-B4348E049C0A}" destId="{C365A82C-F02D-4085-BA8A-E5AEFB50C4CF}" srcOrd="1" destOrd="0" presId="urn:microsoft.com/office/officeart/2018/2/layout/IconVerticalSolidList"/>
    <dgm:cxn modelId="{F6AA81DB-1599-4285-AF65-A1AA7BE59EFE}" type="presParOf" srcId="{99F29863-5A91-4363-86FD-B4348E049C0A}" destId="{C99D5C0D-907D-4DF1-ABC3-9D4512CCDDAC}" srcOrd="2" destOrd="0" presId="urn:microsoft.com/office/officeart/2018/2/layout/IconVerticalSolidList"/>
    <dgm:cxn modelId="{A69D9E5C-F512-44F4-9C5E-D2A9A530AC1D}" type="presParOf" srcId="{99F29863-5A91-4363-86FD-B4348E049C0A}" destId="{91654B11-2437-42D9-A97A-A2E36FFAF73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31B8519-BDDF-4A88-AE84-56AB4F82C278}" type="doc">
      <dgm:prSet loTypeId="urn:microsoft.com/office/officeart/2005/8/layout/process5" loCatId="process" qsTypeId="urn:microsoft.com/office/officeart/2005/8/quickstyle/simple1" qsCatId="simple" csTypeId="urn:microsoft.com/office/officeart/2005/8/colors/colorful1" csCatId="colorful" phldr="1"/>
      <dgm:spPr/>
      <dgm:t>
        <a:bodyPr/>
        <a:lstStyle/>
        <a:p>
          <a:endParaRPr lang="en-US"/>
        </a:p>
      </dgm:t>
    </dgm:pt>
    <dgm:pt modelId="{8FB4B0C6-AB71-4ACA-912E-360FF6258D6F}">
      <dgm:prSet/>
      <dgm:spPr/>
      <dgm:t>
        <a:bodyPr/>
        <a:lstStyle/>
        <a:p>
          <a:r>
            <a:rPr lang="pt-PT" b="0" i="0" dirty="0"/>
            <a:t>Assegura a transmissão de conhecimentos entre gerações.</a:t>
          </a:r>
          <a:endParaRPr lang="en-US" dirty="0"/>
        </a:p>
      </dgm:t>
    </dgm:pt>
    <dgm:pt modelId="{E21A0F8A-FF69-4D76-B875-51B1FD9898F4}" type="parTrans" cxnId="{B3D0BBED-489B-4537-8C40-5E4576DA0F91}">
      <dgm:prSet/>
      <dgm:spPr/>
      <dgm:t>
        <a:bodyPr/>
        <a:lstStyle/>
        <a:p>
          <a:endParaRPr lang="en-US"/>
        </a:p>
      </dgm:t>
    </dgm:pt>
    <dgm:pt modelId="{8DF2ABC7-2DB4-4269-9BC5-BB6E654CB4E2}" type="sibTrans" cxnId="{B3D0BBED-489B-4537-8C40-5E4576DA0F91}">
      <dgm:prSet/>
      <dgm:spPr/>
      <dgm:t>
        <a:bodyPr/>
        <a:lstStyle/>
        <a:p>
          <a:endParaRPr lang="en-US"/>
        </a:p>
      </dgm:t>
    </dgm:pt>
    <dgm:pt modelId="{ACD5DB0E-85E2-4214-8C16-957EC9D3642C}">
      <dgm:prSet/>
      <dgm:spPr/>
      <dgm:t>
        <a:bodyPr/>
        <a:lstStyle/>
        <a:p>
          <a:r>
            <a:rPr lang="pt-PT" b="0" i="0"/>
            <a:t>Reforça a resiliência e a continuidade da comunidade.</a:t>
          </a:r>
          <a:endParaRPr lang="en-US" dirty="0"/>
        </a:p>
      </dgm:t>
    </dgm:pt>
    <dgm:pt modelId="{95E41522-2C27-48DD-A307-62B4FA501F59}" type="parTrans" cxnId="{34981CCD-251D-45A8-A71C-1B6613C9EDF9}">
      <dgm:prSet/>
      <dgm:spPr/>
      <dgm:t>
        <a:bodyPr/>
        <a:lstStyle/>
        <a:p>
          <a:endParaRPr lang="en-US"/>
        </a:p>
      </dgm:t>
    </dgm:pt>
    <dgm:pt modelId="{C2857EFD-788B-4E3C-ACB0-CBB71121F5BC}" type="sibTrans" cxnId="{34981CCD-251D-45A8-A71C-1B6613C9EDF9}">
      <dgm:prSet/>
      <dgm:spPr/>
      <dgm:t>
        <a:bodyPr/>
        <a:lstStyle/>
        <a:p>
          <a:endParaRPr lang="en-US"/>
        </a:p>
      </dgm:t>
    </dgm:pt>
    <dgm:pt modelId="{01208E1C-03C8-49F8-81E6-83AE2E0DAFD8}">
      <dgm:prSet/>
      <dgm:spPr/>
      <dgm:t>
        <a:bodyPr/>
        <a:lstStyle/>
        <a:p>
          <a:r>
            <a:rPr lang="pt-PT" b="0" i="0"/>
            <a:t>Apoia o turismo cultural e as economias locais.</a:t>
          </a:r>
          <a:endParaRPr lang="en-US" dirty="0"/>
        </a:p>
      </dgm:t>
    </dgm:pt>
    <dgm:pt modelId="{8D76D7B1-3949-4C26-B78E-C1CCD2E9D846}" type="parTrans" cxnId="{A8FD4578-1055-4106-9BD5-607A0F2AA488}">
      <dgm:prSet/>
      <dgm:spPr/>
      <dgm:t>
        <a:bodyPr/>
        <a:lstStyle/>
        <a:p>
          <a:endParaRPr lang="en-US"/>
        </a:p>
      </dgm:t>
    </dgm:pt>
    <dgm:pt modelId="{EEAF1FDC-137D-4A02-8DE6-93E54FEA214E}" type="sibTrans" cxnId="{A8FD4578-1055-4106-9BD5-607A0F2AA488}">
      <dgm:prSet/>
      <dgm:spPr/>
      <dgm:t>
        <a:bodyPr/>
        <a:lstStyle/>
        <a:p>
          <a:endParaRPr lang="en-US"/>
        </a:p>
      </dgm:t>
    </dgm:pt>
    <dgm:pt modelId="{F2E50474-CFB9-40EF-8671-58D605E58953}">
      <dgm:prSet/>
      <dgm:spPr/>
      <dgm:t>
        <a:bodyPr/>
        <a:lstStyle/>
        <a:p>
          <a:r>
            <a:rPr lang="pt-PT" b="0" i="0" dirty="0"/>
            <a:t>Promove um desenvolvimento inclusivo e sustentável.</a:t>
          </a:r>
          <a:endParaRPr lang="en-US" dirty="0"/>
        </a:p>
      </dgm:t>
    </dgm:pt>
    <dgm:pt modelId="{AB339882-3DB8-4D66-BB3B-8C65C2303AB7}" type="parTrans" cxnId="{76280F1E-01A7-47DB-9F86-41C957F268E2}">
      <dgm:prSet/>
      <dgm:spPr/>
      <dgm:t>
        <a:bodyPr/>
        <a:lstStyle/>
        <a:p>
          <a:endParaRPr lang="en-US"/>
        </a:p>
      </dgm:t>
    </dgm:pt>
    <dgm:pt modelId="{05C3E188-A436-4889-80FE-8AD9E9077FC2}" type="sibTrans" cxnId="{76280F1E-01A7-47DB-9F86-41C957F268E2}">
      <dgm:prSet/>
      <dgm:spPr/>
      <dgm:t>
        <a:bodyPr/>
        <a:lstStyle/>
        <a:p>
          <a:endParaRPr lang="en-US"/>
        </a:p>
      </dgm:t>
    </dgm:pt>
    <dgm:pt modelId="{60A076D9-324E-4361-8BB1-93FC42A716E2}" type="pres">
      <dgm:prSet presAssocID="{231B8519-BDDF-4A88-AE84-56AB4F82C278}" presName="diagram" presStyleCnt="0">
        <dgm:presLayoutVars>
          <dgm:dir/>
          <dgm:resizeHandles val="exact"/>
        </dgm:presLayoutVars>
      </dgm:prSet>
      <dgm:spPr/>
    </dgm:pt>
    <dgm:pt modelId="{6942F679-EDA0-435F-A93F-2CA9E6B54894}" type="pres">
      <dgm:prSet presAssocID="{8FB4B0C6-AB71-4ACA-912E-360FF6258D6F}" presName="node" presStyleLbl="node1" presStyleIdx="0" presStyleCnt="4">
        <dgm:presLayoutVars>
          <dgm:bulletEnabled val="1"/>
        </dgm:presLayoutVars>
      </dgm:prSet>
      <dgm:spPr/>
    </dgm:pt>
    <dgm:pt modelId="{1B472CFD-867F-40F3-9E86-EEBA22C83459}" type="pres">
      <dgm:prSet presAssocID="{8DF2ABC7-2DB4-4269-9BC5-BB6E654CB4E2}" presName="sibTrans" presStyleLbl="sibTrans2D1" presStyleIdx="0" presStyleCnt="3"/>
      <dgm:spPr/>
    </dgm:pt>
    <dgm:pt modelId="{866895A2-CAC5-4CC3-822E-EC4CAE2FEB23}" type="pres">
      <dgm:prSet presAssocID="{8DF2ABC7-2DB4-4269-9BC5-BB6E654CB4E2}" presName="connectorText" presStyleLbl="sibTrans2D1" presStyleIdx="0" presStyleCnt="3"/>
      <dgm:spPr/>
    </dgm:pt>
    <dgm:pt modelId="{4A8462CC-2CC5-4AD5-AC6C-FB0BB0851ADD}" type="pres">
      <dgm:prSet presAssocID="{ACD5DB0E-85E2-4214-8C16-957EC9D3642C}" presName="node" presStyleLbl="node1" presStyleIdx="1" presStyleCnt="4">
        <dgm:presLayoutVars>
          <dgm:bulletEnabled val="1"/>
        </dgm:presLayoutVars>
      </dgm:prSet>
      <dgm:spPr/>
    </dgm:pt>
    <dgm:pt modelId="{98A8DA56-8B23-4B9B-891C-CFE4557EEF4E}" type="pres">
      <dgm:prSet presAssocID="{C2857EFD-788B-4E3C-ACB0-CBB71121F5BC}" presName="sibTrans" presStyleLbl="sibTrans2D1" presStyleIdx="1" presStyleCnt="3"/>
      <dgm:spPr/>
    </dgm:pt>
    <dgm:pt modelId="{3E8D3A6D-BBBC-4781-99BB-9068970F5046}" type="pres">
      <dgm:prSet presAssocID="{C2857EFD-788B-4E3C-ACB0-CBB71121F5BC}" presName="connectorText" presStyleLbl="sibTrans2D1" presStyleIdx="1" presStyleCnt="3"/>
      <dgm:spPr/>
    </dgm:pt>
    <dgm:pt modelId="{399243FC-FEA0-40E4-B70D-D411C0F14918}" type="pres">
      <dgm:prSet presAssocID="{01208E1C-03C8-49F8-81E6-83AE2E0DAFD8}" presName="node" presStyleLbl="node1" presStyleIdx="2" presStyleCnt="4">
        <dgm:presLayoutVars>
          <dgm:bulletEnabled val="1"/>
        </dgm:presLayoutVars>
      </dgm:prSet>
      <dgm:spPr/>
    </dgm:pt>
    <dgm:pt modelId="{96D2C604-179F-4333-B19D-6023ACF74307}" type="pres">
      <dgm:prSet presAssocID="{EEAF1FDC-137D-4A02-8DE6-93E54FEA214E}" presName="sibTrans" presStyleLbl="sibTrans2D1" presStyleIdx="2" presStyleCnt="3"/>
      <dgm:spPr/>
    </dgm:pt>
    <dgm:pt modelId="{45BF1E29-1BFD-4EF8-BEA6-117FEEB64AF6}" type="pres">
      <dgm:prSet presAssocID="{EEAF1FDC-137D-4A02-8DE6-93E54FEA214E}" presName="connectorText" presStyleLbl="sibTrans2D1" presStyleIdx="2" presStyleCnt="3"/>
      <dgm:spPr/>
    </dgm:pt>
    <dgm:pt modelId="{AE2A89C9-C964-4DD7-B1AD-5D5108BEA1B8}" type="pres">
      <dgm:prSet presAssocID="{F2E50474-CFB9-40EF-8671-58D605E58953}" presName="node" presStyleLbl="node1" presStyleIdx="3" presStyleCnt="4">
        <dgm:presLayoutVars>
          <dgm:bulletEnabled val="1"/>
        </dgm:presLayoutVars>
      </dgm:prSet>
      <dgm:spPr/>
    </dgm:pt>
  </dgm:ptLst>
  <dgm:cxnLst>
    <dgm:cxn modelId="{76280F1E-01A7-47DB-9F86-41C957F268E2}" srcId="{231B8519-BDDF-4A88-AE84-56AB4F82C278}" destId="{F2E50474-CFB9-40EF-8671-58D605E58953}" srcOrd="3" destOrd="0" parTransId="{AB339882-3DB8-4D66-BB3B-8C65C2303AB7}" sibTransId="{05C3E188-A436-4889-80FE-8AD9E9077FC2}"/>
    <dgm:cxn modelId="{B6E0D722-0AA6-44C5-BE71-EF45FB76EB49}" type="presOf" srcId="{231B8519-BDDF-4A88-AE84-56AB4F82C278}" destId="{60A076D9-324E-4361-8BB1-93FC42A716E2}" srcOrd="0" destOrd="0" presId="urn:microsoft.com/office/officeart/2005/8/layout/process5"/>
    <dgm:cxn modelId="{3AA3154A-3177-42E9-BCCA-71ECF2470D6C}" type="presOf" srcId="{EEAF1FDC-137D-4A02-8DE6-93E54FEA214E}" destId="{45BF1E29-1BFD-4EF8-BEA6-117FEEB64AF6}" srcOrd="1" destOrd="0" presId="urn:microsoft.com/office/officeart/2005/8/layout/process5"/>
    <dgm:cxn modelId="{A34C674F-EA8D-4CE0-AD2D-9C544921FA01}" type="presOf" srcId="{ACD5DB0E-85E2-4214-8C16-957EC9D3642C}" destId="{4A8462CC-2CC5-4AD5-AC6C-FB0BB0851ADD}" srcOrd="0" destOrd="0" presId="urn:microsoft.com/office/officeart/2005/8/layout/process5"/>
    <dgm:cxn modelId="{231CCA52-574B-462E-B164-6C1C5C9080D7}" type="presOf" srcId="{8DF2ABC7-2DB4-4269-9BC5-BB6E654CB4E2}" destId="{1B472CFD-867F-40F3-9E86-EEBA22C83459}" srcOrd="0" destOrd="0" presId="urn:microsoft.com/office/officeart/2005/8/layout/process5"/>
    <dgm:cxn modelId="{A8FD4578-1055-4106-9BD5-607A0F2AA488}" srcId="{231B8519-BDDF-4A88-AE84-56AB4F82C278}" destId="{01208E1C-03C8-49F8-81E6-83AE2E0DAFD8}" srcOrd="2" destOrd="0" parTransId="{8D76D7B1-3949-4C26-B78E-C1CCD2E9D846}" sibTransId="{EEAF1FDC-137D-4A02-8DE6-93E54FEA214E}"/>
    <dgm:cxn modelId="{E145A67A-B375-45E1-A1F4-9108600DE1EB}" type="presOf" srcId="{EEAF1FDC-137D-4A02-8DE6-93E54FEA214E}" destId="{96D2C604-179F-4333-B19D-6023ACF74307}" srcOrd="0" destOrd="0" presId="urn:microsoft.com/office/officeart/2005/8/layout/process5"/>
    <dgm:cxn modelId="{93E0417E-C760-4977-8D35-B5D50845C0AB}" type="presOf" srcId="{C2857EFD-788B-4E3C-ACB0-CBB71121F5BC}" destId="{98A8DA56-8B23-4B9B-891C-CFE4557EEF4E}" srcOrd="0" destOrd="0" presId="urn:microsoft.com/office/officeart/2005/8/layout/process5"/>
    <dgm:cxn modelId="{94C8C898-3EAA-41DC-A806-462631D9C7A6}" type="presOf" srcId="{8FB4B0C6-AB71-4ACA-912E-360FF6258D6F}" destId="{6942F679-EDA0-435F-A93F-2CA9E6B54894}" srcOrd="0" destOrd="0" presId="urn:microsoft.com/office/officeart/2005/8/layout/process5"/>
    <dgm:cxn modelId="{127F87A9-AE62-4DE9-B620-28990716BBEF}" type="presOf" srcId="{F2E50474-CFB9-40EF-8671-58D605E58953}" destId="{AE2A89C9-C964-4DD7-B1AD-5D5108BEA1B8}" srcOrd="0" destOrd="0" presId="urn:microsoft.com/office/officeart/2005/8/layout/process5"/>
    <dgm:cxn modelId="{E4CF44C3-5644-4B7E-87D3-657F6035DE00}" type="presOf" srcId="{C2857EFD-788B-4E3C-ACB0-CBB71121F5BC}" destId="{3E8D3A6D-BBBC-4781-99BB-9068970F5046}" srcOrd="1" destOrd="0" presId="urn:microsoft.com/office/officeart/2005/8/layout/process5"/>
    <dgm:cxn modelId="{96C898C8-D1FE-47F0-AA8E-DA35BA861D69}" type="presOf" srcId="{8DF2ABC7-2DB4-4269-9BC5-BB6E654CB4E2}" destId="{866895A2-CAC5-4CC3-822E-EC4CAE2FEB23}" srcOrd="1" destOrd="0" presId="urn:microsoft.com/office/officeart/2005/8/layout/process5"/>
    <dgm:cxn modelId="{34981CCD-251D-45A8-A71C-1B6613C9EDF9}" srcId="{231B8519-BDDF-4A88-AE84-56AB4F82C278}" destId="{ACD5DB0E-85E2-4214-8C16-957EC9D3642C}" srcOrd="1" destOrd="0" parTransId="{95E41522-2C27-48DD-A307-62B4FA501F59}" sibTransId="{C2857EFD-788B-4E3C-ACB0-CBB71121F5BC}"/>
    <dgm:cxn modelId="{0A7759D6-6A09-4B14-AEB2-7AA3F69C980A}" type="presOf" srcId="{01208E1C-03C8-49F8-81E6-83AE2E0DAFD8}" destId="{399243FC-FEA0-40E4-B70D-D411C0F14918}" srcOrd="0" destOrd="0" presId="urn:microsoft.com/office/officeart/2005/8/layout/process5"/>
    <dgm:cxn modelId="{B3D0BBED-489B-4537-8C40-5E4576DA0F91}" srcId="{231B8519-BDDF-4A88-AE84-56AB4F82C278}" destId="{8FB4B0C6-AB71-4ACA-912E-360FF6258D6F}" srcOrd="0" destOrd="0" parTransId="{E21A0F8A-FF69-4D76-B875-51B1FD9898F4}" sibTransId="{8DF2ABC7-2DB4-4269-9BC5-BB6E654CB4E2}"/>
    <dgm:cxn modelId="{2BB7457F-59CB-4CDD-B951-05C87CB4E8C3}" type="presParOf" srcId="{60A076D9-324E-4361-8BB1-93FC42A716E2}" destId="{6942F679-EDA0-435F-A93F-2CA9E6B54894}" srcOrd="0" destOrd="0" presId="urn:microsoft.com/office/officeart/2005/8/layout/process5"/>
    <dgm:cxn modelId="{57337D51-B3CF-4767-A3E3-ECC591DC865B}" type="presParOf" srcId="{60A076D9-324E-4361-8BB1-93FC42A716E2}" destId="{1B472CFD-867F-40F3-9E86-EEBA22C83459}" srcOrd="1" destOrd="0" presId="urn:microsoft.com/office/officeart/2005/8/layout/process5"/>
    <dgm:cxn modelId="{5652CA55-14B3-4E73-9BC2-9E019452874C}" type="presParOf" srcId="{1B472CFD-867F-40F3-9E86-EEBA22C83459}" destId="{866895A2-CAC5-4CC3-822E-EC4CAE2FEB23}" srcOrd="0" destOrd="0" presId="urn:microsoft.com/office/officeart/2005/8/layout/process5"/>
    <dgm:cxn modelId="{4D02DFAE-7C7B-420C-9A4D-ABABFACFC8D3}" type="presParOf" srcId="{60A076D9-324E-4361-8BB1-93FC42A716E2}" destId="{4A8462CC-2CC5-4AD5-AC6C-FB0BB0851ADD}" srcOrd="2" destOrd="0" presId="urn:microsoft.com/office/officeart/2005/8/layout/process5"/>
    <dgm:cxn modelId="{3CDE1FFC-0885-4AD1-B1A4-7D34EA170C20}" type="presParOf" srcId="{60A076D9-324E-4361-8BB1-93FC42A716E2}" destId="{98A8DA56-8B23-4B9B-891C-CFE4557EEF4E}" srcOrd="3" destOrd="0" presId="urn:microsoft.com/office/officeart/2005/8/layout/process5"/>
    <dgm:cxn modelId="{0FB250BC-1D41-4FDA-91C4-69F0E59D960D}" type="presParOf" srcId="{98A8DA56-8B23-4B9B-891C-CFE4557EEF4E}" destId="{3E8D3A6D-BBBC-4781-99BB-9068970F5046}" srcOrd="0" destOrd="0" presId="urn:microsoft.com/office/officeart/2005/8/layout/process5"/>
    <dgm:cxn modelId="{6FECD912-AFB0-4442-8A63-C28D48B89854}" type="presParOf" srcId="{60A076D9-324E-4361-8BB1-93FC42A716E2}" destId="{399243FC-FEA0-40E4-B70D-D411C0F14918}" srcOrd="4" destOrd="0" presId="urn:microsoft.com/office/officeart/2005/8/layout/process5"/>
    <dgm:cxn modelId="{899FFBCC-D9E4-4084-A30F-D458397EF1BE}" type="presParOf" srcId="{60A076D9-324E-4361-8BB1-93FC42A716E2}" destId="{96D2C604-179F-4333-B19D-6023ACF74307}" srcOrd="5" destOrd="0" presId="urn:microsoft.com/office/officeart/2005/8/layout/process5"/>
    <dgm:cxn modelId="{35CFF42F-D360-4478-8730-7E16A44142D5}" type="presParOf" srcId="{96D2C604-179F-4333-B19D-6023ACF74307}" destId="{45BF1E29-1BFD-4EF8-BEA6-117FEEB64AF6}" srcOrd="0" destOrd="0" presId="urn:microsoft.com/office/officeart/2005/8/layout/process5"/>
    <dgm:cxn modelId="{69ACA2DA-6A1C-4FAF-88C3-84895E547A93}" type="presParOf" srcId="{60A076D9-324E-4361-8BB1-93FC42A716E2}" destId="{AE2A89C9-C964-4DD7-B1AD-5D5108BEA1B8}"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FE1A93-CB14-4BB4-A458-4A4761A58283}"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2136FA2C-6082-48AA-B5E3-27DF539E8CE6}">
      <dgm:prSet/>
      <dgm:spPr/>
      <dgm:t>
        <a:bodyPr/>
        <a:lstStyle/>
        <a:p>
          <a:r>
            <a:rPr lang="en" b="0" i="0" dirty="0"/>
            <a:t> </a:t>
          </a:r>
          <a:r>
            <a:rPr lang="pt-PT" b="0" i="0" dirty="0"/>
            <a:t>A UNESCO desempenha um papel fundamental através de convenções internacionais e programas de salvaguarda</a:t>
          </a:r>
          <a:r>
            <a:rPr lang="en" b="0" i="0" dirty="0"/>
            <a:t>.</a:t>
          </a:r>
          <a:endParaRPr lang="en-US" dirty="0"/>
        </a:p>
      </dgm:t>
    </dgm:pt>
    <dgm:pt modelId="{997664D8-FB0A-46E0-B30D-748352D33E84}" type="parTrans" cxnId="{BA2F6AA3-A4B7-49DB-A8F2-134A07D932E7}">
      <dgm:prSet/>
      <dgm:spPr/>
      <dgm:t>
        <a:bodyPr/>
        <a:lstStyle/>
        <a:p>
          <a:endParaRPr lang="en-US"/>
        </a:p>
      </dgm:t>
    </dgm:pt>
    <dgm:pt modelId="{F787E63E-04D3-4FFA-8E35-209D4A9E1690}" type="sibTrans" cxnId="{BA2F6AA3-A4B7-49DB-A8F2-134A07D932E7}">
      <dgm:prSet/>
      <dgm:spPr/>
      <dgm:t>
        <a:bodyPr/>
        <a:lstStyle/>
        <a:p>
          <a:endParaRPr lang="en-US"/>
        </a:p>
      </dgm:t>
    </dgm:pt>
    <dgm:pt modelId="{4FF4B071-2234-4920-9BD2-F5FCE1BE6F57}">
      <dgm:prSet/>
      <dgm:spPr/>
      <dgm:t>
        <a:bodyPr/>
        <a:lstStyle/>
        <a:p>
          <a:r>
            <a:rPr lang="pt-PT" b="0" i="0" dirty="0"/>
            <a:t>Iniciativas globais promovem o respeito pelos direitos culturais e pela diversidade</a:t>
          </a:r>
          <a:r>
            <a:rPr lang="en" b="0" i="0" dirty="0"/>
            <a:t>.</a:t>
          </a:r>
          <a:endParaRPr lang="en-US" dirty="0"/>
        </a:p>
      </dgm:t>
    </dgm:pt>
    <dgm:pt modelId="{70C72CE9-508E-463F-AED3-CC0A0C23E41C}" type="parTrans" cxnId="{6F838D86-E3B5-421C-9BED-77EA46EDC715}">
      <dgm:prSet/>
      <dgm:spPr/>
      <dgm:t>
        <a:bodyPr/>
        <a:lstStyle/>
        <a:p>
          <a:endParaRPr lang="en-US"/>
        </a:p>
      </dgm:t>
    </dgm:pt>
    <dgm:pt modelId="{4A8C5EFF-AD7E-4533-829E-B4AEE25656B7}" type="sibTrans" cxnId="{6F838D86-E3B5-421C-9BED-77EA46EDC715}">
      <dgm:prSet/>
      <dgm:spPr/>
      <dgm:t>
        <a:bodyPr/>
        <a:lstStyle/>
        <a:p>
          <a:endParaRPr lang="en-US"/>
        </a:p>
      </dgm:t>
    </dgm:pt>
    <dgm:pt modelId="{54F9A12A-9DD4-47EF-88B0-8A1CC04EAD85}">
      <dgm:prSet/>
      <dgm:spPr/>
      <dgm:t>
        <a:bodyPr/>
        <a:lstStyle/>
        <a:p>
          <a:r>
            <a:rPr lang="en" b="0" i="0" dirty="0"/>
            <a:t> </a:t>
          </a:r>
          <a:r>
            <a:rPr lang="pt-PT" b="0" i="0" dirty="0"/>
            <a:t>A educação é fundamental para promover a sensibilização e a ação em prol da preservação</a:t>
          </a:r>
          <a:r>
            <a:rPr lang="en" b="0" i="0" dirty="0"/>
            <a:t>.</a:t>
          </a:r>
          <a:endParaRPr lang="en-US" dirty="0"/>
        </a:p>
      </dgm:t>
    </dgm:pt>
    <dgm:pt modelId="{3EC83C13-4109-4D91-ACD7-9C4E744F57EC}" type="parTrans" cxnId="{2551B69B-085F-44F9-BC73-258B2C2CCD24}">
      <dgm:prSet/>
      <dgm:spPr/>
      <dgm:t>
        <a:bodyPr/>
        <a:lstStyle/>
        <a:p>
          <a:endParaRPr lang="en-US"/>
        </a:p>
      </dgm:t>
    </dgm:pt>
    <dgm:pt modelId="{9E2542D7-A499-4F76-8267-CF544AE02737}" type="sibTrans" cxnId="{2551B69B-085F-44F9-BC73-258B2C2CCD24}">
      <dgm:prSet/>
      <dgm:spPr/>
      <dgm:t>
        <a:bodyPr/>
        <a:lstStyle/>
        <a:p>
          <a:endParaRPr lang="en-US"/>
        </a:p>
      </dgm:t>
    </dgm:pt>
    <dgm:pt modelId="{6F90C91D-EAFA-4650-AF69-A99745B86004}" type="pres">
      <dgm:prSet presAssocID="{B5FE1A93-CB14-4BB4-A458-4A4761A58283}" presName="hierChild1" presStyleCnt="0">
        <dgm:presLayoutVars>
          <dgm:chPref val="1"/>
          <dgm:dir/>
          <dgm:animOne val="branch"/>
          <dgm:animLvl val="lvl"/>
          <dgm:resizeHandles/>
        </dgm:presLayoutVars>
      </dgm:prSet>
      <dgm:spPr/>
    </dgm:pt>
    <dgm:pt modelId="{542F3969-F9F4-4845-9FE1-3FBECF39BD06}" type="pres">
      <dgm:prSet presAssocID="{2136FA2C-6082-48AA-B5E3-27DF539E8CE6}" presName="hierRoot1" presStyleCnt="0"/>
      <dgm:spPr/>
    </dgm:pt>
    <dgm:pt modelId="{9F030BBA-7317-4D56-9161-D59CB79A58EC}" type="pres">
      <dgm:prSet presAssocID="{2136FA2C-6082-48AA-B5E3-27DF539E8CE6}" presName="composite" presStyleCnt="0"/>
      <dgm:spPr/>
    </dgm:pt>
    <dgm:pt modelId="{13E6D640-779C-46E5-A61D-B3E4B9281FBE}" type="pres">
      <dgm:prSet presAssocID="{2136FA2C-6082-48AA-B5E3-27DF539E8CE6}" presName="background" presStyleLbl="node0" presStyleIdx="0" presStyleCnt="3"/>
      <dgm:spPr/>
    </dgm:pt>
    <dgm:pt modelId="{3492CED4-06C2-40F2-AA8D-A88397AB5AFE}" type="pres">
      <dgm:prSet presAssocID="{2136FA2C-6082-48AA-B5E3-27DF539E8CE6}" presName="text" presStyleLbl="fgAcc0" presStyleIdx="0" presStyleCnt="3">
        <dgm:presLayoutVars>
          <dgm:chPref val="3"/>
        </dgm:presLayoutVars>
      </dgm:prSet>
      <dgm:spPr/>
    </dgm:pt>
    <dgm:pt modelId="{5D774B8A-D021-462F-AFCE-4CBEEC5FC252}" type="pres">
      <dgm:prSet presAssocID="{2136FA2C-6082-48AA-B5E3-27DF539E8CE6}" presName="hierChild2" presStyleCnt="0"/>
      <dgm:spPr/>
    </dgm:pt>
    <dgm:pt modelId="{5D88A5C6-959B-4903-A37D-BA682018EE64}" type="pres">
      <dgm:prSet presAssocID="{4FF4B071-2234-4920-9BD2-F5FCE1BE6F57}" presName="hierRoot1" presStyleCnt="0"/>
      <dgm:spPr/>
    </dgm:pt>
    <dgm:pt modelId="{8F1B976E-32DF-45F5-B164-7FC1CCC34222}" type="pres">
      <dgm:prSet presAssocID="{4FF4B071-2234-4920-9BD2-F5FCE1BE6F57}" presName="composite" presStyleCnt="0"/>
      <dgm:spPr/>
    </dgm:pt>
    <dgm:pt modelId="{4F6F71B3-D64E-42CA-9779-47CD9AF7D61D}" type="pres">
      <dgm:prSet presAssocID="{4FF4B071-2234-4920-9BD2-F5FCE1BE6F57}" presName="background" presStyleLbl="node0" presStyleIdx="1" presStyleCnt="3"/>
      <dgm:spPr/>
    </dgm:pt>
    <dgm:pt modelId="{E2001F17-FA3B-40DF-A9B4-0B1F5A862ADE}" type="pres">
      <dgm:prSet presAssocID="{4FF4B071-2234-4920-9BD2-F5FCE1BE6F57}" presName="text" presStyleLbl="fgAcc0" presStyleIdx="1" presStyleCnt="3">
        <dgm:presLayoutVars>
          <dgm:chPref val="3"/>
        </dgm:presLayoutVars>
      </dgm:prSet>
      <dgm:spPr/>
    </dgm:pt>
    <dgm:pt modelId="{23AACB59-087C-4AF1-BC7B-8B95F352427E}" type="pres">
      <dgm:prSet presAssocID="{4FF4B071-2234-4920-9BD2-F5FCE1BE6F57}" presName="hierChild2" presStyleCnt="0"/>
      <dgm:spPr/>
    </dgm:pt>
    <dgm:pt modelId="{3544AAF8-BB75-485D-AD06-DA8DA2020F5C}" type="pres">
      <dgm:prSet presAssocID="{54F9A12A-9DD4-47EF-88B0-8A1CC04EAD85}" presName="hierRoot1" presStyleCnt="0"/>
      <dgm:spPr/>
    </dgm:pt>
    <dgm:pt modelId="{4B1AA312-EE6A-4EFB-84B0-97ADCFE620C1}" type="pres">
      <dgm:prSet presAssocID="{54F9A12A-9DD4-47EF-88B0-8A1CC04EAD85}" presName="composite" presStyleCnt="0"/>
      <dgm:spPr/>
    </dgm:pt>
    <dgm:pt modelId="{DA34BB45-F898-45A2-B059-4BB3B03B93D7}" type="pres">
      <dgm:prSet presAssocID="{54F9A12A-9DD4-47EF-88B0-8A1CC04EAD85}" presName="background" presStyleLbl="node0" presStyleIdx="2" presStyleCnt="3"/>
      <dgm:spPr/>
    </dgm:pt>
    <dgm:pt modelId="{3F54ED6C-466A-4B30-AE60-D4196446C980}" type="pres">
      <dgm:prSet presAssocID="{54F9A12A-9DD4-47EF-88B0-8A1CC04EAD85}" presName="text" presStyleLbl="fgAcc0" presStyleIdx="2" presStyleCnt="3">
        <dgm:presLayoutVars>
          <dgm:chPref val="3"/>
        </dgm:presLayoutVars>
      </dgm:prSet>
      <dgm:spPr/>
    </dgm:pt>
    <dgm:pt modelId="{911B74FE-5723-49F6-96EC-67BC57ED559E}" type="pres">
      <dgm:prSet presAssocID="{54F9A12A-9DD4-47EF-88B0-8A1CC04EAD85}" presName="hierChild2" presStyleCnt="0"/>
      <dgm:spPr/>
    </dgm:pt>
  </dgm:ptLst>
  <dgm:cxnLst>
    <dgm:cxn modelId="{8A2B8F07-E0E7-4B69-80D6-B74EDDC4E5FD}" type="presOf" srcId="{2136FA2C-6082-48AA-B5E3-27DF539E8CE6}" destId="{3492CED4-06C2-40F2-AA8D-A88397AB5AFE}" srcOrd="0" destOrd="0" presId="urn:microsoft.com/office/officeart/2005/8/layout/hierarchy1"/>
    <dgm:cxn modelId="{9EEEF00B-33D2-4AF3-8569-3A05161A4EC7}" type="presOf" srcId="{B5FE1A93-CB14-4BB4-A458-4A4761A58283}" destId="{6F90C91D-EAFA-4650-AF69-A99745B86004}" srcOrd="0" destOrd="0" presId="urn:microsoft.com/office/officeart/2005/8/layout/hierarchy1"/>
    <dgm:cxn modelId="{6F838D86-E3B5-421C-9BED-77EA46EDC715}" srcId="{B5FE1A93-CB14-4BB4-A458-4A4761A58283}" destId="{4FF4B071-2234-4920-9BD2-F5FCE1BE6F57}" srcOrd="1" destOrd="0" parTransId="{70C72CE9-508E-463F-AED3-CC0A0C23E41C}" sibTransId="{4A8C5EFF-AD7E-4533-829E-B4AEE25656B7}"/>
    <dgm:cxn modelId="{2551B69B-085F-44F9-BC73-258B2C2CCD24}" srcId="{B5FE1A93-CB14-4BB4-A458-4A4761A58283}" destId="{54F9A12A-9DD4-47EF-88B0-8A1CC04EAD85}" srcOrd="2" destOrd="0" parTransId="{3EC83C13-4109-4D91-ACD7-9C4E744F57EC}" sibTransId="{9E2542D7-A499-4F76-8267-CF544AE02737}"/>
    <dgm:cxn modelId="{BA2F6AA3-A4B7-49DB-A8F2-134A07D932E7}" srcId="{B5FE1A93-CB14-4BB4-A458-4A4761A58283}" destId="{2136FA2C-6082-48AA-B5E3-27DF539E8CE6}" srcOrd="0" destOrd="0" parTransId="{997664D8-FB0A-46E0-B30D-748352D33E84}" sibTransId="{F787E63E-04D3-4FFA-8E35-209D4A9E1690}"/>
    <dgm:cxn modelId="{E5D247A9-9688-4F5B-9D71-EBD5547C80E2}" type="presOf" srcId="{54F9A12A-9DD4-47EF-88B0-8A1CC04EAD85}" destId="{3F54ED6C-466A-4B30-AE60-D4196446C980}" srcOrd="0" destOrd="0" presId="urn:microsoft.com/office/officeart/2005/8/layout/hierarchy1"/>
    <dgm:cxn modelId="{A985F1EF-AE1E-4E1A-8B80-DA6AC96FA417}" type="presOf" srcId="{4FF4B071-2234-4920-9BD2-F5FCE1BE6F57}" destId="{E2001F17-FA3B-40DF-A9B4-0B1F5A862ADE}" srcOrd="0" destOrd="0" presId="urn:microsoft.com/office/officeart/2005/8/layout/hierarchy1"/>
    <dgm:cxn modelId="{D1F3ED4B-C217-4686-9F2B-AF777851C827}" type="presParOf" srcId="{6F90C91D-EAFA-4650-AF69-A99745B86004}" destId="{542F3969-F9F4-4845-9FE1-3FBECF39BD06}" srcOrd="0" destOrd="0" presId="urn:microsoft.com/office/officeart/2005/8/layout/hierarchy1"/>
    <dgm:cxn modelId="{1470D6B0-83EF-41C9-8C86-7C9EC07447F3}" type="presParOf" srcId="{542F3969-F9F4-4845-9FE1-3FBECF39BD06}" destId="{9F030BBA-7317-4D56-9161-D59CB79A58EC}" srcOrd="0" destOrd="0" presId="urn:microsoft.com/office/officeart/2005/8/layout/hierarchy1"/>
    <dgm:cxn modelId="{6EB7C44D-2BB1-413F-AC18-D2B7B861D96A}" type="presParOf" srcId="{9F030BBA-7317-4D56-9161-D59CB79A58EC}" destId="{13E6D640-779C-46E5-A61D-B3E4B9281FBE}" srcOrd="0" destOrd="0" presId="urn:microsoft.com/office/officeart/2005/8/layout/hierarchy1"/>
    <dgm:cxn modelId="{19CAF70E-405B-435D-A71E-D8CFFC101555}" type="presParOf" srcId="{9F030BBA-7317-4D56-9161-D59CB79A58EC}" destId="{3492CED4-06C2-40F2-AA8D-A88397AB5AFE}" srcOrd="1" destOrd="0" presId="urn:microsoft.com/office/officeart/2005/8/layout/hierarchy1"/>
    <dgm:cxn modelId="{B1B5D62D-6A72-4029-BC72-BF8732F8073D}" type="presParOf" srcId="{542F3969-F9F4-4845-9FE1-3FBECF39BD06}" destId="{5D774B8A-D021-462F-AFCE-4CBEEC5FC252}" srcOrd="1" destOrd="0" presId="urn:microsoft.com/office/officeart/2005/8/layout/hierarchy1"/>
    <dgm:cxn modelId="{24272A88-C764-4847-BDF1-910C21524540}" type="presParOf" srcId="{6F90C91D-EAFA-4650-AF69-A99745B86004}" destId="{5D88A5C6-959B-4903-A37D-BA682018EE64}" srcOrd="1" destOrd="0" presId="urn:microsoft.com/office/officeart/2005/8/layout/hierarchy1"/>
    <dgm:cxn modelId="{92FCDBE9-08C7-4F85-86CA-D88213BDAED8}" type="presParOf" srcId="{5D88A5C6-959B-4903-A37D-BA682018EE64}" destId="{8F1B976E-32DF-45F5-B164-7FC1CCC34222}" srcOrd="0" destOrd="0" presId="urn:microsoft.com/office/officeart/2005/8/layout/hierarchy1"/>
    <dgm:cxn modelId="{5F0405F1-A9DA-4029-BE7B-3FD8E91D5EB8}" type="presParOf" srcId="{8F1B976E-32DF-45F5-B164-7FC1CCC34222}" destId="{4F6F71B3-D64E-42CA-9779-47CD9AF7D61D}" srcOrd="0" destOrd="0" presId="urn:microsoft.com/office/officeart/2005/8/layout/hierarchy1"/>
    <dgm:cxn modelId="{6A7474A6-8BBD-4144-A0EC-B3C4B1D6B563}" type="presParOf" srcId="{8F1B976E-32DF-45F5-B164-7FC1CCC34222}" destId="{E2001F17-FA3B-40DF-A9B4-0B1F5A862ADE}" srcOrd="1" destOrd="0" presId="urn:microsoft.com/office/officeart/2005/8/layout/hierarchy1"/>
    <dgm:cxn modelId="{4E3D43C2-2691-476D-8A7F-80B8E942D961}" type="presParOf" srcId="{5D88A5C6-959B-4903-A37D-BA682018EE64}" destId="{23AACB59-087C-4AF1-BC7B-8B95F352427E}" srcOrd="1" destOrd="0" presId="urn:microsoft.com/office/officeart/2005/8/layout/hierarchy1"/>
    <dgm:cxn modelId="{3445347D-93AF-4B62-B1D0-2E04F30F7F55}" type="presParOf" srcId="{6F90C91D-EAFA-4650-AF69-A99745B86004}" destId="{3544AAF8-BB75-485D-AD06-DA8DA2020F5C}" srcOrd="2" destOrd="0" presId="urn:microsoft.com/office/officeart/2005/8/layout/hierarchy1"/>
    <dgm:cxn modelId="{D725BD1F-CEDA-4A15-B985-1A01041366ED}" type="presParOf" srcId="{3544AAF8-BB75-485D-AD06-DA8DA2020F5C}" destId="{4B1AA312-EE6A-4EFB-84B0-97ADCFE620C1}" srcOrd="0" destOrd="0" presId="urn:microsoft.com/office/officeart/2005/8/layout/hierarchy1"/>
    <dgm:cxn modelId="{A1025DF4-ED72-49ED-9434-340C261190B2}" type="presParOf" srcId="{4B1AA312-EE6A-4EFB-84B0-97ADCFE620C1}" destId="{DA34BB45-F898-45A2-B059-4BB3B03B93D7}" srcOrd="0" destOrd="0" presId="urn:microsoft.com/office/officeart/2005/8/layout/hierarchy1"/>
    <dgm:cxn modelId="{6D1CA5F1-A886-4ED6-88BA-BB9421C63EE6}" type="presParOf" srcId="{4B1AA312-EE6A-4EFB-84B0-97ADCFE620C1}" destId="{3F54ED6C-466A-4B30-AE60-D4196446C980}" srcOrd="1" destOrd="0" presId="urn:microsoft.com/office/officeart/2005/8/layout/hierarchy1"/>
    <dgm:cxn modelId="{8AE2DD26-804B-46ED-962D-419920B742B1}" type="presParOf" srcId="{3544AAF8-BB75-485D-AD06-DA8DA2020F5C}" destId="{911B74FE-5723-49F6-96EC-67BC57ED559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058A2E-3FD7-476D-8F93-FD3EA5F9922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09A9489-C627-4B8B-862A-08CB5C2C884A}">
      <dgm:prSet/>
      <dgm:spPr/>
      <dgm:t>
        <a:bodyPr/>
        <a:lstStyle/>
        <a:p>
          <a:r>
            <a:rPr lang="pt-PT" b="0" i="0" dirty="0"/>
            <a:t>Projeto financiado pela UE destinado à formação de profissionais do património em várias disciplinas</a:t>
          </a:r>
          <a:r>
            <a:rPr lang="en" b="0" i="0" dirty="0"/>
            <a:t>.</a:t>
          </a:r>
          <a:endParaRPr lang="en-US" dirty="0"/>
        </a:p>
      </dgm:t>
    </dgm:pt>
    <dgm:pt modelId="{D42B0E3E-3BED-4725-B54B-3BE3921E9F91}" type="parTrans" cxnId="{0B6BBEEE-AEDB-4AEB-BC0B-629D9830926C}">
      <dgm:prSet/>
      <dgm:spPr/>
      <dgm:t>
        <a:bodyPr/>
        <a:lstStyle/>
        <a:p>
          <a:endParaRPr lang="en-US"/>
        </a:p>
      </dgm:t>
    </dgm:pt>
    <dgm:pt modelId="{32B2B05C-36BB-4F30-BADC-05C54614E34A}" type="sibTrans" cxnId="{0B6BBEEE-AEDB-4AEB-BC0B-629D9830926C}">
      <dgm:prSet/>
      <dgm:spPr/>
      <dgm:t>
        <a:bodyPr/>
        <a:lstStyle/>
        <a:p>
          <a:endParaRPr lang="en-US"/>
        </a:p>
      </dgm:t>
    </dgm:pt>
    <dgm:pt modelId="{5BE00703-0F8A-4197-859D-7C9CB53D5737}">
      <dgm:prSet/>
      <dgm:spPr/>
      <dgm:t>
        <a:bodyPr/>
        <a:lstStyle/>
        <a:p>
          <a:r>
            <a:rPr lang="pt-PT" b="0" i="0" dirty="0"/>
            <a:t>Centra-se na comunicação eficaz, na sustentabilidade e no envolvimento das partes interessadas</a:t>
          </a:r>
          <a:r>
            <a:rPr lang="en" b="0" i="0" dirty="0"/>
            <a:t>.</a:t>
          </a:r>
          <a:endParaRPr lang="en-US" dirty="0"/>
        </a:p>
      </dgm:t>
    </dgm:pt>
    <dgm:pt modelId="{71B54AF5-55FA-4E0E-B40B-98F54B1F40E9}" type="parTrans" cxnId="{B23B5884-C1E6-402B-A84D-357937A8BD2D}">
      <dgm:prSet/>
      <dgm:spPr/>
      <dgm:t>
        <a:bodyPr/>
        <a:lstStyle/>
        <a:p>
          <a:endParaRPr lang="en-US"/>
        </a:p>
      </dgm:t>
    </dgm:pt>
    <dgm:pt modelId="{26070BE1-D563-4EA6-A475-ED8633B9BE44}" type="sibTrans" cxnId="{B23B5884-C1E6-402B-A84D-357937A8BD2D}">
      <dgm:prSet/>
      <dgm:spPr/>
      <dgm:t>
        <a:bodyPr/>
        <a:lstStyle/>
        <a:p>
          <a:endParaRPr lang="en-US"/>
        </a:p>
      </dgm:t>
    </dgm:pt>
    <dgm:pt modelId="{2EF249C0-A5BA-4AFE-8310-F6D3DEFD6359}">
      <dgm:prSet/>
      <dgm:spPr/>
      <dgm:t>
        <a:bodyPr/>
        <a:lstStyle/>
        <a:p>
          <a:r>
            <a:rPr lang="pt-PT" b="0" i="0" dirty="0"/>
            <a:t>Os módulos incluem cenários da vida real, exercícios e resolução de conflitos culturais</a:t>
          </a:r>
          <a:r>
            <a:rPr lang="en" b="0" i="0" dirty="0"/>
            <a:t>.</a:t>
          </a:r>
          <a:endParaRPr lang="en-US" dirty="0"/>
        </a:p>
      </dgm:t>
    </dgm:pt>
    <dgm:pt modelId="{678FE55D-951D-4CC1-A4EA-2ED764208E22}" type="parTrans" cxnId="{349F1955-399A-4404-B95B-5CC66596179E}">
      <dgm:prSet/>
      <dgm:spPr/>
      <dgm:t>
        <a:bodyPr/>
        <a:lstStyle/>
        <a:p>
          <a:endParaRPr lang="en-US"/>
        </a:p>
      </dgm:t>
    </dgm:pt>
    <dgm:pt modelId="{CD9E03A3-A689-44F6-BE65-B7A300C2DC3B}" type="sibTrans" cxnId="{349F1955-399A-4404-B95B-5CC66596179E}">
      <dgm:prSet/>
      <dgm:spPr/>
      <dgm:t>
        <a:bodyPr/>
        <a:lstStyle/>
        <a:p>
          <a:endParaRPr lang="en-US"/>
        </a:p>
      </dgm:t>
    </dgm:pt>
    <dgm:pt modelId="{6D149615-A424-4A4C-A982-078085A5253F}">
      <dgm:prSet/>
      <dgm:spPr/>
      <dgm:t>
        <a:bodyPr/>
        <a:lstStyle/>
        <a:p>
          <a:r>
            <a:rPr lang="pt-PT" b="0" i="0" dirty="0"/>
            <a:t>Desenvolvido em colaboração com instituições patrimoniais e organismos culturais</a:t>
          </a:r>
          <a:r>
            <a:rPr lang="en" b="0" i="0" dirty="0"/>
            <a:t>.</a:t>
          </a:r>
          <a:endParaRPr lang="en-US" dirty="0"/>
        </a:p>
      </dgm:t>
    </dgm:pt>
    <dgm:pt modelId="{06CEF8C7-B5DB-447A-A2C6-AC240B990B9B}" type="parTrans" cxnId="{1B7C844C-AFF7-41A0-99F0-A0EC9118FED8}">
      <dgm:prSet/>
      <dgm:spPr/>
      <dgm:t>
        <a:bodyPr/>
        <a:lstStyle/>
        <a:p>
          <a:endParaRPr lang="en-US"/>
        </a:p>
      </dgm:t>
    </dgm:pt>
    <dgm:pt modelId="{DBE485C4-F296-4D5E-A69A-5B40D94AAEB6}" type="sibTrans" cxnId="{1B7C844C-AFF7-41A0-99F0-A0EC9118FED8}">
      <dgm:prSet/>
      <dgm:spPr/>
      <dgm:t>
        <a:bodyPr/>
        <a:lstStyle/>
        <a:p>
          <a:endParaRPr lang="en-US"/>
        </a:p>
      </dgm:t>
    </dgm:pt>
    <dgm:pt modelId="{19CA628B-40DF-4229-88E1-4DB283EA07E3}" type="pres">
      <dgm:prSet presAssocID="{4A058A2E-3FD7-476D-8F93-FD3EA5F9922F}" presName="linear" presStyleCnt="0">
        <dgm:presLayoutVars>
          <dgm:animLvl val="lvl"/>
          <dgm:resizeHandles val="exact"/>
        </dgm:presLayoutVars>
      </dgm:prSet>
      <dgm:spPr/>
    </dgm:pt>
    <dgm:pt modelId="{1C3FC6C7-6480-4F8F-88C6-DC3DE3A05BC4}" type="pres">
      <dgm:prSet presAssocID="{009A9489-C627-4B8B-862A-08CB5C2C884A}" presName="parentText" presStyleLbl="node1" presStyleIdx="0" presStyleCnt="4">
        <dgm:presLayoutVars>
          <dgm:chMax val="0"/>
          <dgm:bulletEnabled val="1"/>
        </dgm:presLayoutVars>
      </dgm:prSet>
      <dgm:spPr/>
    </dgm:pt>
    <dgm:pt modelId="{9AACE5E4-A0DA-49A8-B79A-5AD33F808CE7}" type="pres">
      <dgm:prSet presAssocID="{32B2B05C-36BB-4F30-BADC-05C54614E34A}" presName="spacer" presStyleCnt="0"/>
      <dgm:spPr/>
    </dgm:pt>
    <dgm:pt modelId="{C6A159F3-97E3-4368-80F0-B5425374D2BD}" type="pres">
      <dgm:prSet presAssocID="{5BE00703-0F8A-4197-859D-7C9CB53D5737}" presName="parentText" presStyleLbl="node1" presStyleIdx="1" presStyleCnt="4">
        <dgm:presLayoutVars>
          <dgm:chMax val="0"/>
          <dgm:bulletEnabled val="1"/>
        </dgm:presLayoutVars>
      </dgm:prSet>
      <dgm:spPr/>
    </dgm:pt>
    <dgm:pt modelId="{C93B4A94-A16F-424C-9F47-6691E48B38AD}" type="pres">
      <dgm:prSet presAssocID="{26070BE1-D563-4EA6-A475-ED8633B9BE44}" presName="spacer" presStyleCnt="0"/>
      <dgm:spPr/>
    </dgm:pt>
    <dgm:pt modelId="{7430C3A0-6750-4E2A-9482-EE0AF293663C}" type="pres">
      <dgm:prSet presAssocID="{2EF249C0-A5BA-4AFE-8310-F6D3DEFD6359}" presName="parentText" presStyleLbl="node1" presStyleIdx="2" presStyleCnt="4">
        <dgm:presLayoutVars>
          <dgm:chMax val="0"/>
          <dgm:bulletEnabled val="1"/>
        </dgm:presLayoutVars>
      </dgm:prSet>
      <dgm:spPr/>
    </dgm:pt>
    <dgm:pt modelId="{A69B83E7-B1E7-49EE-A57E-1A2B320F8A56}" type="pres">
      <dgm:prSet presAssocID="{CD9E03A3-A689-44F6-BE65-B7A300C2DC3B}" presName="spacer" presStyleCnt="0"/>
      <dgm:spPr/>
    </dgm:pt>
    <dgm:pt modelId="{41CB188D-9D35-4DEA-81C5-D33842E76E7F}" type="pres">
      <dgm:prSet presAssocID="{6D149615-A424-4A4C-A982-078085A5253F}" presName="parentText" presStyleLbl="node1" presStyleIdx="3" presStyleCnt="4">
        <dgm:presLayoutVars>
          <dgm:chMax val="0"/>
          <dgm:bulletEnabled val="1"/>
        </dgm:presLayoutVars>
      </dgm:prSet>
      <dgm:spPr/>
    </dgm:pt>
  </dgm:ptLst>
  <dgm:cxnLst>
    <dgm:cxn modelId="{6C759522-D22F-48F3-96E2-4FCA14103924}" type="presOf" srcId="{5BE00703-0F8A-4197-859D-7C9CB53D5737}" destId="{C6A159F3-97E3-4368-80F0-B5425374D2BD}" srcOrd="0" destOrd="0" presId="urn:microsoft.com/office/officeart/2005/8/layout/vList2"/>
    <dgm:cxn modelId="{41EDB460-9A7B-46B8-9EE7-57FD16CBDE4A}" type="presOf" srcId="{6D149615-A424-4A4C-A982-078085A5253F}" destId="{41CB188D-9D35-4DEA-81C5-D33842E76E7F}" srcOrd="0" destOrd="0" presId="urn:microsoft.com/office/officeart/2005/8/layout/vList2"/>
    <dgm:cxn modelId="{FAF3A145-0425-4856-B44A-6456448D87EB}" type="presOf" srcId="{4A058A2E-3FD7-476D-8F93-FD3EA5F9922F}" destId="{19CA628B-40DF-4229-88E1-4DB283EA07E3}" srcOrd="0" destOrd="0" presId="urn:microsoft.com/office/officeart/2005/8/layout/vList2"/>
    <dgm:cxn modelId="{1B7C844C-AFF7-41A0-99F0-A0EC9118FED8}" srcId="{4A058A2E-3FD7-476D-8F93-FD3EA5F9922F}" destId="{6D149615-A424-4A4C-A982-078085A5253F}" srcOrd="3" destOrd="0" parTransId="{06CEF8C7-B5DB-447A-A2C6-AC240B990B9B}" sibTransId="{DBE485C4-F296-4D5E-A69A-5B40D94AAEB6}"/>
    <dgm:cxn modelId="{349F1955-399A-4404-B95B-5CC66596179E}" srcId="{4A058A2E-3FD7-476D-8F93-FD3EA5F9922F}" destId="{2EF249C0-A5BA-4AFE-8310-F6D3DEFD6359}" srcOrd="2" destOrd="0" parTransId="{678FE55D-951D-4CC1-A4EA-2ED764208E22}" sibTransId="{CD9E03A3-A689-44F6-BE65-B7A300C2DC3B}"/>
    <dgm:cxn modelId="{C111D27D-D4D9-4644-A7BB-AB96C3A9120C}" type="presOf" srcId="{009A9489-C627-4B8B-862A-08CB5C2C884A}" destId="{1C3FC6C7-6480-4F8F-88C6-DC3DE3A05BC4}" srcOrd="0" destOrd="0" presId="urn:microsoft.com/office/officeart/2005/8/layout/vList2"/>
    <dgm:cxn modelId="{1AEBD87E-F937-4769-A97E-F349880E0D0D}" type="presOf" srcId="{2EF249C0-A5BA-4AFE-8310-F6D3DEFD6359}" destId="{7430C3A0-6750-4E2A-9482-EE0AF293663C}" srcOrd="0" destOrd="0" presId="urn:microsoft.com/office/officeart/2005/8/layout/vList2"/>
    <dgm:cxn modelId="{B23B5884-C1E6-402B-A84D-357937A8BD2D}" srcId="{4A058A2E-3FD7-476D-8F93-FD3EA5F9922F}" destId="{5BE00703-0F8A-4197-859D-7C9CB53D5737}" srcOrd="1" destOrd="0" parTransId="{71B54AF5-55FA-4E0E-B40B-98F54B1F40E9}" sibTransId="{26070BE1-D563-4EA6-A475-ED8633B9BE44}"/>
    <dgm:cxn modelId="{0B6BBEEE-AEDB-4AEB-BC0B-629D9830926C}" srcId="{4A058A2E-3FD7-476D-8F93-FD3EA5F9922F}" destId="{009A9489-C627-4B8B-862A-08CB5C2C884A}" srcOrd="0" destOrd="0" parTransId="{D42B0E3E-3BED-4725-B54B-3BE3921E9F91}" sibTransId="{32B2B05C-36BB-4F30-BADC-05C54614E34A}"/>
    <dgm:cxn modelId="{C59375DA-8305-4ACF-9FB3-BDF4DDB7D52B}" type="presParOf" srcId="{19CA628B-40DF-4229-88E1-4DB283EA07E3}" destId="{1C3FC6C7-6480-4F8F-88C6-DC3DE3A05BC4}" srcOrd="0" destOrd="0" presId="urn:microsoft.com/office/officeart/2005/8/layout/vList2"/>
    <dgm:cxn modelId="{45CACBD7-C821-44FD-88EC-944AF2349D6C}" type="presParOf" srcId="{19CA628B-40DF-4229-88E1-4DB283EA07E3}" destId="{9AACE5E4-A0DA-49A8-B79A-5AD33F808CE7}" srcOrd="1" destOrd="0" presId="urn:microsoft.com/office/officeart/2005/8/layout/vList2"/>
    <dgm:cxn modelId="{3ADD4F9C-EBF1-45D6-80F6-4126FB17EB99}" type="presParOf" srcId="{19CA628B-40DF-4229-88E1-4DB283EA07E3}" destId="{C6A159F3-97E3-4368-80F0-B5425374D2BD}" srcOrd="2" destOrd="0" presId="urn:microsoft.com/office/officeart/2005/8/layout/vList2"/>
    <dgm:cxn modelId="{5F8257F6-213C-45C0-983C-71BFB87080D1}" type="presParOf" srcId="{19CA628B-40DF-4229-88E1-4DB283EA07E3}" destId="{C93B4A94-A16F-424C-9F47-6691E48B38AD}" srcOrd="3" destOrd="0" presId="urn:microsoft.com/office/officeart/2005/8/layout/vList2"/>
    <dgm:cxn modelId="{89B43D6C-4EE4-4B27-AFD3-BA981C8E937A}" type="presParOf" srcId="{19CA628B-40DF-4229-88E1-4DB283EA07E3}" destId="{7430C3A0-6750-4E2A-9482-EE0AF293663C}" srcOrd="4" destOrd="0" presId="urn:microsoft.com/office/officeart/2005/8/layout/vList2"/>
    <dgm:cxn modelId="{935E1CB8-4880-4F5B-BFED-9B6983813809}" type="presParOf" srcId="{19CA628B-40DF-4229-88E1-4DB283EA07E3}" destId="{A69B83E7-B1E7-49EE-A57E-1A2B320F8A56}" srcOrd="5" destOrd="0" presId="urn:microsoft.com/office/officeart/2005/8/layout/vList2"/>
    <dgm:cxn modelId="{E65EDFF1-6884-42F3-94ED-BB582B7F6A87}" type="presParOf" srcId="{19CA628B-40DF-4229-88E1-4DB283EA07E3}" destId="{41CB188D-9D35-4DEA-81C5-D33842E76E7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B67743B-6503-4FC9-86BE-38DD2CD2A5B6}" type="doc">
      <dgm:prSet loTypeId="urn:microsoft.com/office/officeart/2018/2/layout/IconCircleList" loCatId="icon" qsTypeId="urn:microsoft.com/office/officeart/2005/8/quickstyle/simple1" qsCatId="simple" csTypeId="urn:microsoft.com/office/officeart/2018/5/colors/Iconchunking_neutralbg_accent1_2" csCatId="accent1" phldr="1"/>
      <dgm:spPr/>
      <dgm:t>
        <a:bodyPr/>
        <a:lstStyle/>
        <a:p>
          <a:endParaRPr lang="en-US"/>
        </a:p>
      </dgm:t>
    </dgm:pt>
    <dgm:pt modelId="{810B95CD-0502-4F25-9B68-94860EC3921D}">
      <dgm:prSet custT="1"/>
      <dgm:spPr/>
      <dgm:t>
        <a:bodyPr/>
        <a:lstStyle/>
        <a:p>
          <a:pPr>
            <a:lnSpc>
              <a:spcPct val="100000"/>
            </a:lnSpc>
          </a:pPr>
          <a:r>
            <a:rPr lang="pt-PT" sz="4400" b="0" i="0" dirty="0"/>
            <a:t>Qual foi a nova ideia que ganhaste hoje</a:t>
          </a:r>
          <a:r>
            <a:rPr lang="en" sz="4400" b="0" i="0" dirty="0"/>
            <a:t>?</a:t>
          </a:r>
          <a:endParaRPr lang="en-US" sz="4400" dirty="0"/>
        </a:p>
      </dgm:t>
    </dgm:pt>
    <dgm:pt modelId="{29970211-BB9E-4175-8BCD-4F2B07E645AE}" type="parTrans" cxnId="{AFC47966-A9F4-4319-AC79-C907B845FD4D}">
      <dgm:prSet/>
      <dgm:spPr/>
      <dgm:t>
        <a:bodyPr/>
        <a:lstStyle/>
        <a:p>
          <a:endParaRPr lang="en-US" sz="4400"/>
        </a:p>
      </dgm:t>
    </dgm:pt>
    <dgm:pt modelId="{0FF92BA8-E9E0-4492-BBE6-2C0A2C3DCD6E}" type="sibTrans" cxnId="{AFC47966-A9F4-4319-AC79-C907B845FD4D}">
      <dgm:prSet/>
      <dgm:spPr/>
      <dgm:t>
        <a:bodyPr/>
        <a:lstStyle/>
        <a:p>
          <a:pPr>
            <a:lnSpc>
              <a:spcPct val="100000"/>
            </a:lnSpc>
          </a:pPr>
          <a:endParaRPr lang="en-US" sz="4400"/>
        </a:p>
      </dgm:t>
    </dgm:pt>
    <dgm:pt modelId="{F9CEEB1A-8652-4DF7-BB29-9668406B6525}">
      <dgm:prSet custT="1"/>
      <dgm:spPr/>
      <dgm:t>
        <a:bodyPr/>
        <a:lstStyle/>
        <a:p>
          <a:pPr>
            <a:lnSpc>
              <a:spcPct val="100000"/>
            </a:lnSpc>
          </a:pPr>
          <a:r>
            <a:rPr lang="en" sz="4400" b="0" i="0"/>
            <a:t> </a:t>
          </a:r>
          <a:r>
            <a:rPr lang="pt-PT" sz="4400" b="0" i="0"/>
            <a:t> Como irá aplicar estes conceitos no seu ensino ou na sua comunidade?</a:t>
          </a:r>
          <a:endParaRPr lang="en-US" sz="4400" dirty="0"/>
        </a:p>
      </dgm:t>
    </dgm:pt>
    <dgm:pt modelId="{1042EA70-60CD-48BF-AF5E-35FC8E8EB50F}" type="parTrans" cxnId="{F6B60C3F-C6B0-4701-82B0-34D73CADB70D}">
      <dgm:prSet/>
      <dgm:spPr/>
      <dgm:t>
        <a:bodyPr/>
        <a:lstStyle/>
        <a:p>
          <a:endParaRPr lang="en-US" sz="4400"/>
        </a:p>
      </dgm:t>
    </dgm:pt>
    <dgm:pt modelId="{BCD2B4BB-BE39-4D97-B9B4-E54F09383D15}" type="sibTrans" cxnId="{F6B60C3F-C6B0-4701-82B0-34D73CADB70D}">
      <dgm:prSet/>
      <dgm:spPr/>
      <dgm:t>
        <a:bodyPr/>
        <a:lstStyle/>
        <a:p>
          <a:pPr>
            <a:lnSpc>
              <a:spcPct val="100000"/>
            </a:lnSpc>
          </a:pPr>
          <a:endParaRPr lang="en-US" sz="4400"/>
        </a:p>
      </dgm:t>
    </dgm:pt>
    <dgm:pt modelId="{E4D05C43-42C5-430E-88D1-EFE7E1FD9F9F}">
      <dgm:prSet custT="1"/>
      <dgm:spPr/>
      <dgm:t>
        <a:bodyPr/>
        <a:lstStyle/>
        <a:p>
          <a:pPr>
            <a:lnSpc>
              <a:spcPct val="100000"/>
            </a:lnSpc>
          </a:pPr>
          <a:r>
            <a:rPr lang="pt-PT" sz="4400" b="0" i="0" dirty="0"/>
            <a:t>Partilhe exemplos ou reflexões pessoais relacionadas com o património cultural</a:t>
          </a:r>
          <a:r>
            <a:rPr lang="en" sz="4400" b="0" i="0" dirty="0"/>
            <a:t>.</a:t>
          </a:r>
          <a:endParaRPr lang="en-US" sz="4400" dirty="0"/>
        </a:p>
      </dgm:t>
    </dgm:pt>
    <dgm:pt modelId="{D561B57C-112B-4398-9B3A-4C7320EEB3CA}" type="parTrans" cxnId="{E459D2A5-E741-4DE7-8327-B7A4EFC7931A}">
      <dgm:prSet/>
      <dgm:spPr/>
      <dgm:t>
        <a:bodyPr/>
        <a:lstStyle/>
        <a:p>
          <a:endParaRPr lang="en-US" sz="4400"/>
        </a:p>
      </dgm:t>
    </dgm:pt>
    <dgm:pt modelId="{3FF77170-9830-4C80-A5DD-CE4E48237D07}" type="sibTrans" cxnId="{E459D2A5-E741-4DE7-8327-B7A4EFC7931A}">
      <dgm:prSet/>
      <dgm:spPr/>
      <dgm:t>
        <a:bodyPr/>
        <a:lstStyle/>
        <a:p>
          <a:pPr>
            <a:lnSpc>
              <a:spcPct val="100000"/>
            </a:lnSpc>
          </a:pPr>
          <a:endParaRPr lang="en-US" sz="4400"/>
        </a:p>
      </dgm:t>
    </dgm:pt>
    <dgm:pt modelId="{C2BE7161-4C98-4BF9-A6CF-2AC647ECD290}">
      <dgm:prSet custT="1"/>
      <dgm:spPr/>
      <dgm:t>
        <a:bodyPr/>
        <a:lstStyle/>
        <a:p>
          <a:pPr>
            <a:lnSpc>
              <a:spcPct val="100000"/>
            </a:lnSpc>
          </a:pPr>
          <a:r>
            <a:rPr lang="en" sz="4400" b="0" i="0" dirty="0"/>
            <a:t> </a:t>
          </a:r>
          <a:r>
            <a:rPr lang="pt-PT" sz="4400" b="0" i="0" dirty="0"/>
            <a:t>Alguma sugestão para atividades ou aprendizagem futura?</a:t>
          </a:r>
          <a:endParaRPr lang="en-US" sz="4400" dirty="0"/>
        </a:p>
      </dgm:t>
    </dgm:pt>
    <dgm:pt modelId="{20265DA9-84BE-4D87-ABF1-4620FC638D2F}" type="parTrans" cxnId="{DDC83CFF-D1CD-456E-921D-623EAE2C3268}">
      <dgm:prSet/>
      <dgm:spPr/>
      <dgm:t>
        <a:bodyPr/>
        <a:lstStyle/>
        <a:p>
          <a:endParaRPr lang="en-US" sz="4400"/>
        </a:p>
      </dgm:t>
    </dgm:pt>
    <dgm:pt modelId="{07B09164-858F-44F9-A08E-FD2A98B3520C}" type="sibTrans" cxnId="{DDC83CFF-D1CD-456E-921D-623EAE2C3268}">
      <dgm:prSet/>
      <dgm:spPr/>
      <dgm:t>
        <a:bodyPr/>
        <a:lstStyle/>
        <a:p>
          <a:endParaRPr lang="en-US" sz="4400"/>
        </a:p>
      </dgm:t>
    </dgm:pt>
    <dgm:pt modelId="{71E293AF-6594-484A-83CF-5691E95BB145}" type="pres">
      <dgm:prSet presAssocID="{FB67743B-6503-4FC9-86BE-38DD2CD2A5B6}" presName="root" presStyleCnt="0">
        <dgm:presLayoutVars>
          <dgm:dir/>
          <dgm:resizeHandles val="exact"/>
        </dgm:presLayoutVars>
      </dgm:prSet>
      <dgm:spPr/>
    </dgm:pt>
    <dgm:pt modelId="{BE25EEFA-1DE4-443D-AC5B-848BF621588D}" type="pres">
      <dgm:prSet presAssocID="{FB67743B-6503-4FC9-86BE-38DD2CD2A5B6}" presName="container" presStyleCnt="0">
        <dgm:presLayoutVars>
          <dgm:dir/>
          <dgm:resizeHandles val="exact"/>
        </dgm:presLayoutVars>
      </dgm:prSet>
      <dgm:spPr/>
    </dgm:pt>
    <dgm:pt modelId="{CF94A62C-0320-4B0E-BAFF-9B5C49682F1E}" type="pres">
      <dgm:prSet presAssocID="{810B95CD-0502-4F25-9B68-94860EC3921D}" presName="compNode" presStyleCnt="0"/>
      <dgm:spPr/>
    </dgm:pt>
    <dgm:pt modelId="{565F39A5-59DB-4DF9-97F7-A6A850BB6080}" type="pres">
      <dgm:prSet presAssocID="{810B95CD-0502-4F25-9B68-94860EC3921D}" presName="iconBgRect" presStyleLbl="bgShp" presStyleIdx="0" presStyleCnt="4"/>
      <dgm:spPr/>
    </dgm:pt>
    <dgm:pt modelId="{96F64130-F521-443E-8F3C-1565C9334916}" type="pres">
      <dgm:prSet presAssocID="{810B95CD-0502-4F25-9B68-94860EC3921D}"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ead with Gears"/>
        </a:ext>
      </dgm:extLst>
    </dgm:pt>
    <dgm:pt modelId="{656F137B-E10C-4FD6-96B8-EEA6C807C1AF}" type="pres">
      <dgm:prSet presAssocID="{810B95CD-0502-4F25-9B68-94860EC3921D}" presName="spaceRect" presStyleCnt="0"/>
      <dgm:spPr/>
    </dgm:pt>
    <dgm:pt modelId="{0F536930-E8D4-47C6-B089-F7F5F6CF7DB0}" type="pres">
      <dgm:prSet presAssocID="{810B95CD-0502-4F25-9B68-94860EC3921D}" presName="textRect" presStyleLbl="revTx" presStyleIdx="0" presStyleCnt="4">
        <dgm:presLayoutVars>
          <dgm:chMax val="1"/>
          <dgm:chPref val="1"/>
        </dgm:presLayoutVars>
      </dgm:prSet>
      <dgm:spPr/>
    </dgm:pt>
    <dgm:pt modelId="{F62165A4-B635-42AE-A68B-83DE9979BCB4}" type="pres">
      <dgm:prSet presAssocID="{0FF92BA8-E9E0-4492-BBE6-2C0A2C3DCD6E}" presName="sibTrans" presStyleLbl="sibTrans2D1" presStyleIdx="0" presStyleCnt="0"/>
      <dgm:spPr/>
    </dgm:pt>
    <dgm:pt modelId="{54146799-18C8-4248-8221-5647CE2E1370}" type="pres">
      <dgm:prSet presAssocID="{F9CEEB1A-8652-4DF7-BB29-9668406B6525}" presName="compNode" presStyleCnt="0"/>
      <dgm:spPr/>
    </dgm:pt>
    <dgm:pt modelId="{6DA209C0-4155-4128-A16E-78FEF5BA7D0B}" type="pres">
      <dgm:prSet presAssocID="{F9CEEB1A-8652-4DF7-BB29-9668406B6525}" presName="iconBgRect" presStyleLbl="bgShp" presStyleIdx="1" presStyleCnt="4"/>
      <dgm:spPr/>
    </dgm:pt>
    <dgm:pt modelId="{45BE69DC-420A-45D2-8BDA-4B543BB5F628}" type="pres">
      <dgm:prSet presAssocID="{F9CEEB1A-8652-4DF7-BB29-9668406B6525}"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73634B0E-4529-4344-A3E7-B3875EB1E948}" type="pres">
      <dgm:prSet presAssocID="{F9CEEB1A-8652-4DF7-BB29-9668406B6525}" presName="spaceRect" presStyleCnt="0"/>
      <dgm:spPr/>
    </dgm:pt>
    <dgm:pt modelId="{B9D6D0DF-8EF0-4E4B-9255-63D4D4D4CB04}" type="pres">
      <dgm:prSet presAssocID="{F9CEEB1A-8652-4DF7-BB29-9668406B6525}" presName="textRect" presStyleLbl="revTx" presStyleIdx="1" presStyleCnt="4">
        <dgm:presLayoutVars>
          <dgm:chMax val="1"/>
          <dgm:chPref val="1"/>
        </dgm:presLayoutVars>
      </dgm:prSet>
      <dgm:spPr/>
    </dgm:pt>
    <dgm:pt modelId="{69DFCE38-D8A8-42A2-A8C4-0071E34B7BFA}" type="pres">
      <dgm:prSet presAssocID="{BCD2B4BB-BE39-4D97-B9B4-E54F09383D15}" presName="sibTrans" presStyleLbl="sibTrans2D1" presStyleIdx="0" presStyleCnt="0"/>
      <dgm:spPr/>
    </dgm:pt>
    <dgm:pt modelId="{D527C2D8-5D3B-401B-9248-B1358ED44136}" type="pres">
      <dgm:prSet presAssocID="{E4D05C43-42C5-430E-88D1-EFE7E1FD9F9F}" presName="compNode" presStyleCnt="0"/>
      <dgm:spPr/>
    </dgm:pt>
    <dgm:pt modelId="{39886848-4060-4680-9B8C-2A75FEE381AF}" type="pres">
      <dgm:prSet presAssocID="{E4D05C43-42C5-430E-88D1-EFE7E1FD9F9F}" presName="iconBgRect" presStyleLbl="bgShp" presStyleIdx="2" presStyleCnt="4"/>
      <dgm:spPr/>
    </dgm:pt>
    <dgm:pt modelId="{0E082CA3-7B69-4A17-8FA4-9DF741BC80AF}" type="pres">
      <dgm:prSet presAssocID="{E4D05C43-42C5-430E-88D1-EFE7E1FD9F9F}"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Artist"/>
        </a:ext>
      </dgm:extLst>
    </dgm:pt>
    <dgm:pt modelId="{AF6D5348-6CA0-431E-B28D-369277DFB403}" type="pres">
      <dgm:prSet presAssocID="{E4D05C43-42C5-430E-88D1-EFE7E1FD9F9F}" presName="spaceRect" presStyleCnt="0"/>
      <dgm:spPr/>
    </dgm:pt>
    <dgm:pt modelId="{F53B4F1B-39DE-4C05-B466-13F5CE689A87}" type="pres">
      <dgm:prSet presAssocID="{E4D05C43-42C5-430E-88D1-EFE7E1FD9F9F}" presName="textRect" presStyleLbl="revTx" presStyleIdx="2" presStyleCnt="4">
        <dgm:presLayoutVars>
          <dgm:chMax val="1"/>
          <dgm:chPref val="1"/>
        </dgm:presLayoutVars>
      </dgm:prSet>
      <dgm:spPr/>
    </dgm:pt>
    <dgm:pt modelId="{97445062-FE0D-4F88-A2AC-4D89645633E5}" type="pres">
      <dgm:prSet presAssocID="{3FF77170-9830-4C80-A5DD-CE4E48237D07}" presName="sibTrans" presStyleLbl="sibTrans2D1" presStyleIdx="0" presStyleCnt="0"/>
      <dgm:spPr/>
    </dgm:pt>
    <dgm:pt modelId="{C1392993-EE7B-42C4-8361-566600356740}" type="pres">
      <dgm:prSet presAssocID="{C2BE7161-4C98-4BF9-A6CF-2AC647ECD290}" presName="compNode" presStyleCnt="0"/>
      <dgm:spPr/>
    </dgm:pt>
    <dgm:pt modelId="{F8C75DAB-1AAD-4529-A06E-86F8D7B547E6}" type="pres">
      <dgm:prSet presAssocID="{C2BE7161-4C98-4BF9-A6CF-2AC647ECD290}" presName="iconBgRect" presStyleLbl="bgShp" presStyleIdx="3" presStyleCnt="4"/>
      <dgm:spPr/>
    </dgm:pt>
    <dgm:pt modelId="{6C157AC2-AEBA-4298-81E9-097EA9837C0A}" type="pres">
      <dgm:prSet presAssocID="{C2BE7161-4C98-4BF9-A6CF-2AC647ECD290}"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Brainstorm"/>
        </a:ext>
      </dgm:extLst>
    </dgm:pt>
    <dgm:pt modelId="{9FE743F7-FC76-4492-AAE0-BD8D0ED02A82}" type="pres">
      <dgm:prSet presAssocID="{C2BE7161-4C98-4BF9-A6CF-2AC647ECD290}" presName="spaceRect" presStyleCnt="0"/>
      <dgm:spPr/>
    </dgm:pt>
    <dgm:pt modelId="{3612F53B-EA95-435C-9843-23EFBB2ED374}" type="pres">
      <dgm:prSet presAssocID="{C2BE7161-4C98-4BF9-A6CF-2AC647ECD290}" presName="textRect" presStyleLbl="revTx" presStyleIdx="3" presStyleCnt="4">
        <dgm:presLayoutVars>
          <dgm:chMax val="1"/>
          <dgm:chPref val="1"/>
        </dgm:presLayoutVars>
      </dgm:prSet>
      <dgm:spPr/>
    </dgm:pt>
  </dgm:ptLst>
  <dgm:cxnLst>
    <dgm:cxn modelId="{6F047932-1A3D-4D20-A38B-BD94CF43272F}" type="presOf" srcId="{E4D05C43-42C5-430E-88D1-EFE7E1FD9F9F}" destId="{F53B4F1B-39DE-4C05-B466-13F5CE689A87}" srcOrd="0" destOrd="0" presId="urn:microsoft.com/office/officeart/2018/2/layout/IconCircleList"/>
    <dgm:cxn modelId="{F6B60C3F-C6B0-4701-82B0-34D73CADB70D}" srcId="{FB67743B-6503-4FC9-86BE-38DD2CD2A5B6}" destId="{F9CEEB1A-8652-4DF7-BB29-9668406B6525}" srcOrd="1" destOrd="0" parTransId="{1042EA70-60CD-48BF-AF5E-35FC8E8EB50F}" sibTransId="{BCD2B4BB-BE39-4D97-B9B4-E54F09383D15}"/>
    <dgm:cxn modelId="{AFC47966-A9F4-4319-AC79-C907B845FD4D}" srcId="{FB67743B-6503-4FC9-86BE-38DD2CD2A5B6}" destId="{810B95CD-0502-4F25-9B68-94860EC3921D}" srcOrd="0" destOrd="0" parTransId="{29970211-BB9E-4175-8BCD-4F2B07E645AE}" sibTransId="{0FF92BA8-E9E0-4492-BBE6-2C0A2C3DCD6E}"/>
    <dgm:cxn modelId="{609D6A83-7A49-45C1-BFCF-69549D5A5899}" type="presOf" srcId="{3FF77170-9830-4C80-A5DD-CE4E48237D07}" destId="{97445062-FE0D-4F88-A2AC-4D89645633E5}" srcOrd="0" destOrd="0" presId="urn:microsoft.com/office/officeart/2018/2/layout/IconCircleList"/>
    <dgm:cxn modelId="{B9980387-881E-4882-81EC-2A0269D8AD3B}" type="presOf" srcId="{F9CEEB1A-8652-4DF7-BB29-9668406B6525}" destId="{B9D6D0DF-8EF0-4E4B-9255-63D4D4D4CB04}" srcOrd="0" destOrd="0" presId="urn:microsoft.com/office/officeart/2018/2/layout/IconCircleList"/>
    <dgm:cxn modelId="{B8100D9B-4EFB-417D-AAF5-98C1CA500428}" type="presOf" srcId="{C2BE7161-4C98-4BF9-A6CF-2AC647ECD290}" destId="{3612F53B-EA95-435C-9843-23EFBB2ED374}" srcOrd="0" destOrd="0" presId="urn:microsoft.com/office/officeart/2018/2/layout/IconCircleList"/>
    <dgm:cxn modelId="{E459D2A5-E741-4DE7-8327-B7A4EFC7931A}" srcId="{FB67743B-6503-4FC9-86BE-38DD2CD2A5B6}" destId="{E4D05C43-42C5-430E-88D1-EFE7E1FD9F9F}" srcOrd="2" destOrd="0" parTransId="{D561B57C-112B-4398-9B3A-4C7320EEB3CA}" sibTransId="{3FF77170-9830-4C80-A5DD-CE4E48237D07}"/>
    <dgm:cxn modelId="{29E637B1-330E-4130-A9B3-F2FC8629F7D5}" type="presOf" srcId="{0FF92BA8-E9E0-4492-BBE6-2C0A2C3DCD6E}" destId="{F62165A4-B635-42AE-A68B-83DE9979BCB4}" srcOrd="0" destOrd="0" presId="urn:microsoft.com/office/officeart/2018/2/layout/IconCircleList"/>
    <dgm:cxn modelId="{73624ED2-5DEE-4575-A81D-96E7F4DA1E83}" type="presOf" srcId="{810B95CD-0502-4F25-9B68-94860EC3921D}" destId="{0F536930-E8D4-47C6-B089-F7F5F6CF7DB0}" srcOrd="0" destOrd="0" presId="urn:microsoft.com/office/officeart/2018/2/layout/IconCircleList"/>
    <dgm:cxn modelId="{741E3DF0-6A88-4F79-9E00-003D1E2FC398}" type="presOf" srcId="{FB67743B-6503-4FC9-86BE-38DD2CD2A5B6}" destId="{71E293AF-6594-484A-83CF-5691E95BB145}" srcOrd="0" destOrd="0" presId="urn:microsoft.com/office/officeart/2018/2/layout/IconCircleList"/>
    <dgm:cxn modelId="{DF7301FC-E2EF-49D5-8FB3-6EA78F70E1D2}" type="presOf" srcId="{BCD2B4BB-BE39-4D97-B9B4-E54F09383D15}" destId="{69DFCE38-D8A8-42A2-A8C4-0071E34B7BFA}" srcOrd="0" destOrd="0" presId="urn:microsoft.com/office/officeart/2018/2/layout/IconCircleList"/>
    <dgm:cxn modelId="{DDC83CFF-D1CD-456E-921D-623EAE2C3268}" srcId="{FB67743B-6503-4FC9-86BE-38DD2CD2A5B6}" destId="{C2BE7161-4C98-4BF9-A6CF-2AC647ECD290}" srcOrd="3" destOrd="0" parTransId="{20265DA9-84BE-4D87-ABF1-4620FC638D2F}" sibTransId="{07B09164-858F-44F9-A08E-FD2A98B3520C}"/>
    <dgm:cxn modelId="{AF34C5B0-9139-494A-852F-897FD9586C11}" type="presParOf" srcId="{71E293AF-6594-484A-83CF-5691E95BB145}" destId="{BE25EEFA-1DE4-443D-AC5B-848BF621588D}" srcOrd="0" destOrd="0" presId="urn:microsoft.com/office/officeart/2018/2/layout/IconCircleList"/>
    <dgm:cxn modelId="{4CA094E0-8FC9-41C5-84D4-3BBACF43B649}" type="presParOf" srcId="{BE25EEFA-1DE4-443D-AC5B-848BF621588D}" destId="{CF94A62C-0320-4B0E-BAFF-9B5C49682F1E}" srcOrd="0" destOrd="0" presId="urn:microsoft.com/office/officeart/2018/2/layout/IconCircleList"/>
    <dgm:cxn modelId="{D3DAB2E2-8C7D-44B3-9A3F-2727019E6102}" type="presParOf" srcId="{CF94A62C-0320-4B0E-BAFF-9B5C49682F1E}" destId="{565F39A5-59DB-4DF9-97F7-A6A850BB6080}" srcOrd="0" destOrd="0" presId="urn:microsoft.com/office/officeart/2018/2/layout/IconCircleList"/>
    <dgm:cxn modelId="{C1AFAE5B-D725-4CB8-8A0C-01C0C29F7CFA}" type="presParOf" srcId="{CF94A62C-0320-4B0E-BAFF-9B5C49682F1E}" destId="{96F64130-F521-443E-8F3C-1565C9334916}" srcOrd="1" destOrd="0" presId="urn:microsoft.com/office/officeart/2018/2/layout/IconCircleList"/>
    <dgm:cxn modelId="{9EA868C5-A8D0-4A77-9B01-2ED24BA4C8FC}" type="presParOf" srcId="{CF94A62C-0320-4B0E-BAFF-9B5C49682F1E}" destId="{656F137B-E10C-4FD6-96B8-EEA6C807C1AF}" srcOrd="2" destOrd="0" presId="urn:microsoft.com/office/officeart/2018/2/layout/IconCircleList"/>
    <dgm:cxn modelId="{BF0CCA8A-0A1E-4BA2-A22D-8D0A70E08429}" type="presParOf" srcId="{CF94A62C-0320-4B0E-BAFF-9B5C49682F1E}" destId="{0F536930-E8D4-47C6-B089-F7F5F6CF7DB0}" srcOrd="3" destOrd="0" presId="urn:microsoft.com/office/officeart/2018/2/layout/IconCircleList"/>
    <dgm:cxn modelId="{F963ADEC-2857-44D8-9BBB-33F8C0A04A08}" type="presParOf" srcId="{BE25EEFA-1DE4-443D-AC5B-848BF621588D}" destId="{F62165A4-B635-42AE-A68B-83DE9979BCB4}" srcOrd="1" destOrd="0" presId="urn:microsoft.com/office/officeart/2018/2/layout/IconCircleList"/>
    <dgm:cxn modelId="{51D36C79-2671-48B6-AA0D-495DAD683A42}" type="presParOf" srcId="{BE25EEFA-1DE4-443D-AC5B-848BF621588D}" destId="{54146799-18C8-4248-8221-5647CE2E1370}" srcOrd="2" destOrd="0" presId="urn:microsoft.com/office/officeart/2018/2/layout/IconCircleList"/>
    <dgm:cxn modelId="{78A1B77D-7EBF-46BD-A31C-4F16DE38AB94}" type="presParOf" srcId="{54146799-18C8-4248-8221-5647CE2E1370}" destId="{6DA209C0-4155-4128-A16E-78FEF5BA7D0B}" srcOrd="0" destOrd="0" presId="urn:microsoft.com/office/officeart/2018/2/layout/IconCircleList"/>
    <dgm:cxn modelId="{88A44F91-01A4-416E-BCA9-C9300A44D0DF}" type="presParOf" srcId="{54146799-18C8-4248-8221-5647CE2E1370}" destId="{45BE69DC-420A-45D2-8BDA-4B543BB5F628}" srcOrd="1" destOrd="0" presId="urn:microsoft.com/office/officeart/2018/2/layout/IconCircleList"/>
    <dgm:cxn modelId="{45652CB2-6F45-4B07-9702-1B20CDB9488A}" type="presParOf" srcId="{54146799-18C8-4248-8221-5647CE2E1370}" destId="{73634B0E-4529-4344-A3E7-B3875EB1E948}" srcOrd="2" destOrd="0" presId="urn:microsoft.com/office/officeart/2018/2/layout/IconCircleList"/>
    <dgm:cxn modelId="{7F6EAFE3-4F52-43C5-8FF5-11B03E2198E9}" type="presParOf" srcId="{54146799-18C8-4248-8221-5647CE2E1370}" destId="{B9D6D0DF-8EF0-4E4B-9255-63D4D4D4CB04}" srcOrd="3" destOrd="0" presId="urn:microsoft.com/office/officeart/2018/2/layout/IconCircleList"/>
    <dgm:cxn modelId="{DD63AE1B-FEFC-43B8-BEAA-FF838BD49E37}" type="presParOf" srcId="{BE25EEFA-1DE4-443D-AC5B-848BF621588D}" destId="{69DFCE38-D8A8-42A2-A8C4-0071E34B7BFA}" srcOrd="3" destOrd="0" presId="urn:microsoft.com/office/officeart/2018/2/layout/IconCircleList"/>
    <dgm:cxn modelId="{D6034DDF-0B93-4BDF-AC40-20BE917B475E}" type="presParOf" srcId="{BE25EEFA-1DE4-443D-AC5B-848BF621588D}" destId="{D527C2D8-5D3B-401B-9248-B1358ED44136}" srcOrd="4" destOrd="0" presId="urn:microsoft.com/office/officeart/2018/2/layout/IconCircleList"/>
    <dgm:cxn modelId="{F61928CC-9806-4992-9C3F-84EA29B22A7D}" type="presParOf" srcId="{D527C2D8-5D3B-401B-9248-B1358ED44136}" destId="{39886848-4060-4680-9B8C-2A75FEE381AF}" srcOrd="0" destOrd="0" presId="urn:microsoft.com/office/officeart/2018/2/layout/IconCircleList"/>
    <dgm:cxn modelId="{DC66D8A5-C453-4B90-82BC-CC306AFCFD40}" type="presParOf" srcId="{D527C2D8-5D3B-401B-9248-B1358ED44136}" destId="{0E082CA3-7B69-4A17-8FA4-9DF741BC80AF}" srcOrd="1" destOrd="0" presId="urn:microsoft.com/office/officeart/2018/2/layout/IconCircleList"/>
    <dgm:cxn modelId="{E874AD60-8114-4872-9CF0-35E9451872F6}" type="presParOf" srcId="{D527C2D8-5D3B-401B-9248-B1358ED44136}" destId="{AF6D5348-6CA0-431E-B28D-369277DFB403}" srcOrd="2" destOrd="0" presId="urn:microsoft.com/office/officeart/2018/2/layout/IconCircleList"/>
    <dgm:cxn modelId="{8506A102-F09C-4F5F-91E3-28A8E162EE92}" type="presParOf" srcId="{D527C2D8-5D3B-401B-9248-B1358ED44136}" destId="{F53B4F1B-39DE-4C05-B466-13F5CE689A87}" srcOrd="3" destOrd="0" presId="urn:microsoft.com/office/officeart/2018/2/layout/IconCircleList"/>
    <dgm:cxn modelId="{774EF311-8270-4ADB-A40F-D217784A2D3E}" type="presParOf" srcId="{BE25EEFA-1DE4-443D-AC5B-848BF621588D}" destId="{97445062-FE0D-4F88-A2AC-4D89645633E5}" srcOrd="5" destOrd="0" presId="urn:microsoft.com/office/officeart/2018/2/layout/IconCircleList"/>
    <dgm:cxn modelId="{CF2329F6-CA41-4665-9EBB-176E345F3FC2}" type="presParOf" srcId="{BE25EEFA-1DE4-443D-AC5B-848BF621588D}" destId="{C1392993-EE7B-42C4-8361-566600356740}" srcOrd="6" destOrd="0" presId="urn:microsoft.com/office/officeart/2018/2/layout/IconCircleList"/>
    <dgm:cxn modelId="{F20B9FB7-1886-44B3-9556-9FD6D4119F92}" type="presParOf" srcId="{C1392993-EE7B-42C4-8361-566600356740}" destId="{F8C75DAB-1AAD-4529-A06E-86F8D7B547E6}" srcOrd="0" destOrd="0" presId="urn:microsoft.com/office/officeart/2018/2/layout/IconCircleList"/>
    <dgm:cxn modelId="{796C88D6-0862-4418-BE53-A5986226D9D6}" type="presParOf" srcId="{C1392993-EE7B-42C4-8361-566600356740}" destId="{6C157AC2-AEBA-4298-81E9-097EA9837C0A}" srcOrd="1" destOrd="0" presId="urn:microsoft.com/office/officeart/2018/2/layout/IconCircleList"/>
    <dgm:cxn modelId="{9E5BF88B-2890-4A4D-911A-CB643C9DC280}" type="presParOf" srcId="{C1392993-EE7B-42C4-8361-566600356740}" destId="{9FE743F7-FC76-4492-AAE0-BD8D0ED02A82}" srcOrd="2" destOrd="0" presId="urn:microsoft.com/office/officeart/2018/2/layout/IconCircleList"/>
    <dgm:cxn modelId="{1F7CD4F4-0763-45D5-9AE1-CA0664049E0F}" type="presParOf" srcId="{C1392993-EE7B-42C4-8361-566600356740}" destId="{3612F53B-EA95-435C-9843-23EFBB2ED37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CA8078F-D9B1-47BD-99F8-BA625B3F964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C430701-D0AC-4694-BE6E-E4B817E4185A}">
      <dgm:prSet custT="1"/>
      <dgm:spPr/>
      <dgm:t>
        <a:bodyPr/>
        <a:lstStyle/>
        <a:p>
          <a:r>
            <a:rPr lang="pt-PT" sz="4000" b="0" i="0" dirty="0"/>
            <a:t>Que perguntas tem sobre o património cultural ou sobre a sessão de hoje</a:t>
          </a:r>
          <a:r>
            <a:rPr lang="en" sz="4000" b="0" i="0" dirty="0"/>
            <a:t>?</a:t>
          </a:r>
          <a:endParaRPr lang="en-US" sz="4000" dirty="0"/>
        </a:p>
      </dgm:t>
    </dgm:pt>
    <dgm:pt modelId="{8AAD59B2-AFDA-45AF-B20F-868682D32A15}" type="parTrans" cxnId="{6C8BFCFB-5C89-4A2C-919E-1464D4F84A16}">
      <dgm:prSet/>
      <dgm:spPr/>
      <dgm:t>
        <a:bodyPr/>
        <a:lstStyle/>
        <a:p>
          <a:endParaRPr lang="en-US"/>
        </a:p>
      </dgm:t>
    </dgm:pt>
    <dgm:pt modelId="{CECD3539-7DC2-410E-8CF0-8F8FF8E5CE5D}" type="sibTrans" cxnId="{6C8BFCFB-5C89-4A2C-919E-1464D4F84A16}">
      <dgm:prSet/>
      <dgm:spPr/>
      <dgm:t>
        <a:bodyPr/>
        <a:lstStyle/>
        <a:p>
          <a:endParaRPr lang="en-US"/>
        </a:p>
      </dgm:t>
    </dgm:pt>
    <dgm:pt modelId="{000C4441-4FFF-44F7-881B-07653CC36DCC}">
      <dgm:prSet custT="1"/>
      <dgm:spPr/>
      <dgm:t>
        <a:bodyPr/>
        <a:lstStyle/>
        <a:p>
          <a:r>
            <a:rPr lang="pt-PT" sz="4000" b="0" i="0" dirty="0"/>
            <a:t>Há algum aspeto que gostaria de aprofundar ou sobre o qual precise de esclarecimentos?</a:t>
          </a:r>
          <a:endParaRPr lang="en-US" sz="4000" dirty="0"/>
        </a:p>
      </dgm:t>
    </dgm:pt>
    <dgm:pt modelId="{5A910796-B09F-4FB8-BBEF-DF2DC0324FC0}" type="parTrans" cxnId="{A7AD8B83-2F84-4E16-A893-CC6FD417363B}">
      <dgm:prSet/>
      <dgm:spPr/>
      <dgm:t>
        <a:bodyPr/>
        <a:lstStyle/>
        <a:p>
          <a:endParaRPr lang="en-US"/>
        </a:p>
      </dgm:t>
    </dgm:pt>
    <dgm:pt modelId="{7113416B-DC0E-4C39-87FD-C818BACC1FFC}" type="sibTrans" cxnId="{A7AD8B83-2F84-4E16-A893-CC6FD417363B}">
      <dgm:prSet/>
      <dgm:spPr/>
      <dgm:t>
        <a:bodyPr/>
        <a:lstStyle/>
        <a:p>
          <a:endParaRPr lang="en-US"/>
        </a:p>
      </dgm:t>
    </dgm:pt>
    <dgm:pt modelId="{577428EB-D90E-441D-8102-1FF194CBBA42}" type="pres">
      <dgm:prSet presAssocID="{9CA8078F-D9B1-47BD-99F8-BA625B3F9640}" presName="root" presStyleCnt="0">
        <dgm:presLayoutVars>
          <dgm:dir/>
          <dgm:resizeHandles val="exact"/>
        </dgm:presLayoutVars>
      </dgm:prSet>
      <dgm:spPr/>
    </dgm:pt>
    <dgm:pt modelId="{65BB9A58-ADCC-4C42-8E1C-E5130C2012DD}" type="pres">
      <dgm:prSet presAssocID="{0C430701-D0AC-4694-BE6E-E4B817E4185A}" presName="compNode" presStyleCnt="0"/>
      <dgm:spPr/>
    </dgm:pt>
    <dgm:pt modelId="{7E5130E8-1DEA-449D-89ED-0FAEE2EF1BD4}" type="pres">
      <dgm:prSet presAssocID="{0C430701-D0AC-4694-BE6E-E4B817E4185A}" presName="bgRect" presStyleLbl="bgShp" presStyleIdx="0" presStyleCnt="2"/>
      <dgm:spPr/>
    </dgm:pt>
    <dgm:pt modelId="{216BE6B2-BCE2-4FC5-954A-064863BCA19D}" type="pres">
      <dgm:prSet presAssocID="{0C430701-D0AC-4694-BE6E-E4B817E4185A}"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Questions"/>
        </a:ext>
      </dgm:extLst>
    </dgm:pt>
    <dgm:pt modelId="{B9256FCA-F276-423B-8BB0-5490A7E35368}" type="pres">
      <dgm:prSet presAssocID="{0C430701-D0AC-4694-BE6E-E4B817E4185A}" presName="spaceRect" presStyleCnt="0"/>
      <dgm:spPr/>
    </dgm:pt>
    <dgm:pt modelId="{C2C3EDE2-7273-4F95-BF58-14C46F605422}" type="pres">
      <dgm:prSet presAssocID="{0C430701-D0AC-4694-BE6E-E4B817E4185A}" presName="parTx" presStyleLbl="revTx" presStyleIdx="0" presStyleCnt="2">
        <dgm:presLayoutVars>
          <dgm:chMax val="0"/>
          <dgm:chPref val="0"/>
        </dgm:presLayoutVars>
      </dgm:prSet>
      <dgm:spPr/>
    </dgm:pt>
    <dgm:pt modelId="{76BD6246-3428-4DE8-A14F-0B0DD7EB2F47}" type="pres">
      <dgm:prSet presAssocID="{CECD3539-7DC2-410E-8CF0-8F8FF8E5CE5D}" presName="sibTrans" presStyleCnt="0"/>
      <dgm:spPr/>
    </dgm:pt>
    <dgm:pt modelId="{F479F7F2-3371-4737-9751-459FFADC5300}" type="pres">
      <dgm:prSet presAssocID="{000C4441-4FFF-44F7-881B-07653CC36DCC}" presName="compNode" presStyleCnt="0"/>
      <dgm:spPr/>
    </dgm:pt>
    <dgm:pt modelId="{92A86560-1B14-4B6E-ADDF-8B4054170B27}" type="pres">
      <dgm:prSet presAssocID="{000C4441-4FFF-44F7-881B-07653CC36DCC}" presName="bgRect" presStyleLbl="bgShp" presStyleIdx="1" presStyleCnt="2"/>
      <dgm:spPr/>
    </dgm:pt>
    <dgm:pt modelId="{D5425D36-B24C-48DA-A565-401CC27AD878}" type="pres">
      <dgm:prSet presAssocID="{000C4441-4FFF-44F7-881B-07653CC36DCC}"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 mark"/>
        </a:ext>
      </dgm:extLst>
    </dgm:pt>
    <dgm:pt modelId="{BD56D168-59FE-46EC-B100-5BC18B81689D}" type="pres">
      <dgm:prSet presAssocID="{000C4441-4FFF-44F7-881B-07653CC36DCC}" presName="spaceRect" presStyleCnt="0"/>
      <dgm:spPr/>
    </dgm:pt>
    <dgm:pt modelId="{F196DA12-EF04-42FB-88B7-C9EA87144EEE}" type="pres">
      <dgm:prSet presAssocID="{000C4441-4FFF-44F7-881B-07653CC36DCC}" presName="parTx" presStyleLbl="revTx" presStyleIdx="1" presStyleCnt="2">
        <dgm:presLayoutVars>
          <dgm:chMax val="0"/>
          <dgm:chPref val="0"/>
        </dgm:presLayoutVars>
      </dgm:prSet>
      <dgm:spPr/>
    </dgm:pt>
  </dgm:ptLst>
  <dgm:cxnLst>
    <dgm:cxn modelId="{5D59FB7B-FE74-4EB4-8E22-CEA8197CBA45}" type="presOf" srcId="{9CA8078F-D9B1-47BD-99F8-BA625B3F9640}" destId="{577428EB-D90E-441D-8102-1FF194CBBA42}" srcOrd="0" destOrd="0" presId="urn:microsoft.com/office/officeart/2018/2/layout/IconVerticalSolidList"/>
    <dgm:cxn modelId="{A7AD8B83-2F84-4E16-A893-CC6FD417363B}" srcId="{9CA8078F-D9B1-47BD-99F8-BA625B3F9640}" destId="{000C4441-4FFF-44F7-881B-07653CC36DCC}" srcOrd="1" destOrd="0" parTransId="{5A910796-B09F-4FB8-BBEF-DF2DC0324FC0}" sibTransId="{7113416B-DC0E-4C39-87FD-C818BACC1FFC}"/>
    <dgm:cxn modelId="{8D853789-EB81-4464-8456-6312B2AA4235}" type="presOf" srcId="{0C430701-D0AC-4694-BE6E-E4B817E4185A}" destId="{C2C3EDE2-7273-4F95-BF58-14C46F605422}" srcOrd="0" destOrd="0" presId="urn:microsoft.com/office/officeart/2018/2/layout/IconVerticalSolidList"/>
    <dgm:cxn modelId="{E2F58EBD-C9D5-4D0D-9EDB-74B9F45515DD}" type="presOf" srcId="{000C4441-4FFF-44F7-881B-07653CC36DCC}" destId="{F196DA12-EF04-42FB-88B7-C9EA87144EEE}" srcOrd="0" destOrd="0" presId="urn:microsoft.com/office/officeart/2018/2/layout/IconVerticalSolidList"/>
    <dgm:cxn modelId="{6C8BFCFB-5C89-4A2C-919E-1464D4F84A16}" srcId="{9CA8078F-D9B1-47BD-99F8-BA625B3F9640}" destId="{0C430701-D0AC-4694-BE6E-E4B817E4185A}" srcOrd="0" destOrd="0" parTransId="{8AAD59B2-AFDA-45AF-B20F-868682D32A15}" sibTransId="{CECD3539-7DC2-410E-8CF0-8F8FF8E5CE5D}"/>
    <dgm:cxn modelId="{8B7E31A8-9077-46BF-8948-058239E01490}" type="presParOf" srcId="{577428EB-D90E-441D-8102-1FF194CBBA42}" destId="{65BB9A58-ADCC-4C42-8E1C-E5130C2012DD}" srcOrd="0" destOrd="0" presId="urn:microsoft.com/office/officeart/2018/2/layout/IconVerticalSolidList"/>
    <dgm:cxn modelId="{6C52CC00-A300-4FD9-8762-190B1BD28CF8}" type="presParOf" srcId="{65BB9A58-ADCC-4C42-8E1C-E5130C2012DD}" destId="{7E5130E8-1DEA-449D-89ED-0FAEE2EF1BD4}" srcOrd="0" destOrd="0" presId="urn:microsoft.com/office/officeart/2018/2/layout/IconVerticalSolidList"/>
    <dgm:cxn modelId="{275C625F-F418-4DEE-A221-40099EB4E2FF}" type="presParOf" srcId="{65BB9A58-ADCC-4C42-8E1C-E5130C2012DD}" destId="{216BE6B2-BCE2-4FC5-954A-064863BCA19D}" srcOrd="1" destOrd="0" presId="urn:microsoft.com/office/officeart/2018/2/layout/IconVerticalSolidList"/>
    <dgm:cxn modelId="{35E2C69F-5B2A-4D46-B46D-1F3DE4AEE4B4}" type="presParOf" srcId="{65BB9A58-ADCC-4C42-8E1C-E5130C2012DD}" destId="{B9256FCA-F276-423B-8BB0-5490A7E35368}" srcOrd="2" destOrd="0" presId="urn:microsoft.com/office/officeart/2018/2/layout/IconVerticalSolidList"/>
    <dgm:cxn modelId="{BAAF3E02-1C5D-43E0-87EE-BCC0C681AEC1}" type="presParOf" srcId="{65BB9A58-ADCC-4C42-8E1C-E5130C2012DD}" destId="{C2C3EDE2-7273-4F95-BF58-14C46F605422}" srcOrd="3" destOrd="0" presId="urn:microsoft.com/office/officeart/2018/2/layout/IconVerticalSolidList"/>
    <dgm:cxn modelId="{4D293163-33BD-4373-8522-1092F1E729B2}" type="presParOf" srcId="{577428EB-D90E-441D-8102-1FF194CBBA42}" destId="{76BD6246-3428-4DE8-A14F-0B0DD7EB2F47}" srcOrd="1" destOrd="0" presId="urn:microsoft.com/office/officeart/2018/2/layout/IconVerticalSolidList"/>
    <dgm:cxn modelId="{94C0C945-9B6F-4B79-9285-693A977DEBA9}" type="presParOf" srcId="{577428EB-D90E-441D-8102-1FF194CBBA42}" destId="{F479F7F2-3371-4737-9751-459FFADC5300}" srcOrd="2" destOrd="0" presId="urn:microsoft.com/office/officeart/2018/2/layout/IconVerticalSolidList"/>
    <dgm:cxn modelId="{3480BB64-620D-40F3-A465-A5D0E04D9143}" type="presParOf" srcId="{F479F7F2-3371-4737-9751-459FFADC5300}" destId="{92A86560-1B14-4B6E-ADDF-8B4054170B27}" srcOrd="0" destOrd="0" presId="urn:microsoft.com/office/officeart/2018/2/layout/IconVerticalSolidList"/>
    <dgm:cxn modelId="{468D28C0-8E89-40B4-8E71-7F0576E17FF3}" type="presParOf" srcId="{F479F7F2-3371-4737-9751-459FFADC5300}" destId="{D5425D36-B24C-48DA-A565-401CC27AD878}" srcOrd="1" destOrd="0" presId="urn:microsoft.com/office/officeart/2018/2/layout/IconVerticalSolidList"/>
    <dgm:cxn modelId="{1A34AE76-3775-4B59-AD72-B96A12227301}" type="presParOf" srcId="{F479F7F2-3371-4737-9751-459FFADC5300}" destId="{BD56D168-59FE-46EC-B100-5BC18B81689D}" srcOrd="2" destOrd="0" presId="urn:microsoft.com/office/officeart/2018/2/layout/IconVerticalSolidList"/>
    <dgm:cxn modelId="{613DE0DD-24E8-4CAE-8D85-79CF0D2C3E6A}" type="presParOf" srcId="{F479F7F2-3371-4737-9751-459FFADC5300}" destId="{F196DA12-EF04-42FB-88B7-C9EA87144EE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27A0DD8-31FC-4867-8CDB-23C0CBFA82A3}"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D081FF8B-A43C-4B1C-8D36-E7D4CF397993}">
      <dgm:prSet custT="1"/>
      <dgm:spPr/>
      <dgm:t>
        <a:bodyPr/>
        <a:lstStyle/>
        <a:p>
          <a:pPr>
            <a:lnSpc>
              <a:spcPct val="100000"/>
            </a:lnSpc>
          </a:pPr>
          <a:r>
            <a:rPr lang="pt-PT" sz="4000" b="0" i="0" dirty="0"/>
            <a:t>Objetivo: Identificar e analisar os bens culturais nas comunidades locais</a:t>
          </a:r>
          <a:r>
            <a:rPr lang="en" sz="4000" b="0" i="0" dirty="0"/>
            <a:t>.</a:t>
          </a:r>
          <a:endParaRPr lang="en-US" sz="4000" dirty="0"/>
        </a:p>
      </dgm:t>
    </dgm:pt>
    <dgm:pt modelId="{5381DC81-7C50-46F4-8344-824ABD6161AC}" type="parTrans" cxnId="{C6F37511-666D-4993-B699-AE01DFB6D0B5}">
      <dgm:prSet/>
      <dgm:spPr/>
      <dgm:t>
        <a:bodyPr/>
        <a:lstStyle/>
        <a:p>
          <a:endParaRPr lang="en-US"/>
        </a:p>
      </dgm:t>
    </dgm:pt>
    <dgm:pt modelId="{0D17A1C0-4F1D-4BEF-BD0F-7C76B46417CA}" type="sibTrans" cxnId="{C6F37511-666D-4993-B699-AE01DFB6D0B5}">
      <dgm:prSet/>
      <dgm:spPr/>
      <dgm:t>
        <a:bodyPr/>
        <a:lstStyle/>
        <a:p>
          <a:pPr>
            <a:lnSpc>
              <a:spcPct val="100000"/>
            </a:lnSpc>
          </a:pPr>
          <a:endParaRPr lang="en-US"/>
        </a:p>
      </dgm:t>
    </dgm:pt>
    <dgm:pt modelId="{7C64D373-0983-4870-A4FD-74D702C7D5DC}">
      <dgm:prSet custT="1"/>
      <dgm:spPr/>
      <dgm:t>
        <a:bodyPr/>
        <a:lstStyle/>
        <a:p>
          <a:pPr>
            <a:lnSpc>
              <a:spcPct val="100000"/>
            </a:lnSpc>
          </a:pPr>
          <a:r>
            <a:rPr lang="pt-PT" sz="4000" b="0" i="0" dirty="0"/>
            <a:t>Formato: Mapeamento e discussão em grupos</a:t>
          </a:r>
          <a:r>
            <a:rPr lang="en" sz="4000" b="0" i="0" dirty="0"/>
            <a:t>.</a:t>
          </a:r>
          <a:endParaRPr lang="en-US" sz="4000" dirty="0"/>
        </a:p>
      </dgm:t>
    </dgm:pt>
    <dgm:pt modelId="{4A13D08F-58E1-4BC5-9E58-058B755B9DCB}" type="parTrans" cxnId="{E54EDF31-A7DA-4454-B9BB-A3721B207254}">
      <dgm:prSet/>
      <dgm:spPr/>
      <dgm:t>
        <a:bodyPr/>
        <a:lstStyle/>
        <a:p>
          <a:endParaRPr lang="en-US"/>
        </a:p>
      </dgm:t>
    </dgm:pt>
    <dgm:pt modelId="{CD540F32-0F01-4CD4-B2E4-A4F3AF1FFAC5}" type="sibTrans" cxnId="{E54EDF31-A7DA-4454-B9BB-A3721B207254}">
      <dgm:prSet/>
      <dgm:spPr/>
      <dgm:t>
        <a:bodyPr/>
        <a:lstStyle/>
        <a:p>
          <a:endParaRPr lang="en-US"/>
        </a:p>
      </dgm:t>
    </dgm:pt>
    <dgm:pt modelId="{77EDC37A-0721-4644-8D17-529A8A9E07F3}" type="pres">
      <dgm:prSet presAssocID="{527A0DD8-31FC-4867-8CDB-23C0CBFA82A3}" presName="root" presStyleCnt="0">
        <dgm:presLayoutVars>
          <dgm:dir/>
          <dgm:resizeHandles val="exact"/>
        </dgm:presLayoutVars>
      </dgm:prSet>
      <dgm:spPr/>
    </dgm:pt>
    <dgm:pt modelId="{68C8DE8F-9C63-4163-A6C5-252B475F59CC}" type="pres">
      <dgm:prSet presAssocID="{527A0DD8-31FC-4867-8CDB-23C0CBFA82A3}" presName="container" presStyleCnt="0">
        <dgm:presLayoutVars>
          <dgm:dir/>
          <dgm:resizeHandles val="exact"/>
        </dgm:presLayoutVars>
      </dgm:prSet>
      <dgm:spPr/>
    </dgm:pt>
    <dgm:pt modelId="{144151D8-6DE8-4521-B76D-CB33EB18EFFA}" type="pres">
      <dgm:prSet presAssocID="{D081FF8B-A43C-4B1C-8D36-E7D4CF397993}" presName="compNode" presStyleCnt="0"/>
      <dgm:spPr/>
    </dgm:pt>
    <dgm:pt modelId="{762F7407-52E3-48D0-B3B8-8A9D472FC7C4}" type="pres">
      <dgm:prSet presAssocID="{D081FF8B-A43C-4B1C-8D36-E7D4CF397993}" presName="iconBgRect" presStyleLbl="bgShp" presStyleIdx="0" presStyleCnt="2"/>
      <dgm:spPr/>
    </dgm:pt>
    <dgm:pt modelId="{48997FA0-6CCB-4210-8252-228BD6885A8F}" type="pres">
      <dgm:prSet presAssocID="{D081FF8B-A43C-4B1C-8D36-E7D4CF397993}"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ullseye"/>
        </a:ext>
      </dgm:extLst>
    </dgm:pt>
    <dgm:pt modelId="{9EF4F352-5589-45BF-B3BD-150C7A985508}" type="pres">
      <dgm:prSet presAssocID="{D081FF8B-A43C-4B1C-8D36-E7D4CF397993}" presName="spaceRect" presStyleCnt="0"/>
      <dgm:spPr/>
    </dgm:pt>
    <dgm:pt modelId="{8D411E2C-35C2-4480-B744-802CF84EEB3E}" type="pres">
      <dgm:prSet presAssocID="{D081FF8B-A43C-4B1C-8D36-E7D4CF397993}" presName="textRect" presStyleLbl="revTx" presStyleIdx="0" presStyleCnt="2">
        <dgm:presLayoutVars>
          <dgm:chMax val="1"/>
          <dgm:chPref val="1"/>
        </dgm:presLayoutVars>
      </dgm:prSet>
      <dgm:spPr/>
    </dgm:pt>
    <dgm:pt modelId="{4F15077A-C08E-4735-A986-BEC781A04451}" type="pres">
      <dgm:prSet presAssocID="{0D17A1C0-4F1D-4BEF-BD0F-7C76B46417CA}" presName="sibTrans" presStyleLbl="sibTrans2D1" presStyleIdx="0" presStyleCnt="0"/>
      <dgm:spPr/>
    </dgm:pt>
    <dgm:pt modelId="{62B69240-EB94-4A61-825A-DA60214364E6}" type="pres">
      <dgm:prSet presAssocID="{7C64D373-0983-4870-A4FD-74D702C7D5DC}" presName="compNode" presStyleCnt="0"/>
      <dgm:spPr/>
    </dgm:pt>
    <dgm:pt modelId="{38BB4C99-6DB2-4318-B557-A0C69B723EAC}" type="pres">
      <dgm:prSet presAssocID="{7C64D373-0983-4870-A4FD-74D702C7D5DC}" presName="iconBgRect" presStyleLbl="bgShp" presStyleIdx="1" presStyleCnt="2"/>
      <dgm:spPr/>
    </dgm:pt>
    <dgm:pt modelId="{7BC37864-7A58-475F-B04C-9BFD5FC50007}" type="pres">
      <dgm:prSet presAssocID="{7C64D373-0983-4870-A4FD-74D702C7D5DC}"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1521F55D-CFEB-4F97-B3E8-AFD1C60E8D7E}" type="pres">
      <dgm:prSet presAssocID="{7C64D373-0983-4870-A4FD-74D702C7D5DC}" presName="spaceRect" presStyleCnt="0"/>
      <dgm:spPr/>
    </dgm:pt>
    <dgm:pt modelId="{C6499B41-8BCD-4D6D-BF8A-739FF85924BD}" type="pres">
      <dgm:prSet presAssocID="{7C64D373-0983-4870-A4FD-74D702C7D5DC}" presName="textRect" presStyleLbl="revTx" presStyleIdx="1" presStyleCnt="2">
        <dgm:presLayoutVars>
          <dgm:chMax val="1"/>
          <dgm:chPref val="1"/>
        </dgm:presLayoutVars>
      </dgm:prSet>
      <dgm:spPr/>
    </dgm:pt>
  </dgm:ptLst>
  <dgm:cxnLst>
    <dgm:cxn modelId="{C6F37511-666D-4993-B699-AE01DFB6D0B5}" srcId="{527A0DD8-31FC-4867-8CDB-23C0CBFA82A3}" destId="{D081FF8B-A43C-4B1C-8D36-E7D4CF397993}" srcOrd="0" destOrd="0" parTransId="{5381DC81-7C50-46F4-8344-824ABD6161AC}" sibTransId="{0D17A1C0-4F1D-4BEF-BD0F-7C76B46417CA}"/>
    <dgm:cxn modelId="{E54EDF31-A7DA-4454-B9BB-A3721B207254}" srcId="{527A0DD8-31FC-4867-8CDB-23C0CBFA82A3}" destId="{7C64D373-0983-4870-A4FD-74D702C7D5DC}" srcOrd="1" destOrd="0" parTransId="{4A13D08F-58E1-4BC5-9E58-058B755B9DCB}" sibTransId="{CD540F32-0F01-4CD4-B2E4-A4F3AF1FFAC5}"/>
    <dgm:cxn modelId="{6330F745-7571-466A-B513-BF842BC7373E}" type="presOf" srcId="{527A0DD8-31FC-4867-8CDB-23C0CBFA82A3}" destId="{77EDC37A-0721-4644-8D17-529A8A9E07F3}" srcOrd="0" destOrd="0" presId="urn:microsoft.com/office/officeart/2018/2/layout/IconCircleList"/>
    <dgm:cxn modelId="{44189E58-1801-436D-921E-7A01C9484D77}" type="presOf" srcId="{7C64D373-0983-4870-A4FD-74D702C7D5DC}" destId="{C6499B41-8BCD-4D6D-BF8A-739FF85924BD}" srcOrd="0" destOrd="0" presId="urn:microsoft.com/office/officeart/2018/2/layout/IconCircleList"/>
    <dgm:cxn modelId="{EFADB28A-0BB0-4A02-A612-3BD32AD28361}" type="presOf" srcId="{D081FF8B-A43C-4B1C-8D36-E7D4CF397993}" destId="{8D411E2C-35C2-4480-B744-802CF84EEB3E}" srcOrd="0" destOrd="0" presId="urn:microsoft.com/office/officeart/2018/2/layout/IconCircleList"/>
    <dgm:cxn modelId="{E78AE59D-436B-4F26-9A8D-8B15646C5955}" type="presOf" srcId="{0D17A1C0-4F1D-4BEF-BD0F-7C76B46417CA}" destId="{4F15077A-C08E-4735-A986-BEC781A04451}" srcOrd="0" destOrd="0" presId="urn:microsoft.com/office/officeart/2018/2/layout/IconCircleList"/>
    <dgm:cxn modelId="{334A119F-F130-4E3E-8CE0-2187CD168CDE}" type="presParOf" srcId="{77EDC37A-0721-4644-8D17-529A8A9E07F3}" destId="{68C8DE8F-9C63-4163-A6C5-252B475F59CC}" srcOrd="0" destOrd="0" presId="urn:microsoft.com/office/officeart/2018/2/layout/IconCircleList"/>
    <dgm:cxn modelId="{604026D6-E99E-43BA-B8C8-536785A5E429}" type="presParOf" srcId="{68C8DE8F-9C63-4163-A6C5-252B475F59CC}" destId="{144151D8-6DE8-4521-B76D-CB33EB18EFFA}" srcOrd="0" destOrd="0" presId="urn:microsoft.com/office/officeart/2018/2/layout/IconCircleList"/>
    <dgm:cxn modelId="{E66A3767-F9A9-4AC1-B78C-1ABD014DD069}" type="presParOf" srcId="{144151D8-6DE8-4521-B76D-CB33EB18EFFA}" destId="{762F7407-52E3-48D0-B3B8-8A9D472FC7C4}" srcOrd="0" destOrd="0" presId="urn:microsoft.com/office/officeart/2018/2/layout/IconCircleList"/>
    <dgm:cxn modelId="{7DAAABE6-BB64-4E18-852A-2756932E630D}" type="presParOf" srcId="{144151D8-6DE8-4521-B76D-CB33EB18EFFA}" destId="{48997FA0-6CCB-4210-8252-228BD6885A8F}" srcOrd="1" destOrd="0" presId="urn:microsoft.com/office/officeart/2018/2/layout/IconCircleList"/>
    <dgm:cxn modelId="{B26051F7-FEB7-4B43-A74A-03BF8A8373B0}" type="presParOf" srcId="{144151D8-6DE8-4521-B76D-CB33EB18EFFA}" destId="{9EF4F352-5589-45BF-B3BD-150C7A985508}" srcOrd="2" destOrd="0" presId="urn:microsoft.com/office/officeart/2018/2/layout/IconCircleList"/>
    <dgm:cxn modelId="{E1A9D8CA-7D7B-4D0D-834C-4B1D9AF91583}" type="presParOf" srcId="{144151D8-6DE8-4521-B76D-CB33EB18EFFA}" destId="{8D411E2C-35C2-4480-B744-802CF84EEB3E}" srcOrd="3" destOrd="0" presId="urn:microsoft.com/office/officeart/2018/2/layout/IconCircleList"/>
    <dgm:cxn modelId="{624E8E24-FFD3-4CA2-AD2A-ED0ED831C964}" type="presParOf" srcId="{68C8DE8F-9C63-4163-A6C5-252B475F59CC}" destId="{4F15077A-C08E-4735-A986-BEC781A04451}" srcOrd="1" destOrd="0" presId="urn:microsoft.com/office/officeart/2018/2/layout/IconCircleList"/>
    <dgm:cxn modelId="{17EE2E56-633A-4BDE-A37C-87BC01183369}" type="presParOf" srcId="{68C8DE8F-9C63-4163-A6C5-252B475F59CC}" destId="{62B69240-EB94-4A61-825A-DA60214364E6}" srcOrd="2" destOrd="0" presId="urn:microsoft.com/office/officeart/2018/2/layout/IconCircleList"/>
    <dgm:cxn modelId="{3B7BFFE1-D316-4DEE-853C-CCA31CE3E2FA}" type="presParOf" srcId="{62B69240-EB94-4A61-825A-DA60214364E6}" destId="{38BB4C99-6DB2-4318-B557-A0C69B723EAC}" srcOrd="0" destOrd="0" presId="urn:microsoft.com/office/officeart/2018/2/layout/IconCircleList"/>
    <dgm:cxn modelId="{C52F3CA4-BD14-49AC-9B42-0B406F4609A1}" type="presParOf" srcId="{62B69240-EB94-4A61-825A-DA60214364E6}" destId="{7BC37864-7A58-475F-B04C-9BFD5FC50007}" srcOrd="1" destOrd="0" presId="urn:microsoft.com/office/officeart/2018/2/layout/IconCircleList"/>
    <dgm:cxn modelId="{3741AA83-66F7-4BFA-90D3-253BCECBE64A}" type="presParOf" srcId="{62B69240-EB94-4A61-825A-DA60214364E6}" destId="{1521F55D-CFEB-4F97-B3E8-AFD1C60E8D7E}" srcOrd="2" destOrd="0" presId="urn:microsoft.com/office/officeart/2018/2/layout/IconCircleList"/>
    <dgm:cxn modelId="{4EC208C4-C4F7-4E75-BE91-1DCD1A29C1D9}" type="presParOf" srcId="{62B69240-EB94-4A61-825A-DA60214364E6}" destId="{C6499B41-8BCD-4D6D-BF8A-739FF85924BD}"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DC741F2-6406-40F9-A804-9DDE9E2645C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6347289-3F3F-4322-875F-972D9C39D0AB}">
      <dgm:prSet custT="1"/>
      <dgm:spPr/>
      <dgm:t>
        <a:bodyPr/>
        <a:lstStyle/>
        <a:p>
          <a:pPr>
            <a:lnSpc>
              <a:spcPct val="100000"/>
            </a:lnSpc>
          </a:pPr>
          <a:r>
            <a:rPr lang="pt-PT" sz="3600" b="0" i="0"/>
            <a:t>1. Formem pequenos grupos (3 a 5 pessoas).</a:t>
          </a:r>
          <a:endParaRPr lang="en-US" sz="3600" dirty="0"/>
        </a:p>
      </dgm:t>
    </dgm:pt>
    <dgm:pt modelId="{F51E5CD3-C9FE-4E61-B9CD-4B089623DD14}" type="parTrans" cxnId="{BFB1DA95-1D72-4D7A-9EB4-EC5B49EB974A}">
      <dgm:prSet/>
      <dgm:spPr/>
      <dgm:t>
        <a:bodyPr/>
        <a:lstStyle/>
        <a:p>
          <a:endParaRPr lang="en-US"/>
        </a:p>
      </dgm:t>
    </dgm:pt>
    <dgm:pt modelId="{497846A1-6F1E-4F38-916F-52A3B49692A9}" type="sibTrans" cxnId="{BFB1DA95-1D72-4D7A-9EB4-EC5B49EB974A}">
      <dgm:prSet/>
      <dgm:spPr/>
      <dgm:t>
        <a:bodyPr/>
        <a:lstStyle/>
        <a:p>
          <a:endParaRPr lang="en-US"/>
        </a:p>
      </dgm:t>
    </dgm:pt>
    <dgm:pt modelId="{5C60027B-EB4C-4236-948F-079094D8EBC5}">
      <dgm:prSet custT="1"/>
      <dgm:spPr/>
      <dgm:t>
        <a:bodyPr/>
        <a:lstStyle/>
        <a:p>
          <a:pPr>
            <a:lnSpc>
              <a:spcPct val="100000"/>
            </a:lnSpc>
          </a:pPr>
          <a:r>
            <a:rPr lang="pt-PT" sz="3600" b="0" i="0"/>
            <a:t>2. Escolham uma localidade ou comunidade específica.</a:t>
          </a:r>
          <a:endParaRPr lang="en-US" sz="3600" dirty="0"/>
        </a:p>
      </dgm:t>
    </dgm:pt>
    <dgm:pt modelId="{BEFE5F70-3E42-4E9B-B5FF-3A9B4107D359}" type="sibTrans" cxnId="{A59257C2-913D-4FD9-8779-5D840BD05A78}">
      <dgm:prSet/>
      <dgm:spPr/>
      <dgm:t>
        <a:bodyPr/>
        <a:lstStyle/>
        <a:p>
          <a:endParaRPr lang="en-US"/>
        </a:p>
      </dgm:t>
    </dgm:pt>
    <dgm:pt modelId="{E72F4516-59E8-4CF6-9168-24B653720003}" type="parTrans" cxnId="{A59257C2-913D-4FD9-8779-5D840BD05A78}">
      <dgm:prSet/>
      <dgm:spPr/>
      <dgm:t>
        <a:bodyPr/>
        <a:lstStyle/>
        <a:p>
          <a:endParaRPr lang="en-US"/>
        </a:p>
      </dgm:t>
    </dgm:pt>
    <dgm:pt modelId="{0D2A31FE-A516-484C-B3C2-093594AC99A3}">
      <dgm:prSet custT="1"/>
      <dgm:spPr/>
      <dgm:t>
        <a:bodyPr/>
        <a:lstStyle/>
        <a:p>
          <a:pPr>
            <a:lnSpc>
              <a:spcPct val="100000"/>
            </a:lnSpc>
          </a:pPr>
          <a:r>
            <a:rPr lang="pt-PT" sz="3600" b="0" i="0"/>
            <a:t>3. Identifiquem os bens culturais (materiais e imateriais): monumentos, locais, festivais, artesanato, tradições orais, etc.</a:t>
          </a:r>
          <a:endParaRPr lang="en" sz="3600" dirty="0">
            <a:latin typeface="Arial"/>
          </a:endParaRPr>
        </a:p>
      </dgm:t>
    </dgm:pt>
    <dgm:pt modelId="{2CFBECD9-A235-4704-BF19-26BD3E40BF34}" type="sibTrans" cxnId="{604F0403-E237-47A7-BD9C-01C3F7560C1C}">
      <dgm:prSet/>
      <dgm:spPr/>
      <dgm:t>
        <a:bodyPr/>
        <a:lstStyle/>
        <a:p>
          <a:endParaRPr lang="en-US"/>
        </a:p>
      </dgm:t>
    </dgm:pt>
    <dgm:pt modelId="{7B9844A0-6787-4D28-A837-3A92053A9E26}" type="parTrans" cxnId="{604F0403-E237-47A7-BD9C-01C3F7560C1C}">
      <dgm:prSet/>
      <dgm:spPr/>
      <dgm:t>
        <a:bodyPr/>
        <a:lstStyle/>
        <a:p>
          <a:endParaRPr lang="en-US"/>
        </a:p>
      </dgm:t>
    </dgm:pt>
    <dgm:pt modelId="{F7466E61-D6DD-4F79-8C50-51EACE71F927}">
      <dgm:prSet custT="1"/>
      <dgm:spPr/>
      <dgm:t>
        <a:bodyPr/>
        <a:lstStyle/>
        <a:p>
          <a:pPr>
            <a:lnSpc>
              <a:spcPct val="100000"/>
            </a:lnSpc>
          </a:pPr>
          <a:r>
            <a:rPr lang="pt-PT" sz="3600" b="0" i="0"/>
            <a:t>4. Esbocem um «mapa do património» simples, em papel ou em formato digital.</a:t>
          </a:r>
          <a:endParaRPr lang="en-US" sz="3600" dirty="0"/>
        </a:p>
      </dgm:t>
    </dgm:pt>
    <dgm:pt modelId="{9AB1AFD3-E4A8-419E-BB1A-05FE2B195602}" type="sibTrans" cxnId="{1A78B91F-796B-4475-A4A8-AE42321EF77D}">
      <dgm:prSet/>
      <dgm:spPr/>
      <dgm:t>
        <a:bodyPr/>
        <a:lstStyle/>
        <a:p>
          <a:endParaRPr lang="en-US"/>
        </a:p>
      </dgm:t>
    </dgm:pt>
    <dgm:pt modelId="{78F46599-3DA9-48FC-9C93-9FBE19F70859}" type="parTrans" cxnId="{1A78B91F-796B-4475-A4A8-AE42321EF77D}">
      <dgm:prSet/>
      <dgm:spPr/>
      <dgm:t>
        <a:bodyPr/>
        <a:lstStyle/>
        <a:p>
          <a:endParaRPr lang="en-US"/>
        </a:p>
      </dgm:t>
    </dgm:pt>
    <dgm:pt modelId="{FD31CF02-F8FE-4427-9BDE-4C94B7AC6FB9}">
      <dgm:prSet custT="1"/>
      <dgm:spPr/>
      <dgm:t>
        <a:bodyPr/>
        <a:lstStyle/>
        <a:p>
          <a:pPr>
            <a:lnSpc>
              <a:spcPct val="100000"/>
            </a:lnSpc>
          </a:pPr>
          <a:r>
            <a:rPr lang="pt-PT" sz="3600" b="0" i="0" dirty="0"/>
            <a:t>5. Destacam os bens em risco e as necessidades de preservação.</a:t>
          </a:r>
          <a:endParaRPr lang="en-US" sz="3600" dirty="0"/>
        </a:p>
      </dgm:t>
    </dgm:pt>
    <dgm:pt modelId="{84D296DD-0244-44C6-9850-E3029704F439}" type="sibTrans" cxnId="{E69B7771-FD17-46C9-986D-A17B4711ECD3}">
      <dgm:prSet/>
      <dgm:spPr/>
      <dgm:t>
        <a:bodyPr/>
        <a:lstStyle/>
        <a:p>
          <a:endParaRPr lang="en-US"/>
        </a:p>
      </dgm:t>
    </dgm:pt>
    <dgm:pt modelId="{59E8B49B-93BF-41BD-A30C-5796C125D6EB}" type="parTrans" cxnId="{E69B7771-FD17-46C9-986D-A17B4711ECD3}">
      <dgm:prSet/>
      <dgm:spPr/>
      <dgm:t>
        <a:bodyPr/>
        <a:lstStyle/>
        <a:p>
          <a:endParaRPr lang="en-US"/>
        </a:p>
      </dgm:t>
    </dgm:pt>
    <dgm:pt modelId="{A17A9744-D6D0-40FE-BA66-0D215B8B8B3A}" type="pres">
      <dgm:prSet presAssocID="{CDC741F2-6406-40F9-A804-9DDE9E2645C6}" presName="root" presStyleCnt="0">
        <dgm:presLayoutVars>
          <dgm:dir/>
          <dgm:resizeHandles val="exact"/>
        </dgm:presLayoutVars>
      </dgm:prSet>
      <dgm:spPr/>
    </dgm:pt>
    <dgm:pt modelId="{6A490840-C4B8-4406-A1C0-D05F45A1BB18}" type="pres">
      <dgm:prSet presAssocID="{16347289-3F3F-4322-875F-972D9C39D0AB}" presName="compNode" presStyleCnt="0"/>
      <dgm:spPr/>
    </dgm:pt>
    <dgm:pt modelId="{AA0961BA-3BFA-449F-9E06-0A2C9ADEF228}" type="pres">
      <dgm:prSet presAssocID="{16347289-3F3F-4322-875F-972D9C39D0AB}" presName="bgRect" presStyleLbl="bgShp" presStyleIdx="0" presStyleCnt="5" custFlipVert="1" custScaleY="166168"/>
      <dgm:spPr/>
    </dgm:pt>
    <dgm:pt modelId="{280810AE-018F-407E-B1B3-03797CE6FA08}" type="pres">
      <dgm:prSet presAssocID="{16347289-3F3F-4322-875F-972D9C39D0AB}"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Users"/>
        </a:ext>
      </dgm:extLst>
    </dgm:pt>
    <dgm:pt modelId="{D72AE3D0-3402-4D4B-B731-8C9067A77860}" type="pres">
      <dgm:prSet presAssocID="{16347289-3F3F-4322-875F-972D9C39D0AB}" presName="spaceRect" presStyleCnt="0"/>
      <dgm:spPr/>
    </dgm:pt>
    <dgm:pt modelId="{23F037A8-0F62-45CF-B57F-D2C24B16E76D}" type="pres">
      <dgm:prSet presAssocID="{16347289-3F3F-4322-875F-972D9C39D0AB}" presName="parTx" presStyleLbl="revTx" presStyleIdx="0" presStyleCnt="5">
        <dgm:presLayoutVars>
          <dgm:chMax val="0"/>
          <dgm:chPref val="0"/>
        </dgm:presLayoutVars>
      </dgm:prSet>
      <dgm:spPr/>
    </dgm:pt>
    <dgm:pt modelId="{C4A2FD5D-7994-4C80-BC82-1C7F9797AF4D}" type="pres">
      <dgm:prSet presAssocID="{497846A1-6F1E-4F38-916F-52A3B49692A9}" presName="sibTrans" presStyleCnt="0"/>
      <dgm:spPr/>
    </dgm:pt>
    <dgm:pt modelId="{D7295090-5EA5-4737-9550-69ED4738F272}" type="pres">
      <dgm:prSet presAssocID="{5C60027B-EB4C-4236-948F-079094D8EBC5}" presName="compNode" presStyleCnt="0"/>
      <dgm:spPr/>
    </dgm:pt>
    <dgm:pt modelId="{BC0008F6-4AEA-49F8-A7A7-9A6C7A1CAEC5}" type="pres">
      <dgm:prSet presAssocID="{5C60027B-EB4C-4236-948F-079094D8EBC5}" presName="bgRect" presStyleLbl="bgShp" presStyleIdx="1" presStyleCnt="5"/>
      <dgm:spPr/>
    </dgm:pt>
    <dgm:pt modelId="{DBDF4E85-42F3-41CD-8135-1F6CA1EB0F20}" type="pres">
      <dgm:prSet presAssocID="{5C60027B-EB4C-4236-948F-079094D8EBC5}"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in"/>
        </a:ext>
      </dgm:extLst>
    </dgm:pt>
    <dgm:pt modelId="{4AEFB6EC-AD03-42F5-BC3D-90F9DFDEFA83}" type="pres">
      <dgm:prSet presAssocID="{5C60027B-EB4C-4236-948F-079094D8EBC5}" presName="spaceRect" presStyleCnt="0"/>
      <dgm:spPr/>
    </dgm:pt>
    <dgm:pt modelId="{077F388F-1F90-491B-A3C7-1BEF403D14A0}" type="pres">
      <dgm:prSet presAssocID="{5C60027B-EB4C-4236-948F-079094D8EBC5}" presName="parTx" presStyleLbl="revTx" presStyleIdx="1" presStyleCnt="5">
        <dgm:presLayoutVars>
          <dgm:chMax val="0"/>
          <dgm:chPref val="0"/>
        </dgm:presLayoutVars>
      </dgm:prSet>
      <dgm:spPr/>
    </dgm:pt>
    <dgm:pt modelId="{20CC8476-4571-4EA2-A22E-C2EB5A6BEDAF}" type="pres">
      <dgm:prSet presAssocID="{BEFE5F70-3E42-4E9B-B5FF-3A9B4107D359}" presName="sibTrans" presStyleCnt="0"/>
      <dgm:spPr/>
    </dgm:pt>
    <dgm:pt modelId="{DC33C538-3FE3-4520-BE5F-9362D2597027}" type="pres">
      <dgm:prSet presAssocID="{0D2A31FE-A516-484C-B3C2-093594AC99A3}" presName="compNode" presStyleCnt="0"/>
      <dgm:spPr/>
    </dgm:pt>
    <dgm:pt modelId="{ED0C9423-43E5-4C9C-AC42-FC465439B815}" type="pres">
      <dgm:prSet presAssocID="{0D2A31FE-A516-484C-B3C2-093594AC99A3}" presName="bgRect" presStyleLbl="bgShp" presStyleIdx="2" presStyleCnt="5"/>
      <dgm:spPr/>
    </dgm:pt>
    <dgm:pt modelId="{B3E6FE65-38E9-4FF7-8015-8DEF29F1E821}" type="pres">
      <dgm:prSet presAssocID="{0D2A31FE-A516-484C-B3C2-093594AC99A3}"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Yuan"/>
        </a:ext>
      </dgm:extLst>
    </dgm:pt>
    <dgm:pt modelId="{DCC7E1E7-F7B9-4685-B3AB-CEC8B721A0C4}" type="pres">
      <dgm:prSet presAssocID="{0D2A31FE-A516-484C-B3C2-093594AC99A3}" presName="spaceRect" presStyleCnt="0"/>
      <dgm:spPr/>
    </dgm:pt>
    <dgm:pt modelId="{909BE210-F6EE-46FE-8BE3-7FA8B4283659}" type="pres">
      <dgm:prSet presAssocID="{0D2A31FE-A516-484C-B3C2-093594AC99A3}" presName="parTx" presStyleLbl="revTx" presStyleIdx="2" presStyleCnt="5">
        <dgm:presLayoutVars>
          <dgm:chMax val="0"/>
          <dgm:chPref val="0"/>
        </dgm:presLayoutVars>
      </dgm:prSet>
      <dgm:spPr/>
    </dgm:pt>
    <dgm:pt modelId="{8688ACF2-5820-412C-830F-475B77E81336}" type="pres">
      <dgm:prSet presAssocID="{2CFBECD9-A235-4704-BF19-26BD3E40BF34}" presName="sibTrans" presStyleCnt="0"/>
      <dgm:spPr/>
    </dgm:pt>
    <dgm:pt modelId="{09461141-2CD4-494C-B441-63B45715208C}" type="pres">
      <dgm:prSet presAssocID="{F7466E61-D6DD-4F79-8C50-51EACE71F927}" presName="compNode" presStyleCnt="0"/>
      <dgm:spPr/>
    </dgm:pt>
    <dgm:pt modelId="{524B30E0-FD6A-4F73-8648-F2BA538D49CB}" type="pres">
      <dgm:prSet presAssocID="{F7466E61-D6DD-4F79-8C50-51EACE71F927}" presName="bgRect" presStyleLbl="bgShp" presStyleIdx="3" presStyleCnt="5"/>
      <dgm:spPr/>
    </dgm:pt>
    <dgm:pt modelId="{2F5D64EB-DC0A-436D-82EF-26B78267347B}" type="pres">
      <dgm:prSet presAssocID="{F7466E61-D6DD-4F79-8C50-51EACE71F927}"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1DFD05AF-BC42-425F-B4DF-D542CC19B34C}" type="pres">
      <dgm:prSet presAssocID="{F7466E61-D6DD-4F79-8C50-51EACE71F927}" presName="spaceRect" presStyleCnt="0"/>
      <dgm:spPr/>
    </dgm:pt>
    <dgm:pt modelId="{0598A006-6C10-42E4-8169-06EAB15EA50B}" type="pres">
      <dgm:prSet presAssocID="{F7466E61-D6DD-4F79-8C50-51EACE71F927}" presName="parTx" presStyleLbl="revTx" presStyleIdx="3" presStyleCnt="5">
        <dgm:presLayoutVars>
          <dgm:chMax val="0"/>
          <dgm:chPref val="0"/>
        </dgm:presLayoutVars>
      </dgm:prSet>
      <dgm:spPr/>
    </dgm:pt>
    <dgm:pt modelId="{33960068-7D9B-44DD-93DD-8BC1E38D6CB4}" type="pres">
      <dgm:prSet presAssocID="{9AB1AFD3-E4A8-419E-BB1A-05FE2B195602}" presName="sibTrans" presStyleCnt="0"/>
      <dgm:spPr/>
    </dgm:pt>
    <dgm:pt modelId="{573C2E0F-8E55-43B1-9CAF-575E07383637}" type="pres">
      <dgm:prSet presAssocID="{FD31CF02-F8FE-4427-9BDE-4C94B7AC6FB9}" presName="compNode" presStyleCnt="0"/>
      <dgm:spPr/>
    </dgm:pt>
    <dgm:pt modelId="{0A6049DF-46A7-4529-B726-0A1FF9995872}" type="pres">
      <dgm:prSet presAssocID="{FD31CF02-F8FE-4427-9BDE-4C94B7AC6FB9}" presName="bgRect" presStyleLbl="bgShp" presStyleIdx="4" presStyleCnt="5"/>
      <dgm:spPr/>
    </dgm:pt>
    <dgm:pt modelId="{2A8F7915-5738-4A22-AADB-87E413172B8D}" type="pres">
      <dgm:prSet presAssocID="{FD31CF02-F8FE-4427-9BDE-4C94B7AC6FB9}"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Money"/>
        </a:ext>
      </dgm:extLst>
    </dgm:pt>
    <dgm:pt modelId="{D6ABCC76-F522-4955-8F44-90659505AD91}" type="pres">
      <dgm:prSet presAssocID="{FD31CF02-F8FE-4427-9BDE-4C94B7AC6FB9}" presName="spaceRect" presStyleCnt="0"/>
      <dgm:spPr/>
    </dgm:pt>
    <dgm:pt modelId="{3AC06D02-6E2D-46E5-9C59-7A4D128D9BEB}" type="pres">
      <dgm:prSet presAssocID="{FD31CF02-F8FE-4427-9BDE-4C94B7AC6FB9}" presName="parTx" presStyleLbl="revTx" presStyleIdx="4" presStyleCnt="5">
        <dgm:presLayoutVars>
          <dgm:chMax val="0"/>
          <dgm:chPref val="0"/>
        </dgm:presLayoutVars>
      </dgm:prSet>
      <dgm:spPr/>
    </dgm:pt>
  </dgm:ptLst>
  <dgm:cxnLst>
    <dgm:cxn modelId="{604F0403-E237-47A7-BD9C-01C3F7560C1C}" srcId="{CDC741F2-6406-40F9-A804-9DDE9E2645C6}" destId="{0D2A31FE-A516-484C-B3C2-093594AC99A3}" srcOrd="2" destOrd="0" parTransId="{7B9844A0-6787-4D28-A837-3A92053A9E26}" sibTransId="{2CFBECD9-A235-4704-BF19-26BD3E40BF34}"/>
    <dgm:cxn modelId="{1A78B91F-796B-4475-A4A8-AE42321EF77D}" srcId="{CDC741F2-6406-40F9-A804-9DDE9E2645C6}" destId="{F7466E61-D6DD-4F79-8C50-51EACE71F927}" srcOrd="3" destOrd="0" parTransId="{78F46599-3DA9-48FC-9C93-9FBE19F70859}" sibTransId="{9AB1AFD3-E4A8-419E-BB1A-05FE2B195602}"/>
    <dgm:cxn modelId="{64B48C21-7AD9-4265-818C-7C418336A026}" type="presOf" srcId="{5C60027B-EB4C-4236-948F-079094D8EBC5}" destId="{077F388F-1F90-491B-A3C7-1BEF403D14A0}" srcOrd="0" destOrd="0" presId="urn:microsoft.com/office/officeart/2018/2/layout/IconVerticalSolidList"/>
    <dgm:cxn modelId="{44AD8D2C-CCF3-44D1-86FA-DCF3122D45A4}" type="presOf" srcId="{FD31CF02-F8FE-4427-9BDE-4C94B7AC6FB9}" destId="{3AC06D02-6E2D-46E5-9C59-7A4D128D9BEB}" srcOrd="0" destOrd="0" presId="urn:microsoft.com/office/officeart/2018/2/layout/IconVerticalSolidList"/>
    <dgm:cxn modelId="{C29E8246-1795-4116-9559-3AAFE4033E6E}" type="presOf" srcId="{0D2A31FE-A516-484C-B3C2-093594AC99A3}" destId="{909BE210-F6EE-46FE-8BE3-7FA8B4283659}" srcOrd="0" destOrd="0" presId="urn:microsoft.com/office/officeart/2018/2/layout/IconVerticalSolidList"/>
    <dgm:cxn modelId="{E69B7771-FD17-46C9-986D-A17B4711ECD3}" srcId="{CDC741F2-6406-40F9-A804-9DDE9E2645C6}" destId="{FD31CF02-F8FE-4427-9BDE-4C94B7AC6FB9}" srcOrd="4" destOrd="0" parTransId="{59E8B49B-93BF-41BD-A30C-5796C125D6EB}" sibTransId="{84D296DD-0244-44C6-9850-E3029704F439}"/>
    <dgm:cxn modelId="{5A283B7F-5620-43C8-AC00-399220DB8FF3}" type="presOf" srcId="{16347289-3F3F-4322-875F-972D9C39D0AB}" destId="{23F037A8-0F62-45CF-B57F-D2C24B16E76D}" srcOrd="0" destOrd="0" presId="urn:microsoft.com/office/officeart/2018/2/layout/IconVerticalSolidList"/>
    <dgm:cxn modelId="{BFB1DA95-1D72-4D7A-9EB4-EC5B49EB974A}" srcId="{CDC741F2-6406-40F9-A804-9DDE9E2645C6}" destId="{16347289-3F3F-4322-875F-972D9C39D0AB}" srcOrd="0" destOrd="0" parTransId="{F51E5CD3-C9FE-4E61-B9CD-4B089623DD14}" sibTransId="{497846A1-6F1E-4F38-916F-52A3B49692A9}"/>
    <dgm:cxn modelId="{A59257C2-913D-4FD9-8779-5D840BD05A78}" srcId="{CDC741F2-6406-40F9-A804-9DDE9E2645C6}" destId="{5C60027B-EB4C-4236-948F-079094D8EBC5}" srcOrd="1" destOrd="0" parTransId="{E72F4516-59E8-4CF6-9168-24B653720003}" sibTransId="{BEFE5F70-3E42-4E9B-B5FF-3A9B4107D359}"/>
    <dgm:cxn modelId="{32139BE0-8221-400F-8D03-45844BCC1595}" type="presOf" srcId="{F7466E61-D6DD-4F79-8C50-51EACE71F927}" destId="{0598A006-6C10-42E4-8169-06EAB15EA50B}" srcOrd="0" destOrd="0" presId="urn:microsoft.com/office/officeart/2018/2/layout/IconVerticalSolidList"/>
    <dgm:cxn modelId="{A04189E3-FC71-4DCE-8886-444B2E7082BF}" type="presOf" srcId="{CDC741F2-6406-40F9-A804-9DDE9E2645C6}" destId="{A17A9744-D6D0-40FE-BA66-0D215B8B8B3A}" srcOrd="0" destOrd="0" presId="urn:microsoft.com/office/officeart/2018/2/layout/IconVerticalSolidList"/>
    <dgm:cxn modelId="{5EBE8228-5D88-44EA-8083-A42E5395A4CC}" type="presParOf" srcId="{A17A9744-D6D0-40FE-BA66-0D215B8B8B3A}" destId="{6A490840-C4B8-4406-A1C0-D05F45A1BB18}" srcOrd="0" destOrd="0" presId="urn:microsoft.com/office/officeart/2018/2/layout/IconVerticalSolidList"/>
    <dgm:cxn modelId="{508B86B3-C43F-48CB-B236-71407EAA2CD5}" type="presParOf" srcId="{6A490840-C4B8-4406-A1C0-D05F45A1BB18}" destId="{AA0961BA-3BFA-449F-9E06-0A2C9ADEF228}" srcOrd="0" destOrd="0" presId="urn:microsoft.com/office/officeart/2018/2/layout/IconVerticalSolidList"/>
    <dgm:cxn modelId="{A60911DA-C712-4880-8434-58BD49DE9DF7}" type="presParOf" srcId="{6A490840-C4B8-4406-A1C0-D05F45A1BB18}" destId="{280810AE-018F-407E-B1B3-03797CE6FA08}" srcOrd="1" destOrd="0" presId="urn:microsoft.com/office/officeart/2018/2/layout/IconVerticalSolidList"/>
    <dgm:cxn modelId="{B82DB218-5803-4B4B-811A-27C21C1FE62C}" type="presParOf" srcId="{6A490840-C4B8-4406-A1C0-D05F45A1BB18}" destId="{D72AE3D0-3402-4D4B-B731-8C9067A77860}" srcOrd="2" destOrd="0" presId="urn:microsoft.com/office/officeart/2018/2/layout/IconVerticalSolidList"/>
    <dgm:cxn modelId="{F0B44D11-B78A-463C-9A22-8DBA3F2797A3}" type="presParOf" srcId="{6A490840-C4B8-4406-A1C0-D05F45A1BB18}" destId="{23F037A8-0F62-45CF-B57F-D2C24B16E76D}" srcOrd="3" destOrd="0" presId="urn:microsoft.com/office/officeart/2018/2/layout/IconVerticalSolidList"/>
    <dgm:cxn modelId="{89E88885-CEBA-42E2-8E3D-A1036CE5719C}" type="presParOf" srcId="{A17A9744-D6D0-40FE-BA66-0D215B8B8B3A}" destId="{C4A2FD5D-7994-4C80-BC82-1C7F9797AF4D}" srcOrd="1" destOrd="0" presId="urn:microsoft.com/office/officeart/2018/2/layout/IconVerticalSolidList"/>
    <dgm:cxn modelId="{EA9CEF4C-ABF6-4225-AAF8-BF6BC0994021}" type="presParOf" srcId="{A17A9744-D6D0-40FE-BA66-0D215B8B8B3A}" destId="{D7295090-5EA5-4737-9550-69ED4738F272}" srcOrd="2" destOrd="0" presId="urn:microsoft.com/office/officeart/2018/2/layout/IconVerticalSolidList"/>
    <dgm:cxn modelId="{6EC34F61-7333-403D-AEE1-2E4A51DDBFBA}" type="presParOf" srcId="{D7295090-5EA5-4737-9550-69ED4738F272}" destId="{BC0008F6-4AEA-49F8-A7A7-9A6C7A1CAEC5}" srcOrd="0" destOrd="0" presId="urn:microsoft.com/office/officeart/2018/2/layout/IconVerticalSolidList"/>
    <dgm:cxn modelId="{D7BFF073-8732-4295-83DB-FB6AE65C63A3}" type="presParOf" srcId="{D7295090-5EA5-4737-9550-69ED4738F272}" destId="{DBDF4E85-42F3-41CD-8135-1F6CA1EB0F20}" srcOrd="1" destOrd="0" presId="urn:microsoft.com/office/officeart/2018/2/layout/IconVerticalSolidList"/>
    <dgm:cxn modelId="{650494AC-0616-4A03-82DF-D11BA8FF5D7A}" type="presParOf" srcId="{D7295090-5EA5-4737-9550-69ED4738F272}" destId="{4AEFB6EC-AD03-42F5-BC3D-90F9DFDEFA83}" srcOrd="2" destOrd="0" presId="urn:microsoft.com/office/officeart/2018/2/layout/IconVerticalSolidList"/>
    <dgm:cxn modelId="{E104898B-EDB6-4798-8B39-5B833564ED87}" type="presParOf" srcId="{D7295090-5EA5-4737-9550-69ED4738F272}" destId="{077F388F-1F90-491B-A3C7-1BEF403D14A0}" srcOrd="3" destOrd="0" presId="urn:microsoft.com/office/officeart/2018/2/layout/IconVerticalSolidList"/>
    <dgm:cxn modelId="{E39D099E-584A-4508-8EE7-8DE1BFA423A9}" type="presParOf" srcId="{A17A9744-D6D0-40FE-BA66-0D215B8B8B3A}" destId="{20CC8476-4571-4EA2-A22E-C2EB5A6BEDAF}" srcOrd="3" destOrd="0" presId="urn:microsoft.com/office/officeart/2018/2/layout/IconVerticalSolidList"/>
    <dgm:cxn modelId="{FDE19925-5A4F-458F-B5F9-93A40CEBF674}" type="presParOf" srcId="{A17A9744-D6D0-40FE-BA66-0D215B8B8B3A}" destId="{DC33C538-3FE3-4520-BE5F-9362D2597027}" srcOrd="4" destOrd="0" presId="urn:microsoft.com/office/officeart/2018/2/layout/IconVerticalSolidList"/>
    <dgm:cxn modelId="{6C39052C-8778-486E-AACF-846CAFA795CE}" type="presParOf" srcId="{DC33C538-3FE3-4520-BE5F-9362D2597027}" destId="{ED0C9423-43E5-4C9C-AC42-FC465439B815}" srcOrd="0" destOrd="0" presId="urn:microsoft.com/office/officeart/2018/2/layout/IconVerticalSolidList"/>
    <dgm:cxn modelId="{F4ADA4B9-2E5B-4223-9AE6-2D5F2B07E5DC}" type="presParOf" srcId="{DC33C538-3FE3-4520-BE5F-9362D2597027}" destId="{B3E6FE65-38E9-4FF7-8015-8DEF29F1E821}" srcOrd="1" destOrd="0" presId="urn:microsoft.com/office/officeart/2018/2/layout/IconVerticalSolidList"/>
    <dgm:cxn modelId="{3F248617-4074-4AA7-BA93-485A95D29843}" type="presParOf" srcId="{DC33C538-3FE3-4520-BE5F-9362D2597027}" destId="{DCC7E1E7-F7B9-4685-B3AB-CEC8B721A0C4}" srcOrd="2" destOrd="0" presId="urn:microsoft.com/office/officeart/2018/2/layout/IconVerticalSolidList"/>
    <dgm:cxn modelId="{1F0FAA96-5C70-4628-BB3D-27DF89420948}" type="presParOf" srcId="{DC33C538-3FE3-4520-BE5F-9362D2597027}" destId="{909BE210-F6EE-46FE-8BE3-7FA8B4283659}" srcOrd="3" destOrd="0" presId="urn:microsoft.com/office/officeart/2018/2/layout/IconVerticalSolidList"/>
    <dgm:cxn modelId="{D77C4707-D0EB-45CF-88E2-79F8548E8130}" type="presParOf" srcId="{A17A9744-D6D0-40FE-BA66-0D215B8B8B3A}" destId="{8688ACF2-5820-412C-830F-475B77E81336}" srcOrd="5" destOrd="0" presId="urn:microsoft.com/office/officeart/2018/2/layout/IconVerticalSolidList"/>
    <dgm:cxn modelId="{0AB015D9-9D7E-4E07-A125-9829DB8534E0}" type="presParOf" srcId="{A17A9744-D6D0-40FE-BA66-0D215B8B8B3A}" destId="{09461141-2CD4-494C-B441-63B45715208C}" srcOrd="6" destOrd="0" presId="urn:microsoft.com/office/officeart/2018/2/layout/IconVerticalSolidList"/>
    <dgm:cxn modelId="{739C0E20-B07F-4D6A-BF2C-CC660A3DFFE9}" type="presParOf" srcId="{09461141-2CD4-494C-B441-63B45715208C}" destId="{524B30E0-FD6A-4F73-8648-F2BA538D49CB}" srcOrd="0" destOrd="0" presId="urn:microsoft.com/office/officeart/2018/2/layout/IconVerticalSolidList"/>
    <dgm:cxn modelId="{999CDEF4-B408-423E-8824-52CA32430271}" type="presParOf" srcId="{09461141-2CD4-494C-B441-63B45715208C}" destId="{2F5D64EB-DC0A-436D-82EF-26B78267347B}" srcOrd="1" destOrd="0" presId="urn:microsoft.com/office/officeart/2018/2/layout/IconVerticalSolidList"/>
    <dgm:cxn modelId="{FA20499B-5010-49A9-BDFE-8642261D0C37}" type="presParOf" srcId="{09461141-2CD4-494C-B441-63B45715208C}" destId="{1DFD05AF-BC42-425F-B4DF-D542CC19B34C}" srcOrd="2" destOrd="0" presId="urn:microsoft.com/office/officeart/2018/2/layout/IconVerticalSolidList"/>
    <dgm:cxn modelId="{34CA7F58-C8D3-4C1A-8517-2A60CE72B001}" type="presParOf" srcId="{09461141-2CD4-494C-B441-63B45715208C}" destId="{0598A006-6C10-42E4-8169-06EAB15EA50B}" srcOrd="3" destOrd="0" presId="urn:microsoft.com/office/officeart/2018/2/layout/IconVerticalSolidList"/>
    <dgm:cxn modelId="{363B571E-5628-4D01-A649-738CA49B2591}" type="presParOf" srcId="{A17A9744-D6D0-40FE-BA66-0D215B8B8B3A}" destId="{33960068-7D9B-44DD-93DD-8BC1E38D6CB4}" srcOrd="7" destOrd="0" presId="urn:microsoft.com/office/officeart/2018/2/layout/IconVerticalSolidList"/>
    <dgm:cxn modelId="{7CE4B489-4DAA-4F86-BACE-D280E065F357}" type="presParOf" srcId="{A17A9744-D6D0-40FE-BA66-0D215B8B8B3A}" destId="{573C2E0F-8E55-43B1-9CAF-575E07383637}" srcOrd="8" destOrd="0" presId="urn:microsoft.com/office/officeart/2018/2/layout/IconVerticalSolidList"/>
    <dgm:cxn modelId="{76ACCC65-1C11-4ED1-A7B5-62B03EDC6DDC}" type="presParOf" srcId="{573C2E0F-8E55-43B1-9CAF-575E07383637}" destId="{0A6049DF-46A7-4529-B726-0A1FF9995872}" srcOrd="0" destOrd="0" presId="urn:microsoft.com/office/officeart/2018/2/layout/IconVerticalSolidList"/>
    <dgm:cxn modelId="{E0037B7F-F3EB-4A08-9931-CAF2318A5DA7}" type="presParOf" srcId="{573C2E0F-8E55-43B1-9CAF-575E07383637}" destId="{2A8F7915-5738-4A22-AADB-87E413172B8D}" srcOrd="1" destOrd="0" presId="urn:microsoft.com/office/officeart/2018/2/layout/IconVerticalSolidList"/>
    <dgm:cxn modelId="{AFAE362B-8011-405F-994E-E238896C070E}" type="presParOf" srcId="{573C2E0F-8E55-43B1-9CAF-575E07383637}" destId="{D6ABCC76-F522-4955-8F44-90659505AD91}" srcOrd="2" destOrd="0" presId="urn:microsoft.com/office/officeart/2018/2/layout/IconVerticalSolidList"/>
    <dgm:cxn modelId="{E5ED3477-C530-4979-A20B-B2E9C6BC40AA}" type="presParOf" srcId="{573C2E0F-8E55-43B1-9CAF-575E07383637}" destId="{3AC06D02-6E2D-46E5-9C59-7A4D128D9BE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D9388A4-E6B4-46F1-97D7-5399D710D19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049E1D5-8C39-4EE6-BF87-73D6AB71E76D}">
      <dgm:prSet custT="1"/>
      <dgm:spPr/>
      <dgm:t>
        <a:bodyPr/>
        <a:lstStyle/>
        <a:p>
          <a:r>
            <a:rPr lang="pt-PT" sz="4000" b="0" i="0" dirty="0"/>
            <a:t>Que bens culturais são mais significativos para a identidade local?</a:t>
          </a:r>
          <a:endParaRPr lang="en-US" sz="4000" dirty="0"/>
        </a:p>
      </dgm:t>
    </dgm:pt>
    <dgm:pt modelId="{51A7FF7C-4995-4AAB-A90F-FCDF8B6008AD}" type="parTrans" cxnId="{08135C74-7C17-429C-BB9F-BEF00885FE27}">
      <dgm:prSet/>
      <dgm:spPr/>
      <dgm:t>
        <a:bodyPr/>
        <a:lstStyle/>
        <a:p>
          <a:endParaRPr lang="en-US"/>
        </a:p>
      </dgm:t>
    </dgm:pt>
    <dgm:pt modelId="{EDE92DE2-D19C-48C5-AB51-B599EE4BA1F4}" type="sibTrans" cxnId="{08135C74-7C17-429C-BB9F-BEF00885FE27}">
      <dgm:prSet/>
      <dgm:spPr/>
      <dgm:t>
        <a:bodyPr/>
        <a:lstStyle/>
        <a:p>
          <a:endParaRPr lang="en-US"/>
        </a:p>
      </dgm:t>
    </dgm:pt>
    <dgm:pt modelId="{BCEE15D1-0A40-4330-AD63-66F440A7E8C4}">
      <dgm:prSet custT="1"/>
      <dgm:spPr/>
      <dgm:t>
        <a:bodyPr/>
        <a:lstStyle/>
        <a:p>
          <a:r>
            <a:rPr lang="pt-PT" sz="4000" b="0" i="0" dirty="0"/>
            <a:t>Quais correm o risco de se perder ou cair no esquecimento? Porquê?</a:t>
          </a:r>
          <a:endParaRPr lang="en-US" sz="4000" dirty="0"/>
        </a:p>
      </dgm:t>
    </dgm:pt>
    <dgm:pt modelId="{4AEA8D9E-0C2A-4A92-99FC-28F1FA34D918}" type="parTrans" cxnId="{860E9466-F7EE-41B2-BA23-52664110A787}">
      <dgm:prSet/>
      <dgm:spPr/>
      <dgm:t>
        <a:bodyPr/>
        <a:lstStyle/>
        <a:p>
          <a:endParaRPr lang="en-US"/>
        </a:p>
      </dgm:t>
    </dgm:pt>
    <dgm:pt modelId="{8617E84C-83CC-4414-BC60-9B7F6A9856AF}" type="sibTrans" cxnId="{860E9466-F7EE-41B2-BA23-52664110A787}">
      <dgm:prSet/>
      <dgm:spPr/>
      <dgm:t>
        <a:bodyPr/>
        <a:lstStyle/>
        <a:p>
          <a:endParaRPr lang="en-US"/>
        </a:p>
      </dgm:t>
    </dgm:pt>
    <dgm:pt modelId="{4EF578EC-E363-4FA5-93FB-10412BB9D0A8}">
      <dgm:prSet custT="1"/>
      <dgm:spPr/>
      <dgm:t>
        <a:bodyPr/>
        <a:lstStyle/>
        <a:p>
          <a:r>
            <a:rPr lang="pt-PT" sz="4000" b="0" i="0" dirty="0"/>
            <a:t>Quais são os principais desafios para a preservação destes bens culturais?</a:t>
          </a:r>
          <a:endParaRPr lang="en-US" sz="4000" dirty="0"/>
        </a:p>
      </dgm:t>
    </dgm:pt>
    <dgm:pt modelId="{93797DF6-3E08-49C2-B13D-C13D7B1EF851}" type="parTrans" cxnId="{07C72717-6E53-4302-A912-1D8E37D53DEF}">
      <dgm:prSet/>
      <dgm:spPr/>
      <dgm:t>
        <a:bodyPr/>
        <a:lstStyle/>
        <a:p>
          <a:endParaRPr lang="en-US"/>
        </a:p>
      </dgm:t>
    </dgm:pt>
    <dgm:pt modelId="{0C98076E-053D-4CC0-9ECA-915C7F967D8C}" type="sibTrans" cxnId="{07C72717-6E53-4302-A912-1D8E37D53DEF}">
      <dgm:prSet/>
      <dgm:spPr/>
      <dgm:t>
        <a:bodyPr/>
        <a:lstStyle/>
        <a:p>
          <a:endParaRPr lang="en-US"/>
        </a:p>
      </dgm:t>
    </dgm:pt>
    <dgm:pt modelId="{33696243-9147-4748-B181-94C7D5BC529D}">
      <dgm:prSet custT="1"/>
      <dgm:spPr/>
      <dgm:t>
        <a:bodyPr/>
        <a:lstStyle/>
        <a:p>
          <a:r>
            <a:rPr lang="pt-PT" sz="4000" b="0" i="0" dirty="0"/>
            <a:t>Que oportunidades existem nas áreas da educação, do turismo ou do envolvimento da comunidade?</a:t>
          </a:r>
          <a:endParaRPr lang="en-US" sz="4000" dirty="0"/>
        </a:p>
      </dgm:t>
    </dgm:pt>
    <dgm:pt modelId="{DD5313D9-1D07-4EED-8A58-199DE2C8BD1D}" type="parTrans" cxnId="{49D67875-BABE-4170-AC01-2CBFC06CC572}">
      <dgm:prSet/>
      <dgm:spPr/>
      <dgm:t>
        <a:bodyPr/>
        <a:lstStyle/>
        <a:p>
          <a:endParaRPr lang="en-US"/>
        </a:p>
      </dgm:t>
    </dgm:pt>
    <dgm:pt modelId="{4A4463CB-1391-4D14-8C30-B3F5A75C39DF}" type="sibTrans" cxnId="{49D67875-BABE-4170-AC01-2CBFC06CC572}">
      <dgm:prSet/>
      <dgm:spPr/>
      <dgm:t>
        <a:bodyPr/>
        <a:lstStyle/>
        <a:p>
          <a:endParaRPr lang="en-US"/>
        </a:p>
      </dgm:t>
    </dgm:pt>
    <dgm:pt modelId="{4E1EA940-4D29-4AC0-AAE0-83EEB407ADCF}">
      <dgm:prSet custT="1"/>
      <dgm:spPr/>
      <dgm:t>
        <a:bodyPr/>
        <a:lstStyle/>
        <a:p>
          <a:r>
            <a:rPr lang="pt-PT" sz="4000" b="0" i="0" dirty="0"/>
            <a:t>De que forma o vosso papel como educadores ou profissionais pode apoiar os esforços de preservação?</a:t>
          </a:r>
          <a:endParaRPr lang="en-US" sz="4000" dirty="0"/>
        </a:p>
      </dgm:t>
    </dgm:pt>
    <dgm:pt modelId="{853EC434-E7DE-4B01-8F54-14564D4C4227}" type="parTrans" cxnId="{0EB0C327-58F8-46C4-AD77-DB4A4463DF99}">
      <dgm:prSet/>
      <dgm:spPr/>
      <dgm:t>
        <a:bodyPr/>
        <a:lstStyle/>
        <a:p>
          <a:endParaRPr lang="en-US"/>
        </a:p>
      </dgm:t>
    </dgm:pt>
    <dgm:pt modelId="{531C0F75-8269-44D1-9443-38A1B882DE6D}" type="sibTrans" cxnId="{0EB0C327-58F8-46C4-AD77-DB4A4463DF99}">
      <dgm:prSet/>
      <dgm:spPr/>
      <dgm:t>
        <a:bodyPr/>
        <a:lstStyle/>
        <a:p>
          <a:endParaRPr lang="en-US"/>
        </a:p>
      </dgm:t>
    </dgm:pt>
    <dgm:pt modelId="{B60C5A3E-F58B-4315-83BD-EA459DBC1693}" type="pres">
      <dgm:prSet presAssocID="{ED9388A4-E6B4-46F1-97D7-5399D710D191}" presName="root" presStyleCnt="0">
        <dgm:presLayoutVars>
          <dgm:dir/>
          <dgm:resizeHandles val="exact"/>
        </dgm:presLayoutVars>
      </dgm:prSet>
      <dgm:spPr/>
    </dgm:pt>
    <dgm:pt modelId="{26B61836-AF0E-49DA-9A9D-8EA9951E6B8C}" type="pres">
      <dgm:prSet presAssocID="{1049E1D5-8C39-4EE6-BF87-73D6AB71E76D}" presName="compNode" presStyleCnt="0"/>
      <dgm:spPr/>
    </dgm:pt>
    <dgm:pt modelId="{DD3F5D2F-BBB9-4849-A439-D2A4F1D6118D}" type="pres">
      <dgm:prSet presAssocID="{1049E1D5-8C39-4EE6-BF87-73D6AB71E76D}" presName="bgRect" presStyleLbl="bgShp" presStyleIdx="0" presStyleCnt="5"/>
      <dgm:spPr/>
    </dgm:pt>
    <dgm:pt modelId="{33D3ECFC-82EE-40DD-BED5-21672EDA4F84}" type="pres">
      <dgm:prSet presAssocID="{1049E1D5-8C39-4EE6-BF87-73D6AB71E76D}"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Employee Badge"/>
        </a:ext>
      </dgm:extLst>
    </dgm:pt>
    <dgm:pt modelId="{2A089B93-7A39-464E-9727-7D5D62011060}" type="pres">
      <dgm:prSet presAssocID="{1049E1D5-8C39-4EE6-BF87-73D6AB71E76D}" presName="spaceRect" presStyleCnt="0"/>
      <dgm:spPr/>
    </dgm:pt>
    <dgm:pt modelId="{830B35F8-9C0E-441B-BF28-DF98A2768A10}" type="pres">
      <dgm:prSet presAssocID="{1049E1D5-8C39-4EE6-BF87-73D6AB71E76D}" presName="parTx" presStyleLbl="revTx" presStyleIdx="0" presStyleCnt="5">
        <dgm:presLayoutVars>
          <dgm:chMax val="0"/>
          <dgm:chPref val="0"/>
        </dgm:presLayoutVars>
      </dgm:prSet>
      <dgm:spPr/>
    </dgm:pt>
    <dgm:pt modelId="{36846CF0-6DA6-440B-B64F-463F7538953D}" type="pres">
      <dgm:prSet presAssocID="{EDE92DE2-D19C-48C5-AB51-B599EE4BA1F4}" presName="sibTrans" presStyleCnt="0"/>
      <dgm:spPr/>
    </dgm:pt>
    <dgm:pt modelId="{33E8D63A-7C18-4786-B995-B02FC33778A9}" type="pres">
      <dgm:prSet presAssocID="{BCEE15D1-0A40-4330-AD63-66F440A7E8C4}" presName="compNode" presStyleCnt="0"/>
      <dgm:spPr/>
    </dgm:pt>
    <dgm:pt modelId="{A30E3A09-5B5C-46AB-8F31-27ED15AEB5DC}" type="pres">
      <dgm:prSet presAssocID="{BCEE15D1-0A40-4330-AD63-66F440A7E8C4}" presName="bgRect" presStyleLbl="bgShp" presStyleIdx="1" presStyleCnt="5"/>
      <dgm:spPr/>
    </dgm:pt>
    <dgm:pt modelId="{6B9F0D88-ACF3-4BAD-B0AD-1C27F454F561}" type="pres">
      <dgm:prSet presAssocID="{BCEE15D1-0A40-4330-AD63-66F440A7E8C4}"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fused Person"/>
        </a:ext>
      </dgm:extLst>
    </dgm:pt>
    <dgm:pt modelId="{E43B0585-9961-48AB-B754-0792F3BDA85A}" type="pres">
      <dgm:prSet presAssocID="{BCEE15D1-0A40-4330-AD63-66F440A7E8C4}" presName="spaceRect" presStyleCnt="0"/>
      <dgm:spPr/>
    </dgm:pt>
    <dgm:pt modelId="{27662FD7-5AF5-4E5D-AE5D-C8B8B63CD958}" type="pres">
      <dgm:prSet presAssocID="{BCEE15D1-0A40-4330-AD63-66F440A7E8C4}" presName="parTx" presStyleLbl="revTx" presStyleIdx="1" presStyleCnt="5">
        <dgm:presLayoutVars>
          <dgm:chMax val="0"/>
          <dgm:chPref val="0"/>
        </dgm:presLayoutVars>
      </dgm:prSet>
      <dgm:spPr/>
    </dgm:pt>
    <dgm:pt modelId="{3E848005-88A0-4EAA-B564-EED547AC3D49}" type="pres">
      <dgm:prSet presAssocID="{8617E84C-83CC-4414-BC60-9B7F6A9856AF}" presName="sibTrans" presStyleCnt="0"/>
      <dgm:spPr/>
    </dgm:pt>
    <dgm:pt modelId="{807EB57F-33B2-4418-AE6B-C17A383A434C}" type="pres">
      <dgm:prSet presAssocID="{4EF578EC-E363-4FA5-93FB-10412BB9D0A8}" presName="compNode" presStyleCnt="0"/>
      <dgm:spPr/>
    </dgm:pt>
    <dgm:pt modelId="{28F173C2-3503-4E09-AA51-95D721558449}" type="pres">
      <dgm:prSet presAssocID="{4EF578EC-E363-4FA5-93FB-10412BB9D0A8}" presName="bgRect" presStyleLbl="bgShp" presStyleIdx="2" presStyleCnt="5"/>
      <dgm:spPr/>
    </dgm:pt>
    <dgm:pt modelId="{EDB47364-2DB0-41EE-950D-8A071F81A10D}" type="pres">
      <dgm:prSet presAssocID="{4EF578EC-E363-4FA5-93FB-10412BB9D0A8}"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Gold bars"/>
        </a:ext>
      </dgm:extLst>
    </dgm:pt>
    <dgm:pt modelId="{DA795A90-7CEA-47E1-893B-3BAC9CF35E49}" type="pres">
      <dgm:prSet presAssocID="{4EF578EC-E363-4FA5-93FB-10412BB9D0A8}" presName="spaceRect" presStyleCnt="0"/>
      <dgm:spPr/>
    </dgm:pt>
    <dgm:pt modelId="{C6AE57C6-DE3E-4489-ADF3-5028467EA2C5}" type="pres">
      <dgm:prSet presAssocID="{4EF578EC-E363-4FA5-93FB-10412BB9D0A8}" presName="parTx" presStyleLbl="revTx" presStyleIdx="2" presStyleCnt="5">
        <dgm:presLayoutVars>
          <dgm:chMax val="0"/>
          <dgm:chPref val="0"/>
        </dgm:presLayoutVars>
      </dgm:prSet>
      <dgm:spPr/>
    </dgm:pt>
    <dgm:pt modelId="{A54A65EA-D908-47C5-A441-F43F76166F2D}" type="pres">
      <dgm:prSet presAssocID="{0C98076E-053D-4CC0-9ECA-915C7F967D8C}" presName="sibTrans" presStyleCnt="0"/>
      <dgm:spPr/>
    </dgm:pt>
    <dgm:pt modelId="{0EC8AC76-743F-4B94-8384-4286DC59AD5E}" type="pres">
      <dgm:prSet presAssocID="{33696243-9147-4748-B181-94C7D5BC529D}" presName="compNode" presStyleCnt="0"/>
      <dgm:spPr/>
    </dgm:pt>
    <dgm:pt modelId="{DF514A23-0112-445B-8681-83D4F4E017E7}" type="pres">
      <dgm:prSet presAssocID="{33696243-9147-4748-B181-94C7D5BC529D}" presName="bgRect" presStyleLbl="bgShp" presStyleIdx="3" presStyleCnt="5"/>
      <dgm:spPr/>
    </dgm:pt>
    <dgm:pt modelId="{F1EE698A-6A98-41DB-AA6F-7D13026975E4}" type="pres">
      <dgm:prSet presAssocID="{33696243-9147-4748-B181-94C7D5BC529D}"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untain scene"/>
        </a:ext>
      </dgm:extLst>
    </dgm:pt>
    <dgm:pt modelId="{45B50191-DAB0-48C5-895C-72A9892F4B96}" type="pres">
      <dgm:prSet presAssocID="{33696243-9147-4748-B181-94C7D5BC529D}" presName="spaceRect" presStyleCnt="0"/>
      <dgm:spPr/>
    </dgm:pt>
    <dgm:pt modelId="{7616BBD6-81EA-42DD-A5AE-5DB56764862B}" type="pres">
      <dgm:prSet presAssocID="{33696243-9147-4748-B181-94C7D5BC529D}" presName="parTx" presStyleLbl="revTx" presStyleIdx="3" presStyleCnt="5">
        <dgm:presLayoutVars>
          <dgm:chMax val="0"/>
          <dgm:chPref val="0"/>
        </dgm:presLayoutVars>
      </dgm:prSet>
      <dgm:spPr/>
    </dgm:pt>
    <dgm:pt modelId="{2886FAF5-5930-4E2D-9AB6-03663BFCFC1F}" type="pres">
      <dgm:prSet presAssocID="{4A4463CB-1391-4D14-8C30-B3F5A75C39DF}" presName="sibTrans" presStyleCnt="0"/>
      <dgm:spPr/>
    </dgm:pt>
    <dgm:pt modelId="{18C139E2-4C9C-4E11-A066-912739AB6A03}" type="pres">
      <dgm:prSet presAssocID="{4E1EA940-4D29-4AC0-AAE0-83EEB407ADCF}" presName="compNode" presStyleCnt="0"/>
      <dgm:spPr/>
    </dgm:pt>
    <dgm:pt modelId="{0AFC64CF-AFAC-4196-9A54-12B3906417A7}" type="pres">
      <dgm:prSet presAssocID="{4E1EA940-4D29-4AC0-AAE0-83EEB407ADCF}" presName="bgRect" presStyleLbl="bgShp" presStyleIdx="4" presStyleCnt="5"/>
      <dgm:spPr/>
    </dgm:pt>
    <dgm:pt modelId="{802ADCA2-E9C0-494B-BA02-A316D37191D5}" type="pres">
      <dgm:prSet presAssocID="{4E1EA940-4D29-4AC0-AAE0-83EEB407ADCF}"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lassroom"/>
        </a:ext>
      </dgm:extLst>
    </dgm:pt>
    <dgm:pt modelId="{0CC657B6-E9ED-47DE-9BF0-CE8393C3BAA8}" type="pres">
      <dgm:prSet presAssocID="{4E1EA940-4D29-4AC0-AAE0-83EEB407ADCF}" presName="spaceRect" presStyleCnt="0"/>
      <dgm:spPr/>
    </dgm:pt>
    <dgm:pt modelId="{798F0910-8B02-42A9-89AA-F2DBE14A1D37}" type="pres">
      <dgm:prSet presAssocID="{4E1EA940-4D29-4AC0-AAE0-83EEB407ADCF}" presName="parTx" presStyleLbl="revTx" presStyleIdx="4" presStyleCnt="5">
        <dgm:presLayoutVars>
          <dgm:chMax val="0"/>
          <dgm:chPref val="0"/>
        </dgm:presLayoutVars>
      </dgm:prSet>
      <dgm:spPr/>
    </dgm:pt>
  </dgm:ptLst>
  <dgm:cxnLst>
    <dgm:cxn modelId="{F131880B-6489-4520-B57B-099E0CEDE499}" type="presOf" srcId="{33696243-9147-4748-B181-94C7D5BC529D}" destId="{7616BBD6-81EA-42DD-A5AE-5DB56764862B}" srcOrd="0" destOrd="0" presId="urn:microsoft.com/office/officeart/2018/2/layout/IconVerticalSolidList"/>
    <dgm:cxn modelId="{07C72717-6E53-4302-A912-1D8E37D53DEF}" srcId="{ED9388A4-E6B4-46F1-97D7-5399D710D191}" destId="{4EF578EC-E363-4FA5-93FB-10412BB9D0A8}" srcOrd="2" destOrd="0" parTransId="{93797DF6-3E08-49C2-B13D-C13D7B1EF851}" sibTransId="{0C98076E-053D-4CC0-9ECA-915C7F967D8C}"/>
    <dgm:cxn modelId="{0EB0C327-58F8-46C4-AD77-DB4A4463DF99}" srcId="{ED9388A4-E6B4-46F1-97D7-5399D710D191}" destId="{4E1EA940-4D29-4AC0-AAE0-83EEB407ADCF}" srcOrd="4" destOrd="0" parTransId="{853EC434-E7DE-4B01-8F54-14564D4C4227}" sibTransId="{531C0F75-8269-44D1-9443-38A1B882DE6D}"/>
    <dgm:cxn modelId="{6B018A40-57C0-4B9A-A92A-D14BED213BEF}" type="presOf" srcId="{4E1EA940-4D29-4AC0-AAE0-83EEB407ADCF}" destId="{798F0910-8B02-42A9-89AA-F2DBE14A1D37}" srcOrd="0" destOrd="0" presId="urn:microsoft.com/office/officeart/2018/2/layout/IconVerticalSolidList"/>
    <dgm:cxn modelId="{860E9466-F7EE-41B2-BA23-52664110A787}" srcId="{ED9388A4-E6B4-46F1-97D7-5399D710D191}" destId="{BCEE15D1-0A40-4330-AD63-66F440A7E8C4}" srcOrd="1" destOrd="0" parTransId="{4AEA8D9E-0C2A-4A92-99FC-28F1FA34D918}" sibTransId="{8617E84C-83CC-4414-BC60-9B7F6A9856AF}"/>
    <dgm:cxn modelId="{08135C74-7C17-429C-BB9F-BEF00885FE27}" srcId="{ED9388A4-E6B4-46F1-97D7-5399D710D191}" destId="{1049E1D5-8C39-4EE6-BF87-73D6AB71E76D}" srcOrd="0" destOrd="0" parTransId="{51A7FF7C-4995-4AAB-A90F-FCDF8B6008AD}" sibTransId="{EDE92DE2-D19C-48C5-AB51-B599EE4BA1F4}"/>
    <dgm:cxn modelId="{49D67875-BABE-4170-AC01-2CBFC06CC572}" srcId="{ED9388A4-E6B4-46F1-97D7-5399D710D191}" destId="{33696243-9147-4748-B181-94C7D5BC529D}" srcOrd="3" destOrd="0" parTransId="{DD5313D9-1D07-4EED-8A58-199DE2C8BD1D}" sibTransId="{4A4463CB-1391-4D14-8C30-B3F5A75C39DF}"/>
    <dgm:cxn modelId="{05E177B3-0776-4AC2-8E82-BFBE86FBE9A9}" type="presOf" srcId="{4EF578EC-E363-4FA5-93FB-10412BB9D0A8}" destId="{C6AE57C6-DE3E-4489-ADF3-5028467EA2C5}" srcOrd="0" destOrd="0" presId="urn:microsoft.com/office/officeart/2018/2/layout/IconVerticalSolidList"/>
    <dgm:cxn modelId="{C4C4D0B5-B7E8-4BD2-B94D-032D107FF8C2}" type="presOf" srcId="{1049E1D5-8C39-4EE6-BF87-73D6AB71E76D}" destId="{830B35F8-9C0E-441B-BF28-DF98A2768A10}" srcOrd="0" destOrd="0" presId="urn:microsoft.com/office/officeart/2018/2/layout/IconVerticalSolidList"/>
    <dgm:cxn modelId="{354F01DC-D0AA-456C-8833-015612F70110}" type="presOf" srcId="{ED9388A4-E6B4-46F1-97D7-5399D710D191}" destId="{B60C5A3E-F58B-4315-83BD-EA459DBC1693}" srcOrd="0" destOrd="0" presId="urn:microsoft.com/office/officeart/2018/2/layout/IconVerticalSolidList"/>
    <dgm:cxn modelId="{FC3CCEF5-0DE4-45AA-B04C-41F08683A9E8}" type="presOf" srcId="{BCEE15D1-0A40-4330-AD63-66F440A7E8C4}" destId="{27662FD7-5AF5-4E5D-AE5D-C8B8B63CD958}" srcOrd="0" destOrd="0" presId="urn:microsoft.com/office/officeart/2018/2/layout/IconVerticalSolidList"/>
    <dgm:cxn modelId="{D3F46F17-C5AC-46A2-800A-765FF2D385AA}" type="presParOf" srcId="{B60C5A3E-F58B-4315-83BD-EA459DBC1693}" destId="{26B61836-AF0E-49DA-9A9D-8EA9951E6B8C}" srcOrd="0" destOrd="0" presId="urn:microsoft.com/office/officeart/2018/2/layout/IconVerticalSolidList"/>
    <dgm:cxn modelId="{757941CA-06B8-4434-A892-68D201E6D87C}" type="presParOf" srcId="{26B61836-AF0E-49DA-9A9D-8EA9951E6B8C}" destId="{DD3F5D2F-BBB9-4849-A439-D2A4F1D6118D}" srcOrd="0" destOrd="0" presId="urn:microsoft.com/office/officeart/2018/2/layout/IconVerticalSolidList"/>
    <dgm:cxn modelId="{5ADEAF29-833A-4A9B-87C2-26F3B9DA1EA1}" type="presParOf" srcId="{26B61836-AF0E-49DA-9A9D-8EA9951E6B8C}" destId="{33D3ECFC-82EE-40DD-BED5-21672EDA4F84}" srcOrd="1" destOrd="0" presId="urn:microsoft.com/office/officeart/2018/2/layout/IconVerticalSolidList"/>
    <dgm:cxn modelId="{7DB02D57-BD86-42A2-888D-A67D9E8ACDC4}" type="presParOf" srcId="{26B61836-AF0E-49DA-9A9D-8EA9951E6B8C}" destId="{2A089B93-7A39-464E-9727-7D5D62011060}" srcOrd="2" destOrd="0" presId="urn:microsoft.com/office/officeart/2018/2/layout/IconVerticalSolidList"/>
    <dgm:cxn modelId="{8BDC6FBC-455B-4014-A5A8-60C54814E743}" type="presParOf" srcId="{26B61836-AF0E-49DA-9A9D-8EA9951E6B8C}" destId="{830B35F8-9C0E-441B-BF28-DF98A2768A10}" srcOrd="3" destOrd="0" presId="urn:microsoft.com/office/officeart/2018/2/layout/IconVerticalSolidList"/>
    <dgm:cxn modelId="{3F856F45-2CCD-408F-B0BC-A2C25171095D}" type="presParOf" srcId="{B60C5A3E-F58B-4315-83BD-EA459DBC1693}" destId="{36846CF0-6DA6-440B-B64F-463F7538953D}" srcOrd="1" destOrd="0" presId="urn:microsoft.com/office/officeart/2018/2/layout/IconVerticalSolidList"/>
    <dgm:cxn modelId="{B1A30D27-464F-4C13-B5BE-EE0BD92A33A0}" type="presParOf" srcId="{B60C5A3E-F58B-4315-83BD-EA459DBC1693}" destId="{33E8D63A-7C18-4786-B995-B02FC33778A9}" srcOrd="2" destOrd="0" presId="urn:microsoft.com/office/officeart/2018/2/layout/IconVerticalSolidList"/>
    <dgm:cxn modelId="{65D87990-0680-4303-8DB5-FA9BF4043BBD}" type="presParOf" srcId="{33E8D63A-7C18-4786-B995-B02FC33778A9}" destId="{A30E3A09-5B5C-46AB-8F31-27ED15AEB5DC}" srcOrd="0" destOrd="0" presId="urn:microsoft.com/office/officeart/2018/2/layout/IconVerticalSolidList"/>
    <dgm:cxn modelId="{CDCD0ED1-5E89-4F01-8DC8-DA938B5869B2}" type="presParOf" srcId="{33E8D63A-7C18-4786-B995-B02FC33778A9}" destId="{6B9F0D88-ACF3-4BAD-B0AD-1C27F454F561}" srcOrd="1" destOrd="0" presId="urn:microsoft.com/office/officeart/2018/2/layout/IconVerticalSolidList"/>
    <dgm:cxn modelId="{129EDEA3-B420-46D9-B4F6-682200E879FC}" type="presParOf" srcId="{33E8D63A-7C18-4786-B995-B02FC33778A9}" destId="{E43B0585-9961-48AB-B754-0792F3BDA85A}" srcOrd="2" destOrd="0" presId="urn:microsoft.com/office/officeart/2018/2/layout/IconVerticalSolidList"/>
    <dgm:cxn modelId="{D316554A-57B0-40A8-9794-9CAD74368869}" type="presParOf" srcId="{33E8D63A-7C18-4786-B995-B02FC33778A9}" destId="{27662FD7-5AF5-4E5D-AE5D-C8B8B63CD958}" srcOrd="3" destOrd="0" presId="urn:microsoft.com/office/officeart/2018/2/layout/IconVerticalSolidList"/>
    <dgm:cxn modelId="{D7552D1F-C5E2-4571-BBD9-2C2DC4032604}" type="presParOf" srcId="{B60C5A3E-F58B-4315-83BD-EA459DBC1693}" destId="{3E848005-88A0-4EAA-B564-EED547AC3D49}" srcOrd="3" destOrd="0" presId="urn:microsoft.com/office/officeart/2018/2/layout/IconVerticalSolidList"/>
    <dgm:cxn modelId="{33AFDCB7-685C-4583-BCF3-B925A4D46B75}" type="presParOf" srcId="{B60C5A3E-F58B-4315-83BD-EA459DBC1693}" destId="{807EB57F-33B2-4418-AE6B-C17A383A434C}" srcOrd="4" destOrd="0" presId="urn:microsoft.com/office/officeart/2018/2/layout/IconVerticalSolidList"/>
    <dgm:cxn modelId="{4793AC30-0C43-4729-8AF8-D862A0E7D70A}" type="presParOf" srcId="{807EB57F-33B2-4418-AE6B-C17A383A434C}" destId="{28F173C2-3503-4E09-AA51-95D721558449}" srcOrd="0" destOrd="0" presId="urn:microsoft.com/office/officeart/2018/2/layout/IconVerticalSolidList"/>
    <dgm:cxn modelId="{E06EBECD-94CF-4188-8ED5-88D05BDBB40F}" type="presParOf" srcId="{807EB57F-33B2-4418-AE6B-C17A383A434C}" destId="{EDB47364-2DB0-41EE-950D-8A071F81A10D}" srcOrd="1" destOrd="0" presId="urn:microsoft.com/office/officeart/2018/2/layout/IconVerticalSolidList"/>
    <dgm:cxn modelId="{A211EBD9-4CB3-4B41-AFDA-BA613BA5EC76}" type="presParOf" srcId="{807EB57F-33B2-4418-AE6B-C17A383A434C}" destId="{DA795A90-7CEA-47E1-893B-3BAC9CF35E49}" srcOrd="2" destOrd="0" presId="urn:microsoft.com/office/officeart/2018/2/layout/IconVerticalSolidList"/>
    <dgm:cxn modelId="{2437E4FA-7C17-4B2B-A40C-D066335CFF4D}" type="presParOf" srcId="{807EB57F-33B2-4418-AE6B-C17A383A434C}" destId="{C6AE57C6-DE3E-4489-ADF3-5028467EA2C5}" srcOrd="3" destOrd="0" presId="urn:microsoft.com/office/officeart/2018/2/layout/IconVerticalSolidList"/>
    <dgm:cxn modelId="{11A77AA3-974C-40AF-90D3-33E60E54A1CD}" type="presParOf" srcId="{B60C5A3E-F58B-4315-83BD-EA459DBC1693}" destId="{A54A65EA-D908-47C5-A441-F43F76166F2D}" srcOrd="5" destOrd="0" presId="urn:microsoft.com/office/officeart/2018/2/layout/IconVerticalSolidList"/>
    <dgm:cxn modelId="{4B6BF2A0-FAA8-46D6-B3BE-5E14735A8984}" type="presParOf" srcId="{B60C5A3E-F58B-4315-83BD-EA459DBC1693}" destId="{0EC8AC76-743F-4B94-8384-4286DC59AD5E}" srcOrd="6" destOrd="0" presId="urn:microsoft.com/office/officeart/2018/2/layout/IconVerticalSolidList"/>
    <dgm:cxn modelId="{8CD8AE7C-75B8-41F9-8315-01A9236180E2}" type="presParOf" srcId="{0EC8AC76-743F-4B94-8384-4286DC59AD5E}" destId="{DF514A23-0112-445B-8681-83D4F4E017E7}" srcOrd="0" destOrd="0" presId="urn:microsoft.com/office/officeart/2018/2/layout/IconVerticalSolidList"/>
    <dgm:cxn modelId="{2ACC365C-585B-412A-BDB7-4C5982D7849B}" type="presParOf" srcId="{0EC8AC76-743F-4B94-8384-4286DC59AD5E}" destId="{F1EE698A-6A98-41DB-AA6F-7D13026975E4}" srcOrd="1" destOrd="0" presId="urn:microsoft.com/office/officeart/2018/2/layout/IconVerticalSolidList"/>
    <dgm:cxn modelId="{2D6DFDAF-9FED-4E38-9A82-9F8261BF0513}" type="presParOf" srcId="{0EC8AC76-743F-4B94-8384-4286DC59AD5E}" destId="{45B50191-DAB0-48C5-895C-72A9892F4B96}" srcOrd="2" destOrd="0" presId="urn:microsoft.com/office/officeart/2018/2/layout/IconVerticalSolidList"/>
    <dgm:cxn modelId="{8DA8068A-4D05-455A-94F1-9AEAD4039B6A}" type="presParOf" srcId="{0EC8AC76-743F-4B94-8384-4286DC59AD5E}" destId="{7616BBD6-81EA-42DD-A5AE-5DB56764862B}" srcOrd="3" destOrd="0" presId="urn:microsoft.com/office/officeart/2018/2/layout/IconVerticalSolidList"/>
    <dgm:cxn modelId="{3EE93BF4-423E-43C8-84B1-F8E5BAF891C9}" type="presParOf" srcId="{B60C5A3E-F58B-4315-83BD-EA459DBC1693}" destId="{2886FAF5-5930-4E2D-9AB6-03663BFCFC1F}" srcOrd="7" destOrd="0" presId="urn:microsoft.com/office/officeart/2018/2/layout/IconVerticalSolidList"/>
    <dgm:cxn modelId="{E541EA6E-0A58-443C-A717-1BD73FE4C997}" type="presParOf" srcId="{B60C5A3E-F58B-4315-83BD-EA459DBC1693}" destId="{18C139E2-4C9C-4E11-A066-912739AB6A03}" srcOrd="8" destOrd="0" presId="urn:microsoft.com/office/officeart/2018/2/layout/IconVerticalSolidList"/>
    <dgm:cxn modelId="{72197F6C-5B7F-4F6B-9A51-B99F9771C518}" type="presParOf" srcId="{18C139E2-4C9C-4E11-A066-912739AB6A03}" destId="{0AFC64CF-AFAC-4196-9A54-12B3906417A7}" srcOrd="0" destOrd="0" presId="urn:microsoft.com/office/officeart/2018/2/layout/IconVerticalSolidList"/>
    <dgm:cxn modelId="{8548CFAB-1444-4DBC-9942-41BEEC888F5B}" type="presParOf" srcId="{18C139E2-4C9C-4E11-A066-912739AB6A03}" destId="{802ADCA2-E9C0-494B-BA02-A316D37191D5}" srcOrd="1" destOrd="0" presId="urn:microsoft.com/office/officeart/2018/2/layout/IconVerticalSolidList"/>
    <dgm:cxn modelId="{54032D96-A842-4444-B5C4-7A131C2E1A6D}" type="presParOf" srcId="{18C139E2-4C9C-4E11-A066-912739AB6A03}" destId="{0CC657B6-E9ED-47DE-9BF0-CE8393C3BAA8}" srcOrd="2" destOrd="0" presId="urn:microsoft.com/office/officeart/2018/2/layout/IconVerticalSolidList"/>
    <dgm:cxn modelId="{6ECCF270-31D7-4863-9312-DF5802924063}" type="presParOf" srcId="{18C139E2-4C9C-4E11-A066-912739AB6A03}" destId="{798F0910-8B02-42A9-89AA-F2DBE14A1D3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CED95F-8DA4-49F6-86C5-E10DF9D9101B}">
      <dsp:nvSpPr>
        <dsp:cNvPr id="0" name=""/>
        <dsp:cNvSpPr/>
      </dsp:nvSpPr>
      <dsp:spPr>
        <a:xfrm>
          <a:off x="0" y="26038"/>
          <a:ext cx="11622256" cy="36644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pt-PT" sz="5400" b="0" i="0" kern="1200" dirty="0"/>
            <a:t>O património cultural refere-se ao legado de artefactos físicos e valores imateriais herdados das gerações passadas.</a:t>
          </a:r>
          <a:endParaRPr lang="en-US" sz="5400" kern="1200" dirty="0"/>
        </a:p>
      </dsp:txBody>
      <dsp:txXfrm>
        <a:off x="178883" y="204921"/>
        <a:ext cx="11264490" cy="3306674"/>
      </dsp:txXfrm>
    </dsp:sp>
    <dsp:sp modelId="{08BC6184-D715-4E65-8169-861286535DAC}">
      <dsp:nvSpPr>
        <dsp:cNvPr id="0" name=""/>
        <dsp:cNvSpPr/>
      </dsp:nvSpPr>
      <dsp:spPr>
        <a:xfrm>
          <a:off x="0" y="3845998"/>
          <a:ext cx="11622256" cy="3664440"/>
        </a:xfrm>
        <a:prstGeom prst="roundRect">
          <a:avLst/>
        </a:prstGeom>
        <a:solidFill>
          <a:schemeClr val="accent2">
            <a:hueOff val="-837"/>
            <a:satOff val="-148"/>
            <a:lumOff val="-9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pt-PT" sz="5400" b="0" i="0" kern="1200" dirty="0"/>
            <a:t>É mantido no presente e preservado para o futuro</a:t>
          </a:r>
          <a:r>
            <a:rPr lang="en" sz="5400" b="0" i="0" kern="1200" dirty="0"/>
            <a:t>.</a:t>
          </a:r>
          <a:endParaRPr lang="en-US" sz="5400" kern="1200" dirty="0"/>
        </a:p>
      </dsp:txBody>
      <dsp:txXfrm>
        <a:off x="178883" y="4024881"/>
        <a:ext cx="11264490" cy="3306674"/>
      </dsp:txXfrm>
    </dsp:sp>
    <dsp:sp modelId="{3C1FAFA0-C8E1-4920-AFF0-69DE2B9A5789}">
      <dsp:nvSpPr>
        <dsp:cNvPr id="0" name=""/>
        <dsp:cNvSpPr/>
      </dsp:nvSpPr>
      <dsp:spPr>
        <a:xfrm>
          <a:off x="0" y="7665959"/>
          <a:ext cx="11622256" cy="3664440"/>
        </a:xfrm>
        <a:prstGeom prst="roundRect">
          <a:avLst/>
        </a:prstGeom>
        <a:solidFill>
          <a:schemeClr val="accent2">
            <a:hueOff val="-1674"/>
            <a:satOff val="-297"/>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pt-PT" sz="5400" b="0" i="0" kern="1200" dirty="0"/>
            <a:t>Liga as pessoas à sua história, identidade e valores</a:t>
          </a:r>
          <a:r>
            <a:rPr lang="en" sz="5400" b="0" i="0" kern="1200" dirty="0"/>
            <a:t>.</a:t>
          </a:r>
          <a:endParaRPr lang="en-US" sz="5400" kern="1200" dirty="0"/>
        </a:p>
      </dsp:txBody>
      <dsp:txXfrm>
        <a:off x="178883" y="7844842"/>
        <a:ext cx="11264490" cy="33066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4EF61F-C299-4D45-9ADF-53567D3FB3F9}">
      <dsp:nvSpPr>
        <dsp:cNvPr id="0" name=""/>
        <dsp:cNvSpPr/>
      </dsp:nvSpPr>
      <dsp:spPr>
        <a:xfrm>
          <a:off x="0" y="0"/>
          <a:ext cx="21031200" cy="205335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pt-PT" sz="5400" b="0" i="0" kern="1200" dirty="0"/>
            <a:t>O património cultural é classificado em</a:t>
          </a:r>
          <a:r>
            <a:rPr lang="en" sz="5400" b="0" i="0" kern="1200" dirty="0"/>
            <a:t>:</a:t>
          </a:r>
          <a:endParaRPr lang="en-US" sz="5400" kern="1200" dirty="0"/>
        </a:p>
      </dsp:txBody>
      <dsp:txXfrm>
        <a:off x="100236" y="100236"/>
        <a:ext cx="20830728" cy="1852878"/>
      </dsp:txXfrm>
    </dsp:sp>
    <dsp:sp modelId="{CC59A4DD-2A12-47C5-9BE9-D8AA9DB459B5}">
      <dsp:nvSpPr>
        <dsp:cNvPr id="0" name=""/>
        <dsp:cNvSpPr/>
      </dsp:nvSpPr>
      <dsp:spPr>
        <a:xfrm>
          <a:off x="0" y="2220228"/>
          <a:ext cx="21031200" cy="2053350"/>
        </a:xfrm>
        <a:prstGeom prst="roundRect">
          <a:avLst/>
        </a:prstGeom>
        <a:solidFill>
          <a:schemeClr val="accent2">
            <a:hueOff val="-558"/>
            <a:satOff val="-99"/>
            <a:lumOff val="-6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pt-PT" sz="5400" b="1" i="0" kern="1200" dirty="0"/>
            <a:t>Património material: objetos físicos e locais</a:t>
          </a:r>
          <a:r>
            <a:rPr lang="en" sz="5400" b="1" i="0" kern="1200" dirty="0"/>
            <a:t>.</a:t>
          </a:r>
          <a:endParaRPr lang="en-US" sz="5400" b="1" kern="1200" dirty="0"/>
        </a:p>
      </dsp:txBody>
      <dsp:txXfrm>
        <a:off x="100236" y="2320464"/>
        <a:ext cx="20830728" cy="1852878"/>
      </dsp:txXfrm>
    </dsp:sp>
    <dsp:sp modelId="{9E60C22D-C0DD-4B13-9EB2-7400E7A97A3B}">
      <dsp:nvSpPr>
        <dsp:cNvPr id="0" name=""/>
        <dsp:cNvSpPr/>
      </dsp:nvSpPr>
      <dsp:spPr>
        <a:xfrm>
          <a:off x="0" y="4429098"/>
          <a:ext cx="21031200" cy="2053350"/>
        </a:xfrm>
        <a:prstGeom prst="roundRect">
          <a:avLst/>
        </a:prstGeom>
        <a:solidFill>
          <a:schemeClr val="accent2">
            <a:hueOff val="-1116"/>
            <a:satOff val="-198"/>
            <a:lumOff val="-13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pt-PT" sz="5400" b="1" i="0" kern="1200" dirty="0"/>
            <a:t>Património Imaterial: Tradições, práticas e expressões</a:t>
          </a:r>
          <a:r>
            <a:rPr lang="en" sz="5400" b="1" i="0" kern="1200" dirty="0"/>
            <a:t>.</a:t>
          </a:r>
          <a:endParaRPr lang="en-US" sz="5400" b="1" kern="1200" dirty="0"/>
        </a:p>
      </dsp:txBody>
      <dsp:txXfrm>
        <a:off x="100236" y="4529334"/>
        <a:ext cx="20830728" cy="1852878"/>
      </dsp:txXfrm>
    </dsp:sp>
    <dsp:sp modelId="{184BCB0B-9892-43A9-AE50-9BF46D127398}">
      <dsp:nvSpPr>
        <dsp:cNvPr id="0" name=""/>
        <dsp:cNvSpPr/>
      </dsp:nvSpPr>
      <dsp:spPr>
        <a:xfrm>
          <a:off x="0" y="6649326"/>
          <a:ext cx="21031200" cy="2053350"/>
        </a:xfrm>
        <a:prstGeom prst="roundRect">
          <a:avLst/>
        </a:prstGeom>
        <a:solidFill>
          <a:schemeClr val="accent2">
            <a:hueOff val="-1674"/>
            <a:satOff val="-297"/>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pt-PT" sz="5400" b="0" i="0" kern="1200" dirty="0"/>
            <a:t>Ambas as formas são essenciais para preservar a identidade e a diversidade cultural</a:t>
          </a:r>
          <a:r>
            <a:rPr lang="en" sz="5400" b="0" i="0" kern="1200" dirty="0"/>
            <a:t>.</a:t>
          </a:r>
          <a:endParaRPr lang="en-US" sz="5400" kern="1200" dirty="0"/>
        </a:p>
      </dsp:txBody>
      <dsp:txXfrm>
        <a:off x="100236" y="6749562"/>
        <a:ext cx="20830728" cy="18528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0A61FE-98D6-4C2E-A41C-BF7855F4211B}">
      <dsp:nvSpPr>
        <dsp:cNvPr id="0" name=""/>
        <dsp:cNvSpPr/>
      </dsp:nvSpPr>
      <dsp:spPr>
        <a:xfrm>
          <a:off x="0" y="1048267"/>
          <a:ext cx="5837872" cy="3707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DF4CE5-FC5C-400B-97CC-B8CEFCF0BED8}">
      <dsp:nvSpPr>
        <dsp:cNvPr id="0" name=""/>
        <dsp:cNvSpPr/>
      </dsp:nvSpPr>
      <dsp:spPr>
        <a:xfrm>
          <a:off x="648652" y="1664487"/>
          <a:ext cx="5837872" cy="37070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 sz="4700" b="0" i="0" kern="1200" dirty="0"/>
            <a:t> </a:t>
          </a:r>
          <a:r>
            <a:rPr lang="pt-PT" sz="4700" b="0" i="0" kern="1200" dirty="0"/>
            <a:t>O património reforça o sentimento de identidade, pertença e orgulho</a:t>
          </a:r>
          <a:r>
            <a:rPr lang="en" sz="4700" b="0" i="0" kern="1200" dirty="0"/>
            <a:t>.</a:t>
          </a:r>
          <a:endParaRPr lang="en-US" sz="4700" kern="1200" dirty="0"/>
        </a:p>
      </dsp:txBody>
      <dsp:txXfrm>
        <a:off x="757228" y="1773063"/>
        <a:ext cx="5620720" cy="3489897"/>
      </dsp:txXfrm>
    </dsp:sp>
    <dsp:sp modelId="{28F47EE3-FDDD-474B-B7EE-8F0D1454027B}">
      <dsp:nvSpPr>
        <dsp:cNvPr id="0" name=""/>
        <dsp:cNvSpPr/>
      </dsp:nvSpPr>
      <dsp:spPr>
        <a:xfrm>
          <a:off x="7135177" y="1048267"/>
          <a:ext cx="5837872" cy="3707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00B43A-ECC1-463F-A904-424262DCEC46}">
      <dsp:nvSpPr>
        <dsp:cNvPr id="0" name=""/>
        <dsp:cNvSpPr/>
      </dsp:nvSpPr>
      <dsp:spPr>
        <a:xfrm>
          <a:off x="7783830" y="1664487"/>
          <a:ext cx="5837872" cy="37070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pt-PT" sz="4700" b="0" i="0" kern="1200" dirty="0"/>
            <a:t> Isso ajuda a manter os laços comunitários e a continuidade entre gerações</a:t>
          </a:r>
          <a:r>
            <a:rPr lang="en" sz="4700" b="0" i="0" kern="1200" dirty="0"/>
            <a:t>.</a:t>
          </a:r>
          <a:endParaRPr lang="en-US" sz="4700" kern="1200" dirty="0"/>
        </a:p>
      </dsp:txBody>
      <dsp:txXfrm>
        <a:off x="7892406" y="1773063"/>
        <a:ext cx="5620720" cy="3489897"/>
      </dsp:txXfrm>
    </dsp:sp>
    <dsp:sp modelId="{EFD324AB-CE0C-4320-B802-7DD3CA1C27F0}">
      <dsp:nvSpPr>
        <dsp:cNvPr id="0" name=""/>
        <dsp:cNvSpPr/>
      </dsp:nvSpPr>
      <dsp:spPr>
        <a:xfrm>
          <a:off x="14270355" y="1048267"/>
          <a:ext cx="5837872" cy="3707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6C9E24-9A44-402C-89E4-0B448D5097BC}">
      <dsp:nvSpPr>
        <dsp:cNvPr id="0" name=""/>
        <dsp:cNvSpPr/>
      </dsp:nvSpPr>
      <dsp:spPr>
        <a:xfrm>
          <a:off x="14919007" y="1664487"/>
          <a:ext cx="5837872" cy="37070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pt-PT" sz="4700" b="0" i="0" kern="1200" dirty="0"/>
            <a:t>A diversidade cultural é uma fonte de coesão social nas sociedades pluralistas.</a:t>
          </a:r>
          <a:endParaRPr lang="en-US" sz="4700" kern="1200" dirty="0"/>
        </a:p>
      </dsp:txBody>
      <dsp:txXfrm>
        <a:off x="15027583" y="1773063"/>
        <a:ext cx="5620720" cy="34898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4514C-EB3C-48E3-B2CE-D06CEF58C3AA}">
      <dsp:nvSpPr>
        <dsp:cNvPr id="0" name=""/>
        <dsp:cNvSpPr/>
      </dsp:nvSpPr>
      <dsp:spPr>
        <a:xfrm>
          <a:off x="0" y="3858"/>
          <a:ext cx="17078960" cy="19555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C1D4BA-9183-438E-89ED-2E88B4752906}">
      <dsp:nvSpPr>
        <dsp:cNvPr id="0" name=""/>
        <dsp:cNvSpPr/>
      </dsp:nvSpPr>
      <dsp:spPr>
        <a:xfrm>
          <a:off x="591542" y="443848"/>
          <a:ext cx="1075531" cy="10755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02CE58-2EA6-4DFB-B878-151450F8B4B8}">
      <dsp:nvSpPr>
        <dsp:cNvPr id="0" name=""/>
        <dsp:cNvSpPr/>
      </dsp:nvSpPr>
      <dsp:spPr>
        <a:xfrm>
          <a:off x="2258616" y="3858"/>
          <a:ext cx="14820343" cy="1955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958" tIns="206958" rIns="206958" bIns="206958" numCol="1" spcCol="1270" anchor="ctr" anchorCtr="0">
          <a:noAutofit/>
        </a:bodyPr>
        <a:lstStyle/>
        <a:p>
          <a:pPr marL="0" lvl="0" indent="0" algn="l" defTabSz="1600200">
            <a:lnSpc>
              <a:spcPct val="90000"/>
            </a:lnSpc>
            <a:spcBef>
              <a:spcPct val="0"/>
            </a:spcBef>
            <a:spcAft>
              <a:spcPct val="35000"/>
            </a:spcAft>
            <a:buNone/>
          </a:pPr>
          <a:r>
            <a:rPr lang="pt-PT" sz="3600" b="0" i="0" kern="1200"/>
            <a:t>Homogeneização das culturas através dos meios de comunicação social e do consumismo.</a:t>
          </a:r>
          <a:endParaRPr lang="en-US" sz="3600" kern="1200" dirty="0"/>
        </a:p>
      </dsp:txBody>
      <dsp:txXfrm>
        <a:off x="2258616" y="3858"/>
        <a:ext cx="14820343" cy="1955512"/>
      </dsp:txXfrm>
    </dsp:sp>
    <dsp:sp modelId="{78389CC5-F959-44ED-B3BC-01EB64A93CF3}">
      <dsp:nvSpPr>
        <dsp:cNvPr id="0" name=""/>
        <dsp:cNvSpPr/>
      </dsp:nvSpPr>
      <dsp:spPr>
        <a:xfrm>
          <a:off x="0" y="2448248"/>
          <a:ext cx="17078960" cy="19555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18B5BD-39B8-460C-A393-CCA03CF78AD6}">
      <dsp:nvSpPr>
        <dsp:cNvPr id="0" name=""/>
        <dsp:cNvSpPr/>
      </dsp:nvSpPr>
      <dsp:spPr>
        <a:xfrm>
          <a:off x="591542" y="2888238"/>
          <a:ext cx="1075531" cy="10755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62235DC-DB8A-4E6A-9177-F371CB9698FF}">
      <dsp:nvSpPr>
        <dsp:cNvPr id="0" name=""/>
        <dsp:cNvSpPr/>
      </dsp:nvSpPr>
      <dsp:spPr>
        <a:xfrm>
          <a:off x="2258616" y="2448248"/>
          <a:ext cx="14820343" cy="1955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958" tIns="206958" rIns="206958" bIns="206958" numCol="1" spcCol="1270" anchor="ctr" anchorCtr="0">
          <a:noAutofit/>
        </a:bodyPr>
        <a:lstStyle/>
        <a:p>
          <a:pPr marL="0" lvl="0" indent="0" algn="l" defTabSz="1600200">
            <a:lnSpc>
              <a:spcPct val="90000"/>
            </a:lnSpc>
            <a:spcBef>
              <a:spcPct val="0"/>
            </a:spcBef>
            <a:spcAft>
              <a:spcPct val="35000"/>
            </a:spcAft>
            <a:buNone/>
          </a:pPr>
          <a:r>
            <a:rPr lang="pt-PT" sz="3600" b="0" i="0" kern="1200" dirty="0"/>
            <a:t>A perda das línguas tradicionais, do artesanato e dos sistemas de conhecimento</a:t>
          </a:r>
          <a:r>
            <a:rPr lang="en" sz="3600" b="0" i="0" kern="1200" dirty="0"/>
            <a:t>.</a:t>
          </a:r>
          <a:endParaRPr lang="en-US" sz="3600" kern="1200" dirty="0"/>
        </a:p>
      </dsp:txBody>
      <dsp:txXfrm>
        <a:off x="2258616" y="2448248"/>
        <a:ext cx="14820343" cy="1955512"/>
      </dsp:txXfrm>
    </dsp:sp>
    <dsp:sp modelId="{63ECD003-3148-4EE0-9C03-71D6FD741164}">
      <dsp:nvSpPr>
        <dsp:cNvPr id="0" name=""/>
        <dsp:cNvSpPr/>
      </dsp:nvSpPr>
      <dsp:spPr>
        <a:xfrm>
          <a:off x="0" y="4892639"/>
          <a:ext cx="17078960" cy="19555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03084B-5FB0-458A-B049-BA53D95DFAA5}">
      <dsp:nvSpPr>
        <dsp:cNvPr id="0" name=""/>
        <dsp:cNvSpPr/>
      </dsp:nvSpPr>
      <dsp:spPr>
        <a:xfrm>
          <a:off x="591542" y="5332629"/>
          <a:ext cx="1075531" cy="10755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907EFC4-588B-49DA-ADE3-31E1455D806B}">
      <dsp:nvSpPr>
        <dsp:cNvPr id="0" name=""/>
        <dsp:cNvSpPr/>
      </dsp:nvSpPr>
      <dsp:spPr>
        <a:xfrm>
          <a:off x="2258616" y="4892639"/>
          <a:ext cx="14820343" cy="1955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958" tIns="206958" rIns="206958" bIns="206958" numCol="1" spcCol="1270" anchor="ctr" anchorCtr="0">
          <a:noAutofit/>
        </a:bodyPr>
        <a:lstStyle/>
        <a:p>
          <a:pPr marL="0" lvl="0" indent="0" algn="l" defTabSz="1600200">
            <a:lnSpc>
              <a:spcPct val="90000"/>
            </a:lnSpc>
            <a:spcBef>
              <a:spcPct val="0"/>
            </a:spcBef>
            <a:spcAft>
              <a:spcPct val="35000"/>
            </a:spcAft>
            <a:buNone/>
          </a:pPr>
          <a:r>
            <a:rPr lang="pt-PT" sz="3600" b="0" i="0" kern="1200" dirty="0"/>
            <a:t>Comercialização e uso indevido de práticas sagradas ou tradicionais</a:t>
          </a:r>
          <a:r>
            <a:rPr lang="en" sz="3600" b="0" i="0" kern="1200" dirty="0"/>
            <a:t>.</a:t>
          </a:r>
          <a:endParaRPr lang="en-US" sz="3600" kern="1200" dirty="0"/>
        </a:p>
      </dsp:txBody>
      <dsp:txXfrm>
        <a:off x="2258616" y="4892639"/>
        <a:ext cx="14820343" cy="1955512"/>
      </dsp:txXfrm>
    </dsp:sp>
    <dsp:sp modelId="{7A838CF3-85B4-4993-8810-026A4BC11141}">
      <dsp:nvSpPr>
        <dsp:cNvPr id="0" name=""/>
        <dsp:cNvSpPr/>
      </dsp:nvSpPr>
      <dsp:spPr>
        <a:xfrm>
          <a:off x="0" y="7337029"/>
          <a:ext cx="17078960" cy="19555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65A82C-F02D-4085-BA8A-E5AEFB50C4CF}">
      <dsp:nvSpPr>
        <dsp:cNvPr id="0" name=""/>
        <dsp:cNvSpPr/>
      </dsp:nvSpPr>
      <dsp:spPr>
        <a:xfrm>
          <a:off x="591542" y="7777019"/>
          <a:ext cx="1075531" cy="10755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1654B11-2437-42D9-A97A-A2E36FFAF73F}">
      <dsp:nvSpPr>
        <dsp:cNvPr id="0" name=""/>
        <dsp:cNvSpPr/>
      </dsp:nvSpPr>
      <dsp:spPr>
        <a:xfrm>
          <a:off x="2258616" y="7337029"/>
          <a:ext cx="14820343" cy="19555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958" tIns="206958" rIns="206958" bIns="206958" numCol="1" spcCol="1270" anchor="ctr" anchorCtr="0">
          <a:noAutofit/>
        </a:bodyPr>
        <a:lstStyle/>
        <a:p>
          <a:pPr marL="0" lvl="0" indent="0" algn="l" defTabSz="1600200">
            <a:lnSpc>
              <a:spcPct val="90000"/>
            </a:lnSpc>
            <a:spcBef>
              <a:spcPct val="0"/>
            </a:spcBef>
            <a:spcAft>
              <a:spcPct val="35000"/>
            </a:spcAft>
            <a:buNone/>
          </a:pPr>
          <a:r>
            <a:rPr lang="pt-PT" sz="3600" b="0" i="0" kern="1200" dirty="0"/>
            <a:t>Ameaças decorrentes do turismo descontrolado e da urbanização</a:t>
          </a:r>
          <a:r>
            <a:rPr lang="en" sz="3600" b="0" i="0" kern="1200" dirty="0"/>
            <a:t>.</a:t>
          </a:r>
          <a:endParaRPr lang="en-US" sz="3600" kern="1200" dirty="0"/>
        </a:p>
      </dsp:txBody>
      <dsp:txXfrm>
        <a:off x="2258616" y="7337029"/>
        <a:ext cx="14820343" cy="19555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42F679-EDA0-435F-A93F-2CA9E6B54894}">
      <dsp:nvSpPr>
        <dsp:cNvPr id="0" name=""/>
        <dsp:cNvSpPr/>
      </dsp:nvSpPr>
      <dsp:spPr>
        <a:xfrm>
          <a:off x="2269" y="1805646"/>
          <a:ext cx="4840715" cy="290442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pt-PT" sz="4500" b="0" i="0" kern="1200" dirty="0"/>
            <a:t>Assegura a transmissão de conhecimentos entre gerações.</a:t>
          </a:r>
          <a:endParaRPr lang="en-US" sz="4500" kern="1200" dirty="0"/>
        </a:p>
      </dsp:txBody>
      <dsp:txXfrm>
        <a:off x="87337" y="1890714"/>
        <a:ext cx="4670579" cy="2734293"/>
      </dsp:txXfrm>
    </dsp:sp>
    <dsp:sp modelId="{1B472CFD-867F-40F3-9E86-EEBA22C83459}">
      <dsp:nvSpPr>
        <dsp:cNvPr id="0" name=""/>
        <dsp:cNvSpPr/>
      </dsp:nvSpPr>
      <dsp:spPr>
        <a:xfrm>
          <a:off x="5268967" y="2657612"/>
          <a:ext cx="1026231" cy="120049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268967" y="2897711"/>
        <a:ext cx="718362" cy="720299"/>
      </dsp:txXfrm>
    </dsp:sp>
    <dsp:sp modelId="{4A8462CC-2CC5-4AD5-AC6C-FB0BB0851ADD}">
      <dsp:nvSpPr>
        <dsp:cNvPr id="0" name=""/>
        <dsp:cNvSpPr/>
      </dsp:nvSpPr>
      <dsp:spPr>
        <a:xfrm>
          <a:off x="6779271" y="1805646"/>
          <a:ext cx="4840715" cy="290442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pt-PT" sz="4500" b="0" i="0" kern="1200"/>
            <a:t>Reforça a resiliência e a continuidade da comunidade.</a:t>
          </a:r>
          <a:endParaRPr lang="en-US" sz="4500" kern="1200" dirty="0"/>
        </a:p>
      </dsp:txBody>
      <dsp:txXfrm>
        <a:off x="6864339" y="1890714"/>
        <a:ext cx="4670579" cy="2734293"/>
      </dsp:txXfrm>
    </dsp:sp>
    <dsp:sp modelId="{98A8DA56-8B23-4B9B-891C-CFE4557EEF4E}">
      <dsp:nvSpPr>
        <dsp:cNvPr id="0" name=""/>
        <dsp:cNvSpPr/>
      </dsp:nvSpPr>
      <dsp:spPr>
        <a:xfrm rot="5400000">
          <a:off x="8686512" y="5048926"/>
          <a:ext cx="1026231" cy="120049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8839479" y="5136059"/>
        <a:ext cx="720299" cy="718362"/>
      </dsp:txXfrm>
    </dsp:sp>
    <dsp:sp modelId="{399243FC-FEA0-40E4-B70D-D411C0F14918}">
      <dsp:nvSpPr>
        <dsp:cNvPr id="0" name=""/>
        <dsp:cNvSpPr/>
      </dsp:nvSpPr>
      <dsp:spPr>
        <a:xfrm>
          <a:off x="6779271" y="6646362"/>
          <a:ext cx="4840715" cy="290442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pt-PT" sz="4500" b="0" i="0" kern="1200"/>
            <a:t>Apoia o turismo cultural e as economias locais.</a:t>
          </a:r>
          <a:endParaRPr lang="en-US" sz="4500" kern="1200" dirty="0"/>
        </a:p>
      </dsp:txBody>
      <dsp:txXfrm>
        <a:off x="6864339" y="6731430"/>
        <a:ext cx="4670579" cy="2734293"/>
      </dsp:txXfrm>
    </dsp:sp>
    <dsp:sp modelId="{96D2C604-179F-4333-B19D-6023ACF74307}">
      <dsp:nvSpPr>
        <dsp:cNvPr id="0" name=""/>
        <dsp:cNvSpPr/>
      </dsp:nvSpPr>
      <dsp:spPr>
        <a:xfrm rot="10800000">
          <a:off x="5327056" y="7498327"/>
          <a:ext cx="1026231" cy="120049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10800000">
        <a:off x="5634925" y="7738426"/>
        <a:ext cx="718362" cy="720299"/>
      </dsp:txXfrm>
    </dsp:sp>
    <dsp:sp modelId="{AE2A89C9-C964-4DD7-B1AD-5D5108BEA1B8}">
      <dsp:nvSpPr>
        <dsp:cNvPr id="0" name=""/>
        <dsp:cNvSpPr/>
      </dsp:nvSpPr>
      <dsp:spPr>
        <a:xfrm>
          <a:off x="2269" y="6646362"/>
          <a:ext cx="4840715" cy="290442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pt-PT" sz="4500" b="0" i="0" kern="1200" dirty="0"/>
            <a:t>Promove um desenvolvimento inclusivo e sustentável.</a:t>
          </a:r>
          <a:endParaRPr lang="en-US" sz="4500" kern="1200" dirty="0"/>
        </a:p>
      </dsp:txBody>
      <dsp:txXfrm>
        <a:off x="87337" y="6731430"/>
        <a:ext cx="4670579" cy="273429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E6D640-779C-46E5-A61D-B3E4B9281FBE}">
      <dsp:nvSpPr>
        <dsp:cNvPr id="0" name=""/>
        <dsp:cNvSpPr/>
      </dsp:nvSpPr>
      <dsp:spPr>
        <a:xfrm>
          <a:off x="0" y="1048267"/>
          <a:ext cx="5837872" cy="3707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92CED4-06C2-40F2-AA8D-A88397AB5AFE}">
      <dsp:nvSpPr>
        <dsp:cNvPr id="0" name=""/>
        <dsp:cNvSpPr/>
      </dsp:nvSpPr>
      <dsp:spPr>
        <a:xfrm>
          <a:off x="648652" y="1664487"/>
          <a:ext cx="5837872" cy="37070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 sz="3600" b="0" i="0" kern="1200" dirty="0"/>
            <a:t> </a:t>
          </a:r>
          <a:r>
            <a:rPr lang="pt-PT" sz="3600" b="0" i="0" kern="1200" dirty="0"/>
            <a:t>A UNESCO desempenha um papel fundamental através de convenções internacionais e programas de salvaguarda</a:t>
          </a:r>
          <a:r>
            <a:rPr lang="en" sz="3600" b="0" i="0" kern="1200" dirty="0"/>
            <a:t>.</a:t>
          </a:r>
          <a:endParaRPr lang="en-US" sz="3600" kern="1200" dirty="0"/>
        </a:p>
      </dsp:txBody>
      <dsp:txXfrm>
        <a:off x="757228" y="1773063"/>
        <a:ext cx="5620720" cy="3489897"/>
      </dsp:txXfrm>
    </dsp:sp>
    <dsp:sp modelId="{4F6F71B3-D64E-42CA-9779-47CD9AF7D61D}">
      <dsp:nvSpPr>
        <dsp:cNvPr id="0" name=""/>
        <dsp:cNvSpPr/>
      </dsp:nvSpPr>
      <dsp:spPr>
        <a:xfrm>
          <a:off x="7135177" y="1048267"/>
          <a:ext cx="5837872" cy="3707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001F17-FA3B-40DF-A9B4-0B1F5A862ADE}">
      <dsp:nvSpPr>
        <dsp:cNvPr id="0" name=""/>
        <dsp:cNvSpPr/>
      </dsp:nvSpPr>
      <dsp:spPr>
        <a:xfrm>
          <a:off x="7783830" y="1664487"/>
          <a:ext cx="5837872" cy="37070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pt-PT" sz="3600" b="0" i="0" kern="1200" dirty="0"/>
            <a:t>Iniciativas globais promovem o respeito pelos direitos culturais e pela diversidade</a:t>
          </a:r>
          <a:r>
            <a:rPr lang="en" sz="3600" b="0" i="0" kern="1200" dirty="0"/>
            <a:t>.</a:t>
          </a:r>
          <a:endParaRPr lang="en-US" sz="3600" kern="1200" dirty="0"/>
        </a:p>
      </dsp:txBody>
      <dsp:txXfrm>
        <a:off x="7892406" y="1773063"/>
        <a:ext cx="5620720" cy="3489897"/>
      </dsp:txXfrm>
    </dsp:sp>
    <dsp:sp modelId="{DA34BB45-F898-45A2-B059-4BB3B03B93D7}">
      <dsp:nvSpPr>
        <dsp:cNvPr id="0" name=""/>
        <dsp:cNvSpPr/>
      </dsp:nvSpPr>
      <dsp:spPr>
        <a:xfrm>
          <a:off x="14270355" y="1048267"/>
          <a:ext cx="5837872" cy="37070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54ED6C-466A-4B30-AE60-D4196446C980}">
      <dsp:nvSpPr>
        <dsp:cNvPr id="0" name=""/>
        <dsp:cNvSpPr/>
      </dsp:nvSpPr>
      <dsp:spPr>
        <a:xfrm>
          <a:off x="14919007" y="1664487"/>
          <a:ext cx="5837872" cy="37070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 sz="3600" b="0" i="0" kern="1200" dirty="0"/>
            <a:t> </a:t>
          </a:r>
          <a:r>
            <a:rPr lang="pt-PT" sz="3600" b="0" i="0" kern="1200" dirty="0"/>
            <a:t>A educação é fundamental para promover a sensibilização e a ação em prol da preservação</a:t>
          </a:r>
          <a:r>
            <a:rPr lang="en" sz="3600" b="0" i="0" kern="1200" dirty="0"/>
            <a:t>.</a:t>
          </a:r>
          <a:endParaRPr lang="en-US" sz="3600" kern="1200" dirty="0"/>
        </a:p>
      </dsp:txBody>
      <dsp:txXfrm>
        <a:off x="15027583" y="1773063"/>
        <a:ext cx="5620720" cy="34898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3FC6C7-6480-4F8F-88C6-DC3DE3A05BC4}">
      <dsp:nvSpPr>
        <dsp:cNvPr id="0" name=""/>
        <dsp:cNvSpPr/>
      </dsp:nvSpPr>
      <dsp:spPr>
        <a:xfrm>
          <a:off x="0" y="87598"/>
          <a:ext cx="11622256" cy="268514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l" defTabSz="2266950">
            <a:lnSpc>
              <a:spcPct val="90000"/>
            </a:lnSpc>
            <a:spcBef>
              <a:spcPct val="0"/>
            </a:spcBef>
            <a:spcAft>
              <a:spcPct val="35000"/>
            </a:spcAft>
            <a:buNone/>
          </a:pPr>
          <a:r>
            <a:rPr lang="pt-PT" sz="5100" b="0" i="0" kern="1200" dirty="0"/>
            <a:t>Projeto financiado pela UE destinado à formação de profissionais do património em várias disciplinas</a:t>
          </a:r>
          <a:r>
            <a:rPr lang="en" sz="5100" b="0" i="0" kern="1200" dirty="0"/>
            <a:t>.</a:t>
          </a:r>
          <a:endParaRPr lang="en-US" sz="5100" kern="1200" dirty="0"/>
        </a:p>
      </dsp:txBody>
      <dsp:txXfrm>
        <a:off x="131078" y="218676"/>
        <a:ext cx="11360100" cy="2422993"/>
      </dsp:txXfrm>
    </dsp:sp>
    <dsp:sp modelId="{C6A159F3-97E3-4368-80F0-B5425374D2BD}">
      <dsp:nvSpPr>
        <dsp:cNvPr id="0" name=""/>
        <dsp:cNvSpPr/>
      </dsp:nvSpPr>
      <dsp:spPr>
        <a:xfrm>
          <a:off x="0" y="2919628"/>
          <a:ext cx="11622256" cy="2685149"/>
        </a:xfrm>
        <a:prstGeom prst="roundRect">
          <a:avLst/>
        </a:prstGeom>
        <a:solidFill>
          <a:schemeClr val="accent2">
            <a:hueOff val="-558"/>
            <a:satOff val="-99"/>
            <a:lumOff val="-6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l" defTabSz="2266950">
            <a:lnSpc>
              <a:spcPct val="90000"/>
            </a:lnSpc>
            <a:spcBef>
              <a:spcPct val="0"/>
            </a:spcBef>
            <a:spcAft>
              <a:spcPct val="35000"/>
            </a:spcAft>
            <a:buNone/>
          </a:pPr>
          <a:r>
            <a:rPr lang="pt-PT" sz="5100" b="0" i="0" kern="1200" dirty="0"/>
            <a:t>Centra-se na comunicação eficaz, na sustentabilidade e no envolvimento das partes interessadas</a:t>
          </a:r>
          <a:r>
            <a:rPr lang="en" sz="5100" b="0" i="0" kern="1200" dirty="0"/>
            <a:t>.</a:t>
          </a:r>
          <a:endParaRPr lang="en-US" sz="5100" kern="1200" dirty="0"/>
        </a:p>
      </dsp:txBody>
      <dsp:txXfrm>
        <a:off x="131078" y="3050706"/>
        <a:ext cx="11360100" cy="2422993"/>
      </dsp:txXfrm>
    </dsp:sp>
    <dsp:sp modelId="{7430C3A0-6750-4E2A-9482-EE0AF293663C}">
      <dsp:nvSpPr>
        <dsp:cNvPr id="0" name=""/>
        <dsp:cNvSpPr/>
      </dsp:nvSpPr>
      <dsp:spPr>
        <a:xfrm>
          <a:off x="0" y="5751658"/>
          <a:ext cx="11622256" cy="2685149"/>
        </a:xfrm>
        <a:prstGeom prst="roundRect">
          <a:avLst/>
        </a:prstGeom>
        <a:solidFill>
          <a:schemeClr val="accent2">
            <a:hueOff val="-1116"/>
            <a:satOff val="-198"/>
            <a:lumOff val="-13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l" defTabSz="2266950">
            <a:lnSpc>
              <a:spcPct val="90000"/>
            </a:lnSpc>
            <a:spcBef>
              <a:spcPct val="0"/>
            </a:spcBef>
            <a:spcAft>
              <a:spcPct val="35000"/>
            </a:spcAft>
            <a:buNone/>
          </a:pPr>
          <a:r>
            <a:rPr lang="pt-PT" sz="5100" b="0" i="0" kern="1200" dirty="0"/>
            <a:t>Os módulos incluem cenários da vida real, exercícios e resolução de conflitos culturais</a:t>
          </a:r>
          <a:r>
            <a:rPr lang="en" sz="5100" b="0" i="0" kern="1200" dirty="0"/>
            <a:t>.</a:t>
          </a:r>
          <a:endParaRPr lang="en-US" sz="5100" kern="1200" dirty="0"/>
        </a:p>
      </dsp:txBody>
      <dsp:txXfrm>
        <a:off x="131078" y="5882736"/>
        <a:ext cx="11360100" cy="2422993"/>
      </dsp:txXfrm>
    </dsp:sp>
    <dsp:sp modelId="{41CB188D-9D35-4DEA-81C5-D33842E76E7F}">
      <dsp:nvSpPr>
        <dsp:cNvPr id="0" name=""/>
        <dsp:cNvSpPr/>
      </dsp:nvSpPr>
      <dsp:spPr>
        <a:xfrm>
          <a:off x="0" y="8583689"/>
          <a:ext cx="11622256" cy="2685149"/>
        </a:xfrm>
        <a:prstGeom prst="roundRect">
          <a:avLst/>
        </a:prstGeom>
        <a:solidFill>
          <a:schemeClr val="accent2">
            <a:hueOff val="-1674"/>
            <a:satOff val="-297"/>
            <a:lumOff val="-19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l" defTabSz="2266950">
            <a:lnSpc>
              <a:spcPct val="90000"/>
            </a:lnSpc>
            <a:spcBef>
              <a:spcPct val="0"/>
            </a:spcBef>
            <a:spcAft>
              <a:spcPct val="35000"/>
            </a:spcAft>
            <a:buNone/>
          </a:pPr>
          <a:r>
            <a:rPr lang="pt-PT" sz="5100" b="0" i="0" kern="1200" dirty="0"/>
            <a:t>Desenvolvido em colaboração com instituições patrimoniais e organismos culturais</a:t>
          </a:r>
          <a:r>
            <a:rPr lang="en" sz="5100" b="0" i="0" kern="1200" dirty="0"/>
            <a:t>.</a:t>
          </a:r>
          <a:endParaRPr lang="en-US" sz="5100" kern="1200" dirty="0"/>
        </a:p>
      </dsp:txBody>
      <dsp:txXfrm>
        <a:off x="131078" y="8714767"/>
        <a:ext cx="11360100" cy="242299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F39A5-59DB-4DF9-97F7-A6A850BB6080}">
      <dsp:nvSpPr>
        <dsp:cNvPr id="0" name=""/>
        <dsp:cNvSpPr/>
      </dsp:nvSpPr>
      <dsp:spPr>
        <a:xfrm>
          <a:off x="719414" y="106746"/>
          <a:ext cx="2557472" cy="255747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F64130-F521-443E-8F3C-1565C9334916}">
      <dsp:nvSpPr>
        <dsp:cNvPr id="0" name=""/>
        <dsp:cNvSpPr/>
      </dsp:nvSpPr>
      <dsp:spPr>
        <a:xfrm>
          <a:off x="1256483" y="643815"/>
          <a:ext cx="1483333" cy="14833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536930-E8D4-47C6-B089-F7F5F6CF7DB0}">
      <dsp:nvSpPr>
        <dsp:cNvPr id="0" name=""/>
        <dsp:cNvSpPr/>
      </dsp:nvSpPr>
      <dsp:spPr>
        <a:xfrm>
          <a:off x="3824916" y="106746"/>
          <a:ext cx="6028327" cy="2557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955800">
            <a:lnSpc>
              <a:spcPct val="100000"/>
            </a:lnSpc>
            <a:spcBef>
              <a:spcPct val="0"/>
            </a:spcBef>
            <a:spcAft>
              <a:spcPct val="35000"/>
            </a:spcAft>
            <a:buNone/>
          </a:pPr>
          <a:r>
            <a:rPr lang="pt-PT" sz="4400" b="0" i="0" kern="1200" dirty="0"/>
            <a:t>Qual foi a nova ideia que ganhaste hoje</a:t>
          </a:r>
          <a:r>
            <a:rPr lang="en" sz="4400" b="0" i="0" kern="1200" dirty="0"/>
            <a:t>?</a:t>
          </a:r>
          <a:endParaRPr lang="en-US" sz="4400" kern="1200" dirty="0"/>
        </a:p>
      </dsp:txBody>
      <dsp:txXfrm>
        <a:off x="3824916" y="106746"/>
        <a:ext cx="6028327" cy="2557472"/>
      </dsp:txXfrm>
    </dsp:sp>
    <dsp:sp modelId="{6DA209C0-4155-4128-A16E-78FEF5BA7D0B}">
      <dsp:nvSpPr>
        <dsp:cNvPr id="0" name=""/>
        <dsp:cNvSpPr/>
      </dsp:nvSpPr>
      <dsp:spPr>
        <a:xfrm>
          <a:off x="10903635" y="106746"/>
          <a:ext cx="2557472" cy="255747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BE69DC-420A-45D2-8BDA-4B543BB5F628}">
      <dsp:nvSpPr>
        <dsp:cNvPr id="0" name=""/>
        <dsp:cNvSpPr/>
      </dsp:nvSpPr>
      <dsp:spPr>
        <a:xfrm>
          <a:off x="11440704" y="643815"/>
          <a:ext cx="1483333" cy="14833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9D6D0DF-8EF0-4E4B-9255-63D4D4D4CB04}">
      <dsp:nvSpPr>
        <dsp:cNvPr id="0" name=""/>
        <dsp:cNvSpPr/>
      </dsp:nvSpPr>
      <dsp:spPr>
        <a:xfrm>
          <a:off x="14009137" y="106746"/>
          <a:ext cx="6028327" cy="2557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955800">
            <a:lnSpc>
              <a:spcPct val="100000"/>
            </a:lnSpc>
            <a:spcBef>
              <a:spcPct val="0"/>
            </a:spcBef>
            <a:spcAft>
              <a:spcPct val="35000"/>
            </a:spcAft>
            <a:buNone/>
          </a:pPr>
          <a:r>
            <a:rPr lang="en" sz="4400" b="0" i="0" kern="1200"/>
            <a:t> </a:t>
          </a:r>
          <a:r>
            <a:rPr lang="pt-PT" sz="4400" b="0" i="0" kern="1200"/>
            <a:t> Como irá aplicar estes conceitos no seu ensino ou na sua comunidade?</a:t>
          </a:r>
          <a:endParaRPr lang="en-US" sz="4400" kern="1200" dirty="0"/>
        </a:p>
      </dsp:txBody>
      <dsp:txXfrm>
        <a:off x="14009137" y="106746"/>
        <a:ext cx="6028327" cy="2557472"/>
      </dsp:txXfrm>
    </dsp:sp>
    <dsp:sp modelId="{39886848-4060-4680-9B8C-2A75FEE381AF}">
      <dsp:nvSpPr>
        <dsp:cNvPr id="0" name=""/>
        <dsp:cNvSpPr/>
      </dsp:nvSpPr>
      <dsp:spPr>
        <a:xfrm>
          <a:off x="719414" y="3755585"/>
          <a:ext cx="2557472" cy="255747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082CA3-7B69-4A17-8FA4-9DF741BC80AF}">
      <dsp:nvSpPr>
        <dsp:cNvPr id="0" name=""/>
        <dsp:cNvSpPr/>
      </dsp:nvSpPr>
      <dsp:spPr>
        <a:xfrm>
          <a:off x="1256483" y="4292654"/>
          <a:ext cx="1483333" cy="14833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53B4F1B-39DE-4C05-B466-13F5CE689A87}">
      <dsp:nvSpPr>
        <dsp:cNvPr id="0" name=""/>
        <dsp:cNvSpPr/>
      </dsp:nvSpPr>
      <dsp:spPr>
        <a:xfrm>
          <a:off x="3824916" y="3755585"/>
          <a:ext cx="6028327" cy="2557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955800">
            <a:lnSpc>
              <a:spcPct val="100000"/>
            </a:lnSpc>
            <a:spcBef>
              <a:spcPct val="0"/>
            </a:spcBef>
            <a:spcAft>
              <a:spcPct val="35000"/>
            </a:spcAft>
            <a:buNone/>
          </a:pPr>
          <a:r>
            <a:rPr lang="pt-PT" sz="4400" b="0" i="0" kern="1200" dirty="0"/>
            <a:t>Partilhe exemplos ou reflexões pessoais relacionadas com o património cultural</a:t>
          </a:r>
          <a:r>
            <a:rPr lang="en" sz="4400" b="0" i="0" kern="1200" dirty="0"/>
            <a:t>.</a:t>
          </a:r>
          <a:endParaRPr lang="en-US" sz="4400" kern="1200" dirty="0"/>
        </a:p>
      </dsp:txBody>
      <dsp:txXfrm>
        <a:off x="3824916" y="3755585"/>
        <a:ext cx="6028327" cy="2557472"/>
      </dsp:txXfrm>
    </dsp:sp>
    <dsp:sp modelId="{F8C75DAB-1AAD-4529-A06E-86F8D7B547E6}">
      <dsp:nvSpPr>
        <dsp:cNvPr id="0" name=""/>
        <dsp:cNvSpPr/>
      </dsp:nvSpPr>
      <dsp:spPr>
        <a:xfrm>
          <a:off x="10903635" y="3755585"/>
          <a:ext cx="2557472" cy="255747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157AC2-AEBA-4298-81E9-097EA9837C0A}">
      <dsp:nvSpPr>
        <dsp:cNvPr id="0" name=""/>
        <dsp:cNvSpPr/>
      </dsp:nvSpPr>
      <dsp:spPr>
        <a:xfrm>
          <a:off x="11440704" y="4292654"/>
          <a:ext cx="1483333" cy="14833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12F53B-EA95-435C-9843-23EFBB2ED374}">
      <dsp:nvSpPr>
        <dsp:cNvPr id="0" name=""/>
        <dsp:cNvSpPr/>
      </dsp:nvSpPr>
      <dsp:spPr>
        <a:xfrm>
          <a:off x="14009137" y="3755585"/>
          <a:ext cx="6028327" cy="2557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955800">
            <a:lnSpc>
              <a:spcPct val="100000"/>
            </a:lnSpc>
            <a:spcBef>
              <a:spcPct val="0"/>
            </a:spcBef>
            <a:spcAft>
              <a:spcPct val="35000"/>
            </a:spcAft>
            <a:buNone/>
          </a:pPr>
          <a:r>
            <a:rPr lang="en" sz="4400" b="0" i="0" kern="1200" dirty="0"/>
            <a:t> </a:t>
          </a:r>
          <a:r>
            <a:rPr lang="pt-PT" sz="4400" b="0" i="0" kern="1200" dirty="0"/>
            <a:t>Alguma sugestão para atividades ou aprendizagem futura?</a:t>
          </a:r>
          <a:endParaRPr lang="en-US" sz="4400" kern="1200" dirty="0"/>
        </a:p>
      </dsp:txBody>
      <dsp:txXfrm>
        <a:off x="14009137" y="3755585"/>
        <a:ext cx="6028327" cy="255747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130E8-1DEA-449D-89ED-0FAEE2EF1BD4}">
      <dsp:nvSpPr>
        <dsp:cNvPr id="0" name=""/>
        <dsp:cNvSpPr/>
      </dsp:nvSpPr>
      <dsp:spPr>
        <a:xfrm>
          <a:off x="0" y="1283384"/>
          <a:ext cx="21031200" cy="236932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6BE6B2-BCE2-4FC5-954A-064863BCA19D}">
      <dsp:nvSpPr>
        <dsp:cNvPr id="0" name=""/>
        <dsp:cNvSpPr/>
      </dsp:nvSpPr>
      <dsp:spPr>
        <a:xfrm>
          <a:off x="716720" y="1816482"/>
          <a:ext cx="1303129" cy="130312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2C3EDE2-7273-4F95-BF58-14C46F605422}">
      <dsp:nvSpPr>
        <dsp:cNvPr id="0" name=""/>
        <dsp:cNvSpPr/>
      </dsp:nvSpPr>
      <dsp:spPr>
        <a:xfrm>
          <a:off x="2736571" y="1283384"/>
          <a:ext cx="18294628" cy="2369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754" tIns="250754" rIns="250754" bIns="250754" numCol="1" spcCol="1270" anchor="ctr" anchorCtr="0">
          <a:noAutofit/>
        </a:bodyPr>
        <a:lstStyle/>
        <a:p>
          <a:pPr marL="0" lvl="0" indent="0" algn="l" defTabSz="1778000">
            <a:lnSpc>
              <a:spcPct val="90000"/>
            </a:lnSpc>
            <a:spcBef>
              <a:spcPct val="0"/>
            </a:spcBef>
            <a:spcAft>
              <a:spcPct val="35000"/>
            </a:spcAft>
            <a:buNone/>
          </a:pPr>
          <a:r>
            <a:rPr lang="pt-PT" sz="4000" b="0" i="0" kern="1200" dirty="0"/>
            <a:t>Que perguntas tem sobre o património cultural ou sobre a sessão de hoje</a:t>
          </a:r>
          <a:r>
            <a:rPr lang="en" sz="4000" b="0" i="0" kern="1200" dirty="0"/>
            <a:t>?</a:t>
          </a:r>
          <a:endParaRPr lang="en-US" sz="4000" kern="1200" dirty="0"/>
        </a:p>
      </dsp:txBody>
      <dsp:txXfrm>
        <a:off x="2736571" y="1283384"/>
        <a:ext cx="18294628" cy="2369325"/>
      </dsp:txXfrm>
    </dsp:sp>
    <dsp:sp modelId="{92A86560-1B14-4B6E-ADDF-8B4054170B27}">
      <dsp:nvSpPr>
        <dsp:cNvPr id="0" name=""/>
        <dsp:cNvSpPr/>
      </dsp:nvSpPr>
      <dsp:spPr>
        <a:xfrm>
          <a:off x="0" y="4245041"/>
          <a:ext cx="21031200" cy="236932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425D36-B24C-48DA-A565-401CC27AD878}">
      <dsp:nvSpPr>
        <dsp:cNvPr id="0" name=""/>
        <dsp:cNvSpPr/>
      </dsp:nvSpPr>
      <dsp:spPr>
        <a:xfrm>
          <a:off x="716720" y="4778139"/>
          <a:ext cx="1303129" cy="130312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196DA12-EF04-42FB-88B7-C9EA87144EEE}">
      <dsp:nvSpPr>
        <dsp:cNvPr id="0" name=""/>
        <dsp:cNvSpPr/>
      </dsp:nvSpPr>
      <dsp:spPr>
        <a:xfrm>
          <a:off x="2736571" y="4245041"/>
          <a:ext cx="18294628" cy="23693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754" tIns="250754" rIns="250754" bIns="250754" numCol="1" spcCol="1270" anchor="ctr" anchorCtr="0">
          <a:noAutofit/>
        </a:bodyPr>
        <a:lstStyle/>
        <a:p>
          <a:pPr marL="0" lvl="0" indent="0" algn="l" defTabSz="1778000">
            <a:lnSpc>
              <a:spcPct val="90000"/>
            </a:lnSpc>
            <a:spcBef>
              <a:spcPct val="0"/>
            </a:spcBef>
            <a:spcAft>
              <a:spcPct val="35000"/>
            </a:spcAft>
            <a:buNone/>
          </a:pPr>
          <a:r>
            <a:rPr lang="pt-PT" sz="4000" b="0" i="0" kern="1200" dirty="0"/>
            <a:t>Há algum aspeto que gostaria de aprofundar ou sobre o qual precise de esclarecimentos?</a:t>
          </a:r>
          <a:endParaRPr lang="en-US" sz="4000" kern="1200" dirty="0"/>
        </a:p>
      </dsp:txBody>
      <dsp:txXfrm>
        <a:off x="2736571" y="4245041"/>
        <a:ext cx="18294628" cy="236932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2F7407-52E3-48D0-B3B8-8A9D472FC7C4}">
      <dsp:nvSpPr>
        <dsp:cNvPr id="0" name=""/>
        <dsp:cNvSpPr/>
      </dsp:nvSpPr>
      <dsp:spPr>
        <a:xfrm>
          <a:off x="182189" y="2770214"/>
          <a:ext cx="2845181" cy="284518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997FA0-6CCB-4210-8252-228BD6885A8F}">
      <dsp:nvSpPr>
        <dsp:cNvPr id="0" name=""/>
        <dsp:cNvSpPr/>
      </dsp:nvSpPr>
      <dsp:spPr>
        <a:xfrm>
          <a:off x="779677" y="3367702"/>
          <a:ext cx="1650205" cy="16502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D411E2C-35C2-4480-B744-802CF84EEB3E}">
      <dsp:nvSpPr>
        <dsp:cNvPr id="0" name=""/>
        <dsp:cNvSpPr/>
      </dsp:nvSpPr>
      <dsp:spPr>
        <a:xfrm>
          <a:off x="3637052" y="2770214"/>
          <a:ext cx="6706498" cy="2845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778000">
            <a:lnSpc>
              <a:spcPct val="100000"/>
            </a:lnSpc>
            <a:spcBef>
              <a:spcPct val="0"/>
            </a:spcBef>
            <a:spcAft>
              <a:spcPct val="35000"/>
            </a:spcAft>
            <a:buNone/>
          </a:pPr>
          <a:r>
            <a:rPr lang="pt-PT" sz="4000" b="0" i="0" kern="1200" dirty="0"/>
            <a:t>Objetivo: Identificar e analisar os bens culturais nas comunidades locais</a:t>
          </a:r>
          <a:r>
            <a:rPr lang="en" sz="4000" b="0" i="0" kern="1200" dirty="0"/>
            <a:t>.</a:t>
          </a:r>
          <a:endParaRPr lang="en-US" sz="4000" kern="1200" dirty="0"/>
        </a:p>
      </dsp:txBody>
      <dsp:txXfrm>
        <a:off x="3637052" y="2770214"/>
        <a:ext cx="6706498" cy="2845181"/>
      </dsp:txXfrm>
    </dsp:sp>
    <dsp:sp modelId="{38BB4C99-6DB2-4318-B557-A0C69B723EAC}">
      <dsp:nvSpPr>
        <dsp:cNvPr id="0" name=""/>
        <dsp:cNvSpPr/>
      </dsp:nvSpPr>
      <dsp:spPr>
        <a:xfrm>
          <a:off x="11512107" y="2770214"/>
          <a:ext cx="2845181" cy="2845181"/>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C37864-7A58-475F-B04C-9BFD5FC50007}">
      <dsp:nvSpPr>
        <dsp:cNvPr id="0" name=""/>
        <dsp:cNvSpPr/>
      </dsp:nvSpPr>
      <dsp:spPr>
        <a:xfrm>
          <a:off x="12109595" y="3367702"/>
          <a:ext cx="1650205" cy="16502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499B41-8BCD-4D6D-BF8A-739FF85924BD}">
      <dsp:nvSpPr>
        <dsp:cNvPr id="0" name=""/>
        <dsp:cNvSpPr/>
      </dsp:nvSpPr>
      <dsp:spPr>
        <a:xfrm>
          <a:off x="14966970" y="2770214"/>
          <a:ext cx="6706498" cy="2845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778000">
            <a:lnSpc>
              <a:spcPct val="100000"/>
            </a:lnSpc>
            <a:spcBef>
              <a:spcPct val="0"/>
            </a:spcBef>
            <a:spcAft>
              <a:spcPct val="35000"/>
            </a:spcAft>
            <a:buNone/>
          </a:pPr>
          <a:r>
            <a:rPr lang="pt-PT" sz="4000" b="0" i="0" kern="1200" dirty="0"/>
            <a:t>Formato: Mapeamento e discussão em grupos</a:t>
          </a:r>
          <a:r>
            <a:rPr lang="en" sz="4000" b="0" i="0" kern="1200" dirty="0"/>
            <a:t>.</a:t>
          </a:r>
          <a:endParaRPr lang="en-US" sz="4000" kern="1200" dirty="0"/>
        </a:p>
      </dsp:txBody>
      <dsp:txXfrm>
        <a:off x="14966970" y="2770214"/>
        <a:ext cx="6706498" cy="284518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0961BA-3BFA-449F-9E06-0A2C9ADEF228}">
      <dsp:nvSpPr>
        <dsp:cNvPr id="0" name=""/>
        <dsp:cNvSpPr/>
      </dsp:nvSpPr>
      <dsp:spPr>
        <a:xfrm flipV="1">
          <a:off x="0" y="70105"/>
          <a:ext cx="21599453" cy="20071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0810AE-018F-407E-B1B3-03797CE6FA08}">
      <dsp:nvSpPr>
        <dsp:cNvPr id="0" name=""/>
        <dsp:cNvSpPr/>
      </dsp:nvSpPr>
      <dsp:spPr>
        <a:xfrm>
          <a:off x="365390" y="741506"/>
          <a:ext cx="664996" cy="6643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3F037A8-0F62-45CF-B57F-D2C24B16E76D}">
      <dsp:nvSpPr>
        <dsp:cNvPr id="0" name=""/>
        <dsp:cNvSpPr/>
      </dsp:nvSpPr>
      <dsp:spPr>
        <a:xfrm>
          <a:off x="1395778" y="469728"/>
          <a:ext cx="20161398" cy="1283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826" tIns="135826" rIns="135826" bIns="135826" numCol="1" spcCol="1270" anchor="ctr" anchorCtr="0">
          <a:noAutofit/>
        </a:bodyPr>
        <a:lstStyle/>
        <a:p>
          <a:pPr marL="0" lvl="0" indent="0" algn="l" defTabSz="1600200">
            <a:lnSpc>
              <a:spcPct val="100000"/>
            </a:lnSpc>
            <a:spcBef>
              <a:spcPct val="0"/>
            </a:spcBef>
            <a:spcAft>
              <a:spcPct val="35000"/>
            </a:spcAft>
            <a:buNone/>
          </a:pPr>
          <a:r>
            <a:rPr lang="pt-PT" sz="3600" b="0" i="0" kern="1200"/>
            <a:t>1. Formem pequenos grupos (3 a 5 pessoas).</a:t>
          </a:r>
          <a:endParaRPr lang="en-US" sz="3600" kern="1200" dirty="0"/>
        </a:p>
      </dsp:txBody>
      <dsp:txXfrm>
        <a:off x="1395778" y="469728"/>
        <a:ext cx="20161398" cy="1283397"/>
      </dsp:txXfrm>
    </dsp:sp>
    <dsp:sp modelId="{BC0008F6-4AEA-49F8-A7A7-9A6C7A1CAEC5}">
      <dsp:nvSpPr>
        <dsp:cNvPr id="0" name=""/>
        <dsp:cNvSpPr/>
      </dsp:nvSpPr>
      <dsp:spPr>
        <a:xfrm>
          <a:off x="0" y="2398104"/>
          <a:ext cx="21599453" cy="12079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DF4E85-42F3-41CD-8135-1F6CA1EB0F20}">
      <dsp:nvSpPr>
        <dsp:cNvPr id="0" name=""/>
        <dsp:cNvSpPr/>
      </dsp:nvSpPr>
      <dsp:spPr>
        <a:xfrm>
          <a:off x="365390" y="2669882"/>
          <a:ext cx="664996" cy="6643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77F388F-1F90-491B-A3C7-1BEF403D14A0}">
      <dsp:nvSpPr>
        <dsp:cNvPr id="0" name=""/>
        <dsp:cNvSpPr/>
      </dsp:nvSpPr>
      <dsp:spPr>
        <a:xfrm>
          <a:off x="1395778" y="2398104"/>
          <a:ext cx="20161398" cy="1283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826" tIns="135826" rIns="135826" bIns="135826" numCol="1" spcCol="1270" anchor="ctr" anchorCtr="0">
          <a:noAutofit/>
        </a:bodyPr>
        <a:lstStyle/>
        <a:p>
          <a:pPr marL="0" lvl="0" indent="0" algn="l" defTabSz="1600200">
            <a:lnSpc>
              <a:spcPct val="100000"/>
            </a:lnSpc>
            <a:spcBef>
              <a:spcPct val="0"/>
            </a:spcBef>
            <a:spcAft>
              <a:spcPct val="35000"/>
            </a:spcAft>
            <a:buNone/>
          </a:pPr>
          <a:r>
            <a:rPr lang="pt-PT" sz="3600" b="0" i="0" kern="1200"/>
            <a:t>2. Escolham uma localidade ou comunidade específica.</a:t>
          </a:r>
          <a:endParaRPr lang="en-US" sz="3600" kern="1200" dirty="0"/>
        </a:p>
      </dsp:txBody>
      <dsp:txXfrm>
        <a:off x="1395778" y="2398104"/>
        <a:ext cx="20161398" cy="1283397"/>
      </dsp:txXfrm>
    </dsp:sp>
    <dsp:sp modelId="{ED0C9423-43E5-4C9C-AC42-FC465439B815}">
      <dsp:nvSpPr>
        <dsp:cNvPr id="0" name=""/>
        <dsp:cNvSpPr/>
      </dsp:nvSpPr>
      <dsp:spPr>
        <a:xfrm>
          <a:off x="0" y="4002351"/>
          <a:ext cx="21599453" cy="12079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E6FE65-38E9-4FF7-8015-8DEF29F1E821}">
      <dsp:nvSpPr>
        <dsp:cNvPr id="0" name=""/>
        <dsp:cNvSpPr/>
      </dsp:nvSpPr>
      <dsp:spPr>
        <a:xfrm>
          <a:off x="365390" y="4274129"/>
          <a:ext cx="664996" cy="6643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09BE210-F6EE-46FE-8BE3-7FA8B4283659}">
      <dsp:nvSpPr>
        <dsp:cNvPr id="0" name=""/>
        <dsp:cNvSpPr/>
      </dsp:nvSpPr>
      <dsp:spPr>
        <a:xfrm>
          <a:off x="1395778" y="4002351"/>
          <a:ext cx="20161398" cy="1283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826" tIns="135826" rIns="135826" bIns="135826" numCol="1" spcCol="1270" anchor="ctr" anchorCtr="0">
          <a:noAutofit/>
        </a:bodyPr>
        <a:lstStyle/>
        <a:p>
          <a:pPr marL="0" lvl="0" indent="0" algn="l" defTabSz="1600200">
            <a:lnSpc>
              <a:spcPct val="100000"/>
            </a:lnSpc>
            <a:spcBef>
              <a:spcPct val="0"/>
            </a:spcBef>
            <a:spcAft>
              <a:spcPct val="35000"/>
            </a:spcAft>
            <a:buNone/>
          </a:pPr>
          <a:r>
            <a:rPr lang="pt-PT" sz="3600" b="0" i="0" kern="1200"/>
            <a:t>3. Identifiquem os bens culturais (materiais e imateriais): monumentos, locais, festivais, artesanato, tradições orais, etc.</a:t>
          </a:r>
          <a:endParaRPr lang="en" sz="3600" kern="1200" dirty="0">
            <a:latin typeface="Arial"/>
          </a:endParaRPr>
        </a:p>
      </dsp:txBody>
      <dsp:txXfrm>
        <a:off x="1395778" y="4002351"/>
        <a:ext cx="20161398" cy="1283397"/>
      </dsp:txXfrm>
    </dsp:sp>
    <dsp:sp modelId="{524B30E0-FD6A-4F73-8648-F2BA538D49CB}">
      <dsp:nvSpPr>
        <dsp:cNvPr id="0" name=""/>
        <dsp:cNvSpPr/>
      </dsp:nvSpPr>
      <dsp:spPr>
        <a:xfrm>
          <a:off x="0" y="5606598"/>
          <a:ext cx="21599453" cy="12079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5D64EB-DC0A-436D-82EF-26B78267347B}">
      <dsp:nvSpPr>
        <dsp:cNvPr id="0" name=""/>
        <dsp:cNvSpPr/>
      </dsp:nvSpPr>
      <dsp:spPr>
        <a:xfrm>
          <a:off x="365390" y="5878377"/>
          <a:ext cx="664996" cy="6643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598A006-6C10-42E4-8169-06EAB15EA50B}">
      <dsp:nvSpPr>
        <dsp:cNvPr id="0" name=""/>
        <dsp:cNvSpPr/>
      </dsp:nvSpPr>
      <dsp:spPr>
        <a:xfrm>
          <a:off x="1395778" y="5606598"/>
          <a:ext cx="20161398" cy="1283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826" tIns="135826" rIns="135826" bIns="135826" numCol="1" spcCol="1270" anchor="ctr" anchorCtr="0">
          <a:noAutofit/>
        </a:bodyPr>
        <a:lstStyle/>
        <a:p>
          <a:pPr marL="0" lvl="0" indent="0" algn="l" defTabSz="1600200">
            <a:lnSpc>
              <a:spcPct val="100000"/>
            </a:lnSpc>
            <a:spcBef>
              <a:spcPct val="0"/>
            </a:spcBef>
            <a:spcAft>
              <a:spcPct val="35000"/>
            </a:spcAft>
            <a:buNone/>
          </a:pPr>
          <a:r>
            <a:rPr lang="pt-PT" sz="3600" b="0" i="0" kern="1200"/>
            <a:t>4. Esbocem um «mapa do património» simples, em papel ou em formato digital.</a:t>
          </a:r>
          <a:endParaRPr lang="en-US" sz="3600" kern="1200" dirty="0"/>
        </a:p>
      </dsp:txBody>
      <dsp:txXfrm>
        <a:off x="1395778" y="5606598"/>
        <a:ext cx="20161398" cy="1283397"/>
      </dsp:txXfrm>
    </dsp:sp>
    <dsp:sp modelId="{0A6049DF-46A7-4529-B726-0A1FF9995872}">
      <dsp:nvSpPr>
        <dsp:cNvPr id="0" name=""/>
        <dsp:cNvSpPr/>
      </dsp:nvSpPr>
      <dsp:spPr>
        <a:xfrm>
          <a:off x="0" y="7210846"/>
          <a:ext cx="21599453" cy="120790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8F7915-5738-4A22-AADB-87E413172B8D}">
      <dsp:nvSpPr>
        <dsp:cNvPr id="0" name=""/>
        <dsp:cNvSpPr/>
      </dsp:nvSpPr>
      <dsp:spPr>
        <a:xfrm>
          <a:off x="365390" y="7482624"/>
          <a:ext cx="664996" cy="6643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AC06D02-6E2D-46E5-9C59-7A4D128D9BEB}">
      <dsp:nvSpPr>
        <dsp:cNvPr id="0" name=""/>
        <dsp:cNvSpPr/>
      </dsp:nvSpPr>
      <dsp:spPr>
        <a:xfrm>
          <a:off x="1395778" y="7210846"/>
          <a:ext cx="20161398" cy="1283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826" tIns="135826" rIns="135826" bIns="135826" numCol="1" spcCol="1270" anchor="ctr" anchorCtr="0">
          <a:noAutofit/>
        </a:bodyPr>
        <a:lstStyle/>
        <a:p>
          <a:pPr marL="0" lvl="0" indent="0" algn="l" defTabSz="1600200">
            <a:lnSpc>
              <a:spcPct val="100000"/>
            </a:lnSpc>
            <a:spcBef>
              <a:spcPct val="0"/>
            </a:spcBef>
            <a:spcAft>
              <a:spcPct val="35000"/>
            </a:spcAft>
            <a:buNone/>
          </a:pPr>
          <a:r>
            <a:rPr lang="pt-PT" sz="3600" b="0" i="0" kern="1200" dirty="0"/>
            <a:t>5. Destacam os bens em risco e as necessidades de preservação.</a:t>
          </a:r>
          <a:endParaRPr lang="en-US" sz="3600" kern="1200" dirty="0"/>
        </a:p>
      </dsp:txBody>
      <dsp:txXfrm>
        <a:off x="1395778" y="7210846"/>
        <a:ext cx="20161398" cy="128339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F5D2F-BBB9-4849-A439-D2A4F1D6118D}">
      <dsp:nvSpPr>
        <dsp:cNvPr id="0" name=""/>
        <dsp:cNvSpPr/>
      </dsp:nvSpPr>
      <dsp:spPr>
        <a:xfrm>
          <a:off x="0" y="7423"/>
          <a:ext cx="21958851" cy="158116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D3ECFC-82EE-40DD-BED5-21672EDA4F84}">
      <dsp:nvSpPr>
        <dsp:cNvPr id="0" name=""/>
        <dsp:cNvSpPr/>
      </dsp:nvSpPr>
      <dsp:spPr>
        <a:xfrm>
          <a:off x="478301" y="363184"/>
          <a:ext cx="869638" cy="8696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30B35F8-9C0E-441B-BF28-DF98A2768A10}">
      <dsp:nvSpPr>
        <dsp:cNvPr id="0" name=""/>
        <dsp:cNvSpPr/>
      </dsp:nvSpPr>
      <dsp:spPr>
        <a:xfrm>
          <a:off x="1826240" y="7423"/>
          <a:ext cx="20132611" cy="1581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39" tIns="167339" rIns="167339" bIns="167339" numCol="1" spcCol="1270" anchor="ctr" anchorCtr="0">
          <a:noAutofit/>
        </a:bodyPr>
        <a:lstStyle/>
        <a:p>
          <a:pPr marL="0" lvl="0" indent="0" algn="l" defTabSz="1778000">
            <a:lnSpc>
              <a:spcPct val="90000"/>
            </a:lnSpc>
            <a:spcBef>
              <a:spcPct val="0"/>
            </a:spcBef>
            <a:spcAft>
              <a:spcPct val="35000"/>
            </a:spcAft>
            <a:buNone/>
          </a:pPr>
          <a:r>
            <a:rPr lang="pt-PT" sz="4000" b="0" i="0" kern="1200" dirty="0"/>
            <a:t>Que bens culturais são mais significativos para a identidade local?</a:t>
          </a:r>
          <a:endParaRPr lang="en-US" sz="4000" kern="1200" dirty="0"/>
        </a:p>
      </dsp:txBody>
      <dsp:txXfrm>
        <a:off x="1826240" y="7423"/>
        <a:ext cx="20132611" cy="1581160"/>
      </dsp:txXfrm>
    </dsp:sp>
    <dsp:sp modelId="{A30E3A09-5B5C-46AB-8F31-27ED15AEB5DC}">
      <dsp:nvSpPr>
        <dsp:cNvPr id="0" name=""/>
        <dsp:cNvSpPr/>
      </dsp:nvSpPr>
      <dsp:spPr>
        <a:xfrm>
          <a:off x="0" y="1983873"/>
          <a:ext cx="21958851" cy="158116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9F0D88-ACF3-4BAD-B0AD-1C27F454F561}">
      <dsp:nvSpPr>
        <dsp:cNvPr id="0" name=""/>
        <dsp:cNvSpPr/>
      </dsp:nvSpPr>
      <dsp:spPr>
        <a:xfrm>
          <a:off x="478301" y="2339634"/>
          <a:ext cx="869638" cy="8696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662FD7-5AF5-4E5D-AE5D-C8B8B63CD958}">
      <dsp:nvSpPr>
        <dsp:cNvPr id="0" name=""/>
        <dsp:cNvSpPr/>
      </dsp:nvSpPr>
      <dsp:spPr>
        <a:xfrm>
          <a:off x="1826240" y="1983873"/>
          <a:ext cx="20132611" cy="1581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39" tIns="167339" rIns="167339" bIns="167339" numCol="1" spcCol="1270" anchor="ctr" anchorCtr="0">
          <a:noAutofit/>
        </a:bodyPr>
        <a:lstStyle/>
        <a:p>
          <a:pPr marL="0" lvl="0" indent="0" algn="l" defTabSz="1778000">
            <a:lnSpc>
              <a:spcPct val="90000"/>
            </a:lnSpc>
            <a:spcBef>
              <a:spcPct val="0"/>
            </a:spcBef>
            <a:spcAft>
              <a:spcPct val="35000"/>
            </a:spcAft>
            <a:buNone/>
          </a:pPr>
          <a:r>
            <a:rPr lang="pt-PT" sz="4000" b="0" i="0" kern="1200" dirty="0"/>
            <a:t>Quais correm o risco de se perder ou cair no esquecimento? Porquê?</a:t>
          </a:r>
          <a:endParaRPr lang="en-US" sz="4000" kern="1200" dirty="0"/>
        </a:p>
      </dsp:txBody>
      <dsp:txXfrm>
        <a:off x="1826240" y="1983873"/>
        <a:ext cx="20132611" cy="1581160"/>
      </dsp:txXfrm>
    </dsp:sp>
    <dsp:sp modelId="{28F173C2-3503-4E09-AA51-95D721558449}">
      <dsp:nvSpPr>
        <dsp:cNvPr id="0" name=""/>
        <dsp:cNvSpPr/>
      </dsp:nvSpPr>
      <dsp:spPr>
        <a:xfrm>
          <a:off x="0" y="3960324"/>
          <a:ext cx="21958851" cy="158116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B47364-2DB0-41EE-950D-8A071F81A10D}">
      <dsp:nvSpPr>
        <dsp:cNvPr id="0" name=""/>
        <dsp:cNvSpPr/>
      </dsp:nvSpPr>
      <dsp:spPr>
        <a:xfrm>
          <a:off x="478301" y="4316085"/>
          <a:ext cx="869638" cy="8696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AE57C6-DE3E-4489-ADF3-5028467EA2C5}">
      <dsp:nvSpPr>
        <dsp:cNvPr id="0" name=""/>
        <dsp:cNvSpPr/>
      </dsp:nvSpPr>
      <dsp:spPr>
        <a:xfrm>
          <a:off x="1826240" y="3960324"/>
          <a:ext cx="20132611" cy="1581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39" tIns="167339" rIns="167339" bIns="167339" numCol="1" spcCol="1270" anchor="ctr" anchorCtr="0">
          <a:noAutofit/>
        </a:bodyPr>
        <a:lstStyle/>
        <a:p>
          <a:pPr marL="0" lvl="0" indent="0" algn="l" defTabSz="1778000">
            <a:lnSpc>
              <a:spcPct val="90000"/>
            </a:lnSpc>
            <a:spcBef>
              <a:spcPct val="0"/>
            </a:spcBef>
            <a:spcAft>
              <a:spcPct val="35000"/>
            </a:spcAft>
            <a:buNone/>
          </a:pPr>
          <a:r>
            <a:rPr lang="pt-PT" sz="4000" b="0" i="0" kern="1200" dirty="0"/>
            <a:t>Quais são os principais desafios para a preservação destes bens culturais?</a:t>
          </a:r>
          <a:endParaRPr lang="en-US" sz="4000" kern="1200" dirty="0"/>
        </a:p>
      </dsp:txBody>
      <dsp:txXfrm>
        <a:off x="1826240" y="3960324"/>
        <a:ext cx="20132611" cy="1581160"/>
      </dsp:txXfrm>
    </dsp:sp>
    <dsp:sp modelId="{DF514A23-0112-445B-8681-83D4F4E017E7}">
      <dsp:nvSpPr>
        <dsp:cNvPr id="0" name=""/>
        <dsp:cNvSpPr/>
      </dsp:nvSpPr>
      <dsp:spPr>
        <a:xfrm>
          <a:off x="0" y="5936774"/>
          <a:ext cx="21958851" cy="158116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EE698A-6A98-41DB-AA6F-7D13026975E4}">
      <dsp:nvSpPr>
        <dsp:cNvPr id="0" name=""/>
        <dsp:cNvSpPr/>
      </dsp:nvSpPr>
      <dsp:spPr>
        <a:xfrm>
          <a:off x="478301" y="6292535"/>
          <a:ext cx="869638" cy="8696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616BBD6-81EA-42DD-A5AE-5DB56764862B}">
      <dsp:nvSpPr>
        <dsp:cNvPr id="0" name=""/>
        <dsp:cNvSpPr/>
      </dsp:nvSpPr>
      <dsp:spPr>
        <a:xfrm>
          <a:off x="1826240" y="5936774"/>
          <a:ext cx="20132611" cy="1581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39" tIns="167339" rIns="167339" bIns="167339" numCol="1" spcCol="1270" anchor="ctr" anchorCtr="0">
          <a:noAutofit/>
        </a:bodyPr>
        <a:lstStyle/>
        <a:p>
          <a:pPr marL="0" lvl="0" indent="0" algn="l" defTabSz="1778000">
            <a:lnSpc>
              <a:spcPct val="90000"/>
            </a:lnSpc>
            <a:spcBef>
              <a:spcPct val="0"/>
            </a:spcBef>
            <a:spcAft>
              <a:spcPct val="35000"/>
            </a:spcAft>
            <a:buNone/>
          </a:pPr>
          <a:r>
            <a:rPr lang="pt-PT" sz="4000" b="0" i="0" kern="1200" dirty="0"/>
            <a:t>Que oportunidades existem nas áreas da educação, do turismo ou do envolvimento da comunidade?</a:t>
          </a:r>
          <a:endParaRPr lang="en-US" sz="4000" kern="1200" dirty="0"/>
        </a:p>
      </dsp:txBody>
      <dsp:txXfrm>
        <a:off x="1826240" y="5936774"/>
        <a:ext cx="20132611" cy="1581160"/>
      </dsp:txXfrm>
    </dsp:sp>
    <dsp:sp modelId="{0AFC64CF-AFAC-4196-9A54-12B3906417A7}">
      <dsp:nvSpPr>
        <dsp:cNvPr id="0" name=""/>
        <dsp:cNvSpPr/>
      </dsp:nvSpPr>
      <dsp:spPr>
        <a:xfrm>
          <a:off x="0" y="7913225"/>
          <a:ext cx="21958851" cy="1581160"/>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2ADCA2-E9C0-494B-BA02-A316D37191D5}">
      <dsp:nvSpPr>
        <dsp:cNvPr id="0" name=""/>
        <dsp:cNvSpPr/>
      </dsp:nvSpPr>
      <dsp:spPr>
        <a:xfrm>
          <a:off x="478301" y="8268986"/>
          <a:ext cx="869638" cy="8696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98F0910-8B02-42A9-89AA-F2DBE14A1D37}">
      <dsp:nvSpPr>
        <dsp:cNvPr id="0" name=""/>
        <dsp:cNvSpPr/>
      </dsp:nvSpPr>
      <dsp:spPr>
        <a:xfrm>
          <a:off x="1826240" y="7913225"/>
          <a:ext cx="20132611" cy="1581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39" tIns="167339" rIns="167339" bIns="167339" numCol="1" spcCol="1270" anchor="ctr" anchorCtr="0">
          <a:noAutofit/>
        </a:bodyPr>
        <a:lstStyle/>
        <a:p>
          <a:pPr marL="0" lvl="0" indent="0" algn="l" defTabSz="1778000">
            <a:lnSpc>
              <a:spcPct val="90000"/>
            </a:lnSpc>
            <a:spcBef>
              <a:spcPct val="0"/>
            </a:spcBef>
            <a:spcAft>
              <a:spcPct val="35000"/>
            </a:spcAft>
            <a:buNone/>
          </a:pPr>
          <a:r>
            <a:rPr lang="pt-PT" sz="4000" b="0" i="0" kern="1200" dirty="0"/>
            <a:t>De que forma o vosso papel como educadores ou profissionais pode apoiar os esforços de preservação?</a:t>
          </a:r>
          <a:endParaRPr lang="en-US" sz="4000" kern="1200" dirty="0"/>
        </a:p>
      </dsp:txBody>
      <dsp:txXfrm>
        <a:off x="1826240" y="7913225"/>
        <a:ext cx="20132611" cy="15811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1D94B659-978C-B31F-4844-B8E6CE431A62}"/>
            </a:ext>
          </a:extLst>
        </p:cNvPr>
        <p:cNvGrpSpPr/>
        <p:nvPr/>
      </p:nvGrpSpPr>
      <p:grpSpPr>
        <a:xfrm>
          <a:off x="0" y="0"/>
          <a:ext cx="0" cy="0"/>
          <a:chOff x="0" y="0"/>
          <a:chExt cx="0" cy="0"/>
        </a:xfrm>
      </p:grpSpPr>
      <p:sp>
        <p:nvSpPr>
          <p:cNvPr id="82" name="Google Shape;82;p1:notes">
            <a:extLst>
              <a:ext uri="{FF2B5EF4-FFF2-40B4-BE49-F238E27FC236}">
                <a16:creationId xmlns:a16="http://schemas.microsoft.com/office/drawing/2014/main" id="{E9D7286F-11BF-DB21-208C-FD5EF1BEEF6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a:extLst>
              <a:ext uri="{FF2B5EF4-FFF2-40B4-BE49-F238E27FC236}">
                <a16:creationId xmlns:a16="http://schemas.microsoft.com/office/drawing/2014/main" id="{7FB6A1EB-2317-7DA1-C8C0-44D43B4D930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6815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381000" y="685800"/>
            <a:ext cx="6096000" cy="3429000"/>
          </a:xfrm>
        </p:spPr>
      </p:sp>
      <p:sp>
        <p:nvSpPr>
          <p:cNvPr id="3" name="Symbol zastępczy notatek 2"/>
          <p:cNvSpPr>
            <a:spLocks noGrp="1"/>
          </p:cNvSpPr>
          <p:nvPr>
            <p:ph type="body" idx="1"/>
          </p:nvPr>
        </p:nvSpPr>
        <p:spPr/>
        <p:txBody>
          <a:bodyPr/>
          <a:lstStyle/>
          <a:p>
            <a:pPr indent="0">
              <a:buNone/>
            </a:pPr>
            <a:r>
              <a:rPr lang="pt-PT" dirty="0"/>
              <a:t>O ICOMOS, ou Conselho Internacional para a Proteção de Monumentos e Sítios, desempenha um papel fundamental na proteção do património cultural. Ao estabelecer normas de conservação e promover a cooperação internacional, apoia o desenvolvimento sustentável do turismo cultural, que respeita e protege as tradições locais e os sítios históricos. A organização contribui para preservar a autenticidade do património, o que é fundamental para o apelo turístico e a identidade cultural da comunidade.</a:t>
            </a:r>
            <a:endParaRPr lang="en" dirty="0"/>
          </a:p>
        </p:txBody>
      </p:sp>
    </p:spTree>
    <p:extLst>
      <p:ext uri="{BB962C8B-B14F-4D97-AF65-F5344CB8AC3E}">
        <p14:creationId xmlns:p14="http://schemas.microsoft.com/office/powerpoint/2010/main" val="2051909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9D419-8033-E30F-2C2A-0164738FE23E}"/>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D66485B9-C806-EC92-3B32-17151BF679F1}"/>
              </a:ext>
            </a:extLst>
          </p:cNvPr>
          <p:cNvSpPr>
            <a:spLocks noGrp="1" noRot="1" noChangeAspect="1"/>
          </p:cNvSpPr>
          <p:nvPr>
            <p:ph type="sldImg"/>
          </p:nvPr>
        </p:nvSpPr>
        <p:spPr>
          <a:xfrm>
            <a:off x="381000" y="685800"/>
            <a:ext cx="6096000" cy="3429000"/>
          </a:xfrm>
        </p:spPr>
      </p:sp>
      <p:sp>
        <p:nvSpPr>
          <p:cNvPr id="3" name="Symbol zastępczy notatek 2">
            <a:extLst>
              <a:ext uri="{FF2B5EF4-FFF2-40B4-BE49-F238E27FC236}">
                <a16:creationId xmlns:a16="http://schemas.microsoft.com/office/drawing/2014/main" id="{5419EA7A-0E46-09D3-DF7C-3D577A5C645C}"/>
              </a:ext>
            </a:extLst>
          </p:cNvPr>
          <p:cNvSpPr>
            <a:spLocks noGrp="1"/>
          </p:cNvSpPr>
          <p:nvPr>
            <p:ph type="body" idx="1"/>
          </p:nvPr>
        </p:nvSpPr>
        <p:spPr/>
        <p:txBody>
          <a:bodyPr/>
          <a:lstStyle/>
          <a:p>
            <a:pPr indent="0">
              <a:buNone/>
            </a:pPr>
            <a:r>
              <a:rPr lang="en"/>
              <a:t>ICOMOS, or the International Council for the Protection of Monuments and Sites, plays a key role in the protection of cultural heritage. By setting conservation standards and promoting international cooperation, it supports the sustainable development of cultural tourism that respects and protects local traditions and historical sites. The organization helps to preserve the authenticity of heritage, which is fundamental to the tourist attractiveness and cultural identity of the community.</a:t>
            </a:r>
          </a:p>
        </p:txBody>
      </p:sp>
    </p:spTree>
    <p:extLst>
      <p:ext uri="{BB962C8B-B14F-4D97-AF65-F5344CB8AC3E}">
        <p14:creationId xmlns:p14="http://schemas.microsoft.com/office/powerpoint/2010/main" val="27136023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8"/>
        <p:cNvGrpSpPr/>
        <p:nvPr/>
      </p:nvGrpSpPr>
      <p:grpSpPr>
        <a:xfrm>
          <a:off x="0" y="0"/>
          <a:ext cx="0" cy="0"/>
          <a:chOff x="0" y="0"/>
          <a:chExt cx="0" cy="0"/>
        </a:xfrm>
      </p:grpSpPr>
      <p:sp>
        <p:nvSpPr>
          <p:cNvPr id="9" name="Google Shape;9;p14"/>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 name="Google Shape;10;p14"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1" name="Google Shape;11;p14"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
        <p:cNvGrpSpPr/>
        <p:nvPr/>
      </p:nvGrpSpPr>
      <p:grpSpPr>
        <a:xfrm>
          <a:off x="0" y="0"/>
          <a:ext cx="0" cy="0"/>
          <a:chOff x="0" y="0"/>
          <a:chExt cx="0" cy="0"/>
        </a:xfrm>
      </p:grpSpPr>
      <p:sp>
        <p:nvSpPr>
          <p:cNvPr id="13" name="Google Shape;13;p15"/>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4" name="Google Shape;14;p1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15"/>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b="0" i="0" u="none" strike="noStrike" cap="none">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16" name="Google Shape;16;p15"/>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17" name="Google Shape;17;p15"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70"/>
        <p:cNvGrpSpPr/>
        <p:nvPr/>
      </p:nvGrpSpPr>
      <p:grpSpPr>
        <a:xfrm>
          <a:off x="0" y="0"/>
          <a:ext cx="0" cy="0"/>
          <a:chOff x="0" y="0"/>
          <a:chExt cx="0" cy="0"/>
        </a:xfrm>
      </p:grpSpPr>
      <p:pic>
        <p:nvPicPr>
          <p:cNvPr id="71" name="Google Shape;71;p24"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72" name="Google Shape;72;p24"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73" name="Google Shape;73;p24"/>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n"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74" name="Google Shape;74;p24"/>
          <p:cNvGrpSpPr/>
          <p:nvPr/>
        </p:nvGrpSpPr>
        <p:grpSpPr>
          <a:xfrm>
            <a:off x="1633044" y="9658153"/>
            <a:ext cx="21117911" cy="908071"/>
            <a:chOff x="761999" y="9658153"/>
            <a:chExt cx="21117911" cy="908071"/>
          </a:xfrm>
        </p:grpSpPr>
        <p:pic>
          <p:nvPicPr>
            <p:cNvPr id="75" name="Google Shape;75;p24"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76" name="Google Shape;76;p24"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77" name="Google Shape;77;p24"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78" name="Google Shape;78;p24"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79" name="Google Shape;79;p24"/>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80" name="Google Shape;80;p24"/>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18"/>
        <p:cNvGrpSpPr/>
        <p:nvPr/>
      </p:nvGrpSpPr>
      <p:grpSpPr>
        <a:xfrm>
          <a:off x="0" y="0"/>
          <a:ext cx="0" cy="0"/>
          <a:chOff x="0" y="0"/>
          <a:chExt cx="0" cy="0"/>
        </a:xfrm>
      </p:grpSpPr>
      <p:sp>
        <p:nvSpPr>
          <p:cNvPr id="19" name="Google Shape;19;p16"/>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6"/>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5400"/>
              <a:buFont typeface="Arial"/>
              <a:buNone/>
            </a:pPr>
            <a:r>
              <a:rPr lang="en" sz="5400">
                <a:solidFill>
                  <a:schemeClr val="lt1"/>
                </a:solidFill>
                <a:latin typeface="Arial"/>
                <a:ea typeface="Arial"/>
                <a:cs typeface="Arial"/>
                <a:sym typeface="Arial"/>
              </a:rPr>
              <a:t>Click to edit Section Subtitle</a:t>
            </a:r>
            <a:endParaRPr sz="5400">
              <a:solidFill>
                <a:schemeClr val="lt1"/>
              </a:solidFill>
              <a:latin typeface="Arial"/>
              <a:ea typeface="Arial"/>
              <a:cs typeface="Arial"/>
              <a:sym typeface="Arial"/>
            </a:endParaRPr>
          </a:p>
        </p:txBody>
      </p:sp>
    </p:spTree>
    <p:extLst>
      <p:ext uri="{BB962C8B-B14F-4D97-AF65-F5344CB8AC3E}">
        <p14:creationId xmlns:p14="http://schemas.microsoft.com/office/powerpoint/2010/main" val="434235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amp; Large Image">
  <p:cSld name="Content &amp; Large Image">
    <p:spTree>
      <p:nvGrpSpPr>
        <p:cNvPr id="1" name="Shape 31"/>
        <p:cNvGrpSpPr/>
        <p:nvPr/>
      </p:nvGrpSpPr>
      <p:grpSpPr>
        <a:xfrm>
          <a:off x="0" y="0"/>
          <a:ext cx="0" cy="0"/>
          <a:chOff x="0" y="0"/>
          <a:chExt cx="0" cy="0"/>
        </a:xfrm>
      </p:grpSpPr>
      <p:sp>
        <p:nvSpPr>
          <p:cNvPr id="32" name="Google Shape;32;p19"/>
          <p:cNvSpPr txBox="1">
            <a:spLocks noGrp="1"/>
          </p:cNvSpPr>
          <p:nvPr>
            <p:ph type="ctrTitle"/>
          </p:nvPr>
        </p:nvSpPr>
        <p:spPr>
          <a:xfrm>
            <a:off x="762003" y="1524000"/>
            <a:ext cx="9331321" cy="31051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9"/>
          <p:cNvSpPr txBox="1">
            <a:spLocks noGrp="1"/>
          </p:cNvSpPr>
          <p:nvPr>
            <p:ph type="body" idx="1"/>
          </p:nvPr>
        </p:nvSpPr>
        <p:spPr>
          <a:xfrm>
            <a:off x="761999" y="5257800"/>
            <a:ext cx="9331321" cy="6438900"/>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34" name="Google Shape;34;p19"/>
          <p:cNvSpPr>
            <a:spLocks noGrp="1"/>
          </p:cNvSpPr>
          <p:nvPr>
            <p:ph type="media" idx="2"/>
          </p:nvPr>
        </p:nvSpPr>
        <p:spPr>
          <a:xfrm>
            <a:off x="10423525" y="0"/>
            <a:ext cx="13960475" cy="13716000"/>
          </a:xfrm>
          <a:prstGeom prst="rect">
            <a:avLst/>
          </a:prstGeom>
          <a:noFill/>
          <a:ln>
            <a:noFill/>
          </a:ln>
        </p:spPr>
        <p:txBody>
          <a:bodyPr spcFirstLastPara="1" wrap="square" lIns="0" tIns="0" rIns="0" bIns="0" anchor="t" anchorCtr="0">
            <a:normAutofit/>
          </a:bodyPr>
          <a:lstStyle>
            <a:lvl1pPr marR="0" lvl="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R="0" lvl="1"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R="0" lvl="2"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R="0" lvl="3"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R="0" lvl="4"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R="0" lvl="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R="0" lvl="6"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R="0" lvl="7"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R="0" lvl="8"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35" name="Google Shape;35;p19"/>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36" name="Google Shape;36;p19"/>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7" name="Google Shape;37;p19"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3897281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loured Bar, Content">
  <p:cSld name="Coloured Bar, Content">
    <p:spTree>
      <p:nvGrpSpPr>
        <p:cNvPr id="1" name="Shape 38"/>
        <p:cNvGrpSpPr/>
        <p:nvPr/>
      </p:nvGrpSpPr>
      <p:grpSpPr>
        <a:xfrm>
          <a:off x="0" y="0"/>
          <a:ext cx="0" cy="0"/>
          <a:chOff x="0" y="0"/>
          <a:chExt cx="0" cy="0"/>
        </a:xfrm>
      </p:grpSpPr>
      <p:sp>
        <p:nvSpPr>
          <p:cNvPr id="39" name="Google Shape;39;p20"/>
          <p:cNvSpPr/>
          <p:nvPr/>
        </p:nvSpPr>
        <p:spPr>
          <a:xfrm>
            <a:off x="0" y="1524001"/>
            <a:ext cx="24384000" cy="248756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40" name="Google Shape;40;p20"/>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1" name="Google Shape;41;p20"/>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2" name="Google Shape;42;p20"/>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20"/>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44" name="Google Shape;44;p20"/>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45" name="Google Shape;45;p20"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2793129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46"/>
        <p:cNvGrpSpPr/>
        <p:nvPr/>
      </p:nvGrpSpPr>
      <p:grpSpPr>
        <a:xfrm>
          <a:off x="0" y="0"/>
          <a:ext cx="0" cy="0"/>
          <a:chOff x="0" y="0"/>
          <a:chExt cx="0" cy="0"/>
        </a:xfrm>
      </p:grpSpPr>
      <p:sp>
        <p:nvSpPr>
          <p:cNvPr id="47" name="Google Shape;47;p21"/>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21"/>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49" name="Google Shape;49;p21"/>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0" name="Google Shape;50;p2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51" name="Google Shape;51;p21"/>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52" name="Google Shape;52;p21"/>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53" name="Google Shape;53;p21"/>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54" name="Google Shape;54;p21"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55" name="Google Shape;55;p21"/>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extLst>
      <p:ext uri="{BB962C8B-B14F-4D97-AF65-F5344CB8AC3E}">
        <p14:creationId xmlns:p14="http://schemas.microsoft.com/office/powerpoint/2010/main" val="2526015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sp>
        <p:nvSpPr>
          <p:cNvPr id="25" name="Google Shape;25;p18"/>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26" name="Google Shape;26;p18"/>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7" name="Google Shape;27;p18"/>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28" name="Google Shape;28;p18"/>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9" name="Google Shape;29;p18"/>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0" name="Google Shape;30;p18"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3843080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9" r:id="rId3"/>
    <p:sldLayoutId id="2147483660"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2" Type="http://schemas.microsoft.com/office/2018/10/relationships/comments" Target="../comments/modernComment_118_8D701B9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3" Type="http://schemas.openxmlformats.org/officeDocument/2006/relationships/hyperlink" Target="https://www.icomos.org/charters-and-doctrinal-texts/" TargetMode="External"/><Relationship Id="rId2" Type="http://schemas.microsoft.com/office/2018/10/relationships/comments" Target="../comments/modernComment_139_368D7968.xml"/><Relationship Id="rId1" Type="http://schemas.openxmlformats.org/officeDocument/2006/relationships/slideLayout" Target="../slideLayouts/slideLayout2.xml"/><Relationship Id="rId4" Type="http://schemas.openxmlformats.org/officeDocument/2006/relationships/hyperlink" Target="https://openarchive.icomos.org/id/eprint/3367/?utm_source=chatgpt.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www.unwto.org/news/un-tourism-opens-call-for-best-tourism-villages-2025?utm_source=chatgpt.com" TargetMode="External"/><Relationship Id="rId3" Type="http://schemas.openxmlformats.org/officeDocument/2006/relationships/hyperlink" Target="https://dos.fl.gov/cultural/info-and-opportunities/resources-by-topic/cultural-tourism-toolkit/what-is-cultural-tourism-basic-information/" TargetMode="External"/><Relationship Id="rId7" Type="http://schemas.openxmlformats.org/officeDocument/2006/relationships/hyperlink" Target="https://www.unwto.org/news/un-tourism-announces-best-tourism-villages-2024-55-rural-communities-shaping-the-future-of-sustainable-travel?utm_source=chatgpt.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ebunwto.s3.eu-west-1.amazonaws.com/imported_images/38174/item_3.6_new_publications.pdf" TargetMode="External"/><Relationship Id="rId5" Type="http://schemas.openxmlformats.org/officeDocument/2006/relationships/hyperlink" Target="https://webunwto.s3.eu-west-1.amazonaws.com/s3fs-public/2019-12/Kyoto-Declaration_FINAL_13122019.pdf" TargetMode="External"/><Relationship Id="rId4" Type="http://schemas.openxmlformats.org/officeDocument/2006/relationships/hyperlink" Target="https://pre-webunwto.s3.eu-west-1.amazonaws.com/s3fs-public/2020-02/21%20a22_10_i_b_report_on_the_international_year_of_sustainable_tourism_for_development_2017_fr.pdf"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qBi6tuvpPjI" TargetMode="External"/><Relationship Id="rId2" Type="http://schemas.openxmlformats.org/officeDocument/2006/relationships/hyperlink" Target="https://www.europarc.org/library/videos/a-sustainable-journey-the-film-on-sustainable-tourism/" TargetMode="External"/><Relationship Id="rId1" Type="http://schemas.openxmlformats.org/officeDocument/2006/relationships/slideLayout" Target="../slideLayouts/slideLayout2.xml"/><Relationship Id="rId5" Type="http://schemas.openxmlformats.org/officeDocument/2006/relationships/hyperlink" Target="https://www.youtube.com/watch?v=6xQF3zEBVUw" TargetMode="External"/><Relationship Id="rId4" Type="http://schemas.openxmlformats.org/officeDocument/2006/relationships/hyperlink" Target="https://www.youtube.com/watch?v=vZfUQ9EIZVg"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2.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2.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hyperlink" Target="https://www.youtube.com/watch?v=7Z_aAuCKV3o" TargetMode="External"/><Relationship Id="rId3" Type="http://schemas.openxmlformats.org/officeDocument/2006/relationships/hyperlink" Target="https://timesofindia.indiatimes.com/city/bengaluru/how-a-diplomatic-chat-in-karnataka-sparked-documentary-on-forgotten-italian-explorers/articleshow/122031720.cms?utm_source=chatgpt.com" TargetMode="External"/><Relationship Id="rId7" Type="http://schemas.openxmlformats.org/officeDocument/2006/relationships/hyperlink" Target="https://www.lmtonline.com/local/article/texas-tribes-history-traditions-documentary-film-20303475.php?utm_source=chatgpt.com" TargetMode="Externa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hyperlink" Target="https://reelmind.ai/blog/ai-for-cultural-video-heritage-preservation?utm_source=chatgpt.com" TargetMode="External"/><Relationship Id="rId5" Type="http://schemas.openxmlformats.org/officeDocument/2006/relationships/hyperlink" Target="https://www.youtube.com/watch?v=1HWYG9UbiC8" TargetMode="External"/><Relationship Id="rId4" Type="http://schemas.openxmlformats.org/officeDocument/2006/relationships/hyperlink" Target="https://en.wikipedia.org/wiki/Dahomey_%28film%29?utm_source=chatgpt.com" TargetMode="External"/><Relationship Id="rId9" Type="http://schemas.openxmlformats.org/officeDocument/2006/relationships/hyperlink" Target="https://www.youtube.com/watch?v=7Z_aAuCKV3o&amp;utm_source=chatgp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title"/>
          </p:nvPr>
        </p:nvSpPr>
        <p:spPr>
          <a:xfrm>
            <a:off x="762001" y="5657851"/>
            <a:ext cx="21989142" cy="3771899"/>
          </a:xfrm>
          <a:prstGeom prst="rect">
            <a:avLst/>
          </a:prstGeom>
          <a:noFill/>
          <a:ln>
            <a:noFill/>
          </a:ln>
        </p:spPr>
        <p:txBody>
          <a:bodyPr spcFirstLastPara="1" wrap="square" lIns="0" tIns="0" rIns="0" bIns="0" anchor="t" anchorCtr="0">
            <a:normAutofit/>
          </a:bodyPr>
          <a:lstStyle/>
          <a:p>
            <a:pPr lvl="0"/>
            <a:r>
              <a:rPr lang="pt-PT" b="1" dirty="0"/>
              <a:t>Módulo 4: Preservação Cultural e Património</a:t>
            </a:r>
            <a:r>
              <a:rPr lang="en" dirty="0"/>
              <a:t>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6FF41FF8-8BC5-7893-B14F-874FB94BFC89}"/>
            </a:ext>
          </a:extLst>
        </p:cNvPr>
        <p:cNvGrpSpPr/>
        <p:nvPr/>
      </p:nvGrpSpPr>
      <p:grpSpPr>
        <a:xfrm>
          <a:off x="0" y="0"/>
          <a:ext cx="0" cy="0"/>
          <a:chOff x="0" y="0"/>
          <a:chExt cx="0" cy="0"/>
        </a:xfrm>
      </p:grpSpPr>
      <p:sp>
        <p:nvSpPr>
          <p:cNvPr id="85" name="Google Shape;85;p1">
            <a:extLst>
              <a:ext uri="{FF2B5EF4-FFF2-40B4-BE49-F238E27FC236}">
                <a16:creationId xmlns:a16="http://schemas.microsoft.com/office/drawing/2014/main" id="{4F21E224-C6F3-6072-3950-E457C3AC7420}"/>
              </a:ext>
            </a:extLst>
          </p:cNvPr>
          <p:cNvSpPr txBox="1">
            <a:spLocks noGrp="1"/>
          </p:cNvSpPr>
          <p:nvPr>
            <p:ph type="title"/>
          </p:nvPr>
        </p:nvSpPr>
        <p:spPr>
          <a:xfrm>
            <a:off x="762001" y="5657851"/>
            <a:ext cx="21989142" cy="3771899"/>
          </a:xfrm>
          <a:prstGeom prst="rect">
            <a:avLst/>
          </a:prstGeom>
          <a:noFill/>
          <a:ln>
            <a:noFill/>
          </a:ln>
        </p:spPr>
        <p:txBody>
          <a:bodyPr spcFirstLastPara="1" wrap="square" lIns="0" tIns="0" rIns="0" bIns="0" anchor="t" anchorCtr="0">
            <a:normAutofit/>
          </a:bodyPr>
          <a:lstStyle/>
          <a:p>
            <a:pPr lvl="0"/>
            <a:r>
              <a:rPr lang="pt-PT" b="1" dirty="0"/>
              <a:t>Introdução ao módulo</a:t>
            </a:r>
            <a:endParaRPr dirty="0"/>
          </a:p>
        </p:txBody>
      </p:sp>
    </p:spTree>
    <p:extLst>
      <p:ext uri="{BB962C8B-B14F-4D97-AF65-F5344CB8AC3E}">
        <p14:creationId xmlns:p14="http://schemas.microsoft.com/office/powerpoint/2010/main" val="4253886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FB0DD2F1-4E26-E809-319D-EBD99D3C7187}"/>
              </a:ext>
            </a:extLst>
          </p:cNvPr>
          <p:cNvSpPr>
            <a:spLocks noGrp="1"/>
          </p:cNvSpPr>
          <p:nvPr>
            <p:ph type="body" idx="1"/>
          </p:nvPr>
        </p:nvSpPr>
        <p:spPr>
          <a:xfrm>
            <a:off x="755650" y="2983832"/>
            <a:ext cx="22866350" cy="9208168"/>
          </a:xfrm>
        </p:spPr>
        <p:txBody>
          <a:bodyPr>
            <a:normAutofit/>
          </a:bodyPr>
          <a:lstStyle/>
          <a:p>
            <a:pPr marL="228600" indent="0"/>
            <a:r>
              <a:rPr lang="pt-PT" sz="3600" kern="1200" dirty="0">
                <a:solidFill>
                  <a:schemeClr val="tx1"/>
                </a:solidFill>
                <a:latin typeface="+mn-lt"/>
                <a:ea typeface="+mn-ea"/>
                <a:cs typeface="+mn-cs"/>
              </a:rPr>
              <a:t>Este módulo oferece uma visão geral abrangente da preservação cultural e da gestão do património no contexto do turismo sustentável. O turismo, enquanto fenómeno global, influencia profundamente as paisagens culturais, as tradições e o património imaterial. Embora ofereça oportunidades de intercâmbio cultural e crescimento económico, o turismo descontrolado pode conduzir à mercantilização da cultura, à perda de autenticidade e à erosão dos valores patrimoniais.</a:t>
            </a:r>
          </a:p>
          <a:p>
            <a:pPr marL="228600" indent="0"/>
            <a:r>
              <a:rPr lang="pt-PT" sz="3600" kern="1200" dirty="0">
                <a:solidFill>
                  <a:schemeClr val="tx1"/>
                </a:solidFill>
                <a:latin typeface="+mn-lt"/>
                <a:ea typeface="+mn-ea"/>
                <a:cs typeface="+mn-cs"/>
              </a:rPr>
              <a:t>O módulo explora a importância de preservar a identidade cultural e salvaguardar o património como componentes essenciais do desenvolvimento sustentável. Com base em quadros conceptuais da UNESCO, do ICOMOS e da OMT, analisa estratégias para proteger os bens culturais, tanto materiais como imateriais, garantindo simultaneamente que as comunidades locais continuem a ser guardiãs ativas das suas tradições. </a:t>
            </a:r>
          </a:p>
          <a:p>
            <a:pPr marL="228600" indent="0"/>
            <a:r>
              <a:rPr lang="pt-PT" sz="3600" kern="1200" dirty="0">
                <a:solidFill>
                  <a:schemeClr val="tx1"/>
                </a:solidFill>
                <a:latin typeface="+mn-lt"/>
                <a:ea typeface="+mn-ea"/>
                <a:cs typeface="+mn-cs"/>
              </a:rPr>
              <a:t>Os formandos irão abordar conceitos fundamentais, tais como a integridade cultural, a autenticidade e a conservação do património, compreendendo o seu papel na manutenção de um equilíbrio entre o desenvolvimento do turismo e a sustentabilidade cultural. Além disso, o módulo destaca a interligação entre a preservação cultural e o bem-estar social, colocando ênfase na participação da comunidade, na distribuição equitativa dos benefícios e no respeito pela diversidade cultural. Através de perspetivas teóricas, estudos de caso e exemplos práticos, os formandos irão desenvolver uma compreensão aprofundada de como o património cultural pode ser protegido e valorizado no âmbito de modelos de turismo responsável e regenerativo.</a:t>
            </a:r>
            <a:endParaRPr lang="pl-PL" sz="3600" kern="1200" dirty="0">
              <a:solidFill>
                <a:schemeClr val="tx1"/>
              </a:solidFill>
              <a:latin typeface="+mn-lt"/>
              <a:ea typeface="+mn-ea"/>
              <a:cs typeface="+mn-cs"/>
            </a:endParaRPr>
          </a:p>
        </p:txBody>
      </p:sp>
      <p:sp>
        <p:nvSpPr>
          <p:cNvPr id="3" name="Tytuł 2">
            <a:extLst>
              <a:ext uri="{FF2B5EF4-FFF2-40B4-BE49-F238E27FC236}">
                <a16:creationId xmlns:a16="http://schemas.microsoft.com/office/drawing/2014/main" id="{F72A60B7-9F60-B6CB-9D2D-172F68E61D1E}"/>
              </a:ext>
            </a:extLst>
          </p:cNvPr>
          <p:cNvSpPr>
            <a:spLocks noGrp="1"/>
          </p:cNvSpPr>
          <p:nvPr>
            <p:ph type="title"/>
          </p:nvPr>
        </p:nvSpPr>
        <p:spPr/>
        <p:txBody>
          <a:bodyPr/>
          <a:lstStyle/>
          <a:p>
            <a:r>
              <a:rPr lang="pt-PT" dirty="0"/>
              <a:t>Introdução ao módulo</a:t>
            </a:r>
            <a:endParaRPr lang="en" dirty="0"/>
          </a:p>
        </p:txBody>
      </p:sp>
    </p:spTree>
    <p:extLst>
      <p:ext uri="{BB962C8B-B14F-4D97-AF65-F5344CB8AC3E}">
        <p14:creationId xmlns:p14="http://schemas.microsoft.com/office/powerpoint/2010/main" val="3440109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4680857"/>
            <a:ext cx="19547304" cy="4748893"/>
          </a:xfrm>
        </p:spPr>
        <p:txBody>
          <a:bodyPr>
            <a:normAutofit fontScale="90000"/>
          </a:bodyPr>
          <a:lstStyle/>
          <a:p>
            <a:pPr>
              <a:lnSpc>
                <a:spcPct val="150000"/>
              </a:lnSpc>
            </a:pPr>
            <a:r>
              <a:rPr lang="pt-PT" b="1" dirty="0"/>
              <a:t>Património Cultural: Definição e Tipos</a:t>
            </a:r>
            <a:endParaRPr lang="en" b="1" dirty="0"/>
          </a:p>
        </p:txBody>
      </p:sp>
      <p:pic>
        <p:nvPicPr>
          <p:cNvPr id="4" name="Picture 3" descr="European flag emblem and multilingual disclaimer - European ...">
            <a:extLst>
              <a:ext uri="{FF2B5EF4-FFF2-40B4-BE49-F238E27FC236}">
                <a16:creationId xmlns:a16="http://schemas.microsoft.com/office/drawing/2014/main" id="{55C9296E-1DA9-2AD3-2734-90E83C5D6641}"/>
              </a:ext>
            </a:extLst>
          </p:cNvPr>
          <p:cNvPicPr>
            <a:picLocks noChangeAspect="1"/>
          </p:cNvPicPr>
          <p:nvPr/>
        </p:nvPicPr>
        <p:blipFill>
          <a:blip r:embed="rId2"/>
          <a:stretch>
            <a:fillRect/>
          </a:stretch>
        </p:blipFill>
        <p:spPr>
          <a:xfrm>
            <a:off x="768599" y="11940061"/>
            <a:ext cx="3482106" cy="72800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03C6EC14-C816-3104-2C44-65185AE51A02}"/>
              </a:ext>
            </a:extLst>
          </p:cNvPr>
          <p:cNvSpPr>
            <a:spLocks noGrp="1"/>
          </p:cNvSpPr>
          <p:nvPr>
            <p:ph type="title"/>
          </p:nvPr>
        </p:nvSpPr>
        <p:spPr>
          <a:xfrm>
            <a:off x="825106" y="1524001"/>
            <a:ext cx="5734444" cy="4659086"/>
          </a:xfrm>
        </p:spPr>
        <p:txBody>
          <a:bodyPr>
            <a:normAutofit/>
          </a:bodyPr>
          <a:lstStyle/>
          <a:p>
            <a:r>
              <a:rPr lang="pt-PT" kern="1200" dirty="0">
                <a:solidFill>
                  <a:schemeClr val="tx1"/>
                </a:solidFill>
              </a:rPr>
              <a:t>O que é o património cultural?</a:t>
            </a:r>
            <a:endParaRPr lang="pl-PL" dirty="0"/>
          </a:p>
        </p:txBody>
      </p:sp>
      <p:graphicFrame>
        <p:nvGraphicFramePr>
          <p:cNvPr id="5" name="Text Placeholder 1">
            <a:extLst>
              <a:ext uri="{FF2B5EF4-FFF2-40B4-BE49-F238E27FC236}">
                <a16:creationId xmlns:a16="http://schemas.microsoft.com/office/drawing/2014/main" id="{7B0950F2-F349-F2FF-EDCF-5E9F4537B9D0}"/>
              </a:ext>
            </a:extLst>
          </p:cNvPr>
          <p:cNvGraphicFramePr/>
          <p:nvPr>
            <p:extLst>
              <p:ext uri="{D42A27DB-BD31-4B8C-83A1-F6EECF244321}">
                <p14:modId xmlns:p14="http://schemas.microsoft.com/office/powerpoint/2010/main" val="1636611178"/>
              </p:ext>
            </p:extLst>
          </p:nvPr>
        </p:nvGraphicFramePr>
        <p:xfrm>
          <a:off x="8871534" y="1524001"/>
          <a:ext cx="11622256" cy="11356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8673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676400" y="1113990"/>
            <a:ext cx="21031200" cy="2267386"/>
          </a:xfrm>
        </p:spPr>
        <p:txBody>
          <a:bodyPr vert="horz" lIns="91440" tIns="45720" rIns="91440" bIns="45720" rtlCol="0" anchor="ctr">
            <a:normAutofit/>
          </a:bodyPr>
          <a:lstStyle/>
          <a:p>
            <a:pPr>
              <a:spcBef>
                <a:spcPct val="0"/>
              </a:spcBef>
            </a:pPr>
            <a:r>
              <a:rPr lang="pt-PT" sz="10400" kern="1200" dirty="0">
                <a:solidFill>
                  <a:schemeClr val="tx1"/>
                </a:solidFill>
                <a:latin typeface="+mj-lt"/>
                <a:ea typeface="+mj-ea"/>
                <a:cs typeface="+mj-cs"/>
              </a:rPr>
              <a:t>Tipos de património cultural</a:t>
            </a:r>
            <a:endParaRPr lang="en" sz="10400" kern="1200" dirty="0">
              <a:solidFill>
                <a:schemeClr val="tx1"/>
              </a:solidFill>
              <a:latin typeface="+mj-lt"/>
              <a:ea typeface="+mj-ea"/>
              <a:cs typeface="+mj-cs"/>
            </a:endParaRPr>
          </a:p>
        </p:txBody>
      </p:sp>
      <p:graphicFrame>
        <p:nvGraphicFramePr>
          <p:cNvPr id="26" name="Text Placeholder 1">
            <a:extLst>
              <a:ext uri="{FF2B5EF4-FFF2-40B4-BE49-F238E27FC236}">
                <a16:creationId xmlns:a16="http://schemas.microsoft.com/office/drawing/2014/main" id="{181856B1-DB6E-EC10-D22E-A162D12097F8}"/>
              </a:ext>
            </a:extLst>
          </p:cNvPr>
          <p:cNvGraphicFramePr/>
          <p:nvPr>
            <p:extLst>
              <p:ext uri="{D42A27DB-BD31-4B8C-83A1-F6EECF244321}">
                <p14:modId xmlns:p14="http://schemas.microsoft.com/office/powerpoint/2010/main" val="755840611"/>
              </p:ext>
            </p:extLst>
          </p:nvPr>
        </p:nvGraphicFramePr>
        <p:xfrm>
          <a:off x="1676400" y="3651250"/>
          <a:ext cx="21031200" cy="87026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 name="Picture 13" descr="European flag emblem and multilingual disclaimer - European ...">
            <a:extLst>
              <a:ext uri="{FF2B5EF4-FFF2-40B4-BE49-F238E27FC236}">
                <a16:creationId xmlns:a16="http://schemas.microsoft.com/office/drawing/2014/main" id="{6DF0A4A2-7AE9-ED4C-03EC-7222ABCF4959}"/>
              </a:ext>
            </a:extLst>
          </p:cNvPr>
          <p:cNvPicPr>
            <a:picLocks noChangeAspect="1"/>
          </p:cNvPicPr>
          <p:nvPr/>
        </p:nvPicPr>
        <p:blipFill>
          <a:blip r:embed="rId7"/>
          <a:stretch>
            <a:fillRect/>
          </a:stretch>
        </p:blipFill>
        <p:spPr>
          <a:xfrm>
            <a:off x="829611" y="12565439"/>
            <a:ext cx="3482106" cy="728007"/>
          </a:xfrm>
          <a:prstGeom prst="rect">
            <a:avLst/>
          </a:prstGeom>
        </p:spPr>
      </p:pic>
      <p:pic>
        <p:nvPicPr>
          <p:cNvPr id="16" name="Picture 15" descr="European flag emblem and multilingual disclaimer - European ...">
            <a:extLst>
              <a:ext uri="{FF2B5EF4-FFF2-40B4-BE49-F238E27FC236}">
                <a16:creationId xmlns:a16="http://schemas.microsoft.com/office/drawing/2014/main" id="{362F69A7-B503-C10D-3D77-2009AF822D84}"/>
              </a:ext>
            </a:extLst>
          </p:cNvPr>
          <p:cNvPicPr>
            <a:picLocks noChangeAspect="1"/>
          </p:cNvPicPr>
          <p:nvPr/>
        </p:nvPicPr>
        <p:blipFill>
          <a:blip r:embed="rId7"/>
          <a:stretch>
            <a:fillRect/>
          </a:stretch>
        </p:blipFill>
        <p:spPr>
          <a:xfrm>
            <a:off x="-39816" y="15814352"/>
            <a:ext cx="3482106" cy="72800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A988C83F-0D7B-9972-3881-12197436144D}"/>
              </a:ext>
            </a:extLst>
          </p:cNvPr>
          <p:cNvSpPr>
            <a:spLocks noGrp="1"/>
          </p:cNvSpPr>
          <p:nvPr>
            <p:ph type="title"/>
          </p:nvPr>
        </p:nvSpPr>
        <p:spPr/>
        <p:txBody>
          <a:bodyPr/>
          <a:lstStyle/>
          <a:p>
            <a:r>
              <a:rPr lang="pt-PT" dirty="0"/>
              <a:t>Património Cultural Material</a:t>
            </a:r>
            <a:endParaRPr lang="pl-PL" dirty="0"/>
          </a:p>
        </p:txBody>
      </p:sp>
      <p:sp>
        <p:nvSpPr>
          <p:cNvPr id="4" name="Title 2">
            <a:extLst>
              <a:ext uri="{FF2B5EF4-FFF2-40B4-BE49-F238E27FC236}">
                <a16:creationId xmlns:a16="http://schemas.microsoft.com/office/drawing/2014/main" id="{89C13A79-82E0-5102-BC0D-7FEE179E533E}"/>
              </a:ext>
            </a:extLst>
          </p:cNvPr>
          <p:cNvSpPr txBox="1">
            <a:spLocks/>
          </p:cNvSpPr>
          <p:nvPr/>
        </p:nvSpPr>
        <p:spPr>
          <a:xfrm>
            <a:off x="1286930" y="7010398"/>
            <a:ext cx="9618136" cy="5216286"/>
          </a:xfrm>
          <a:prstGeom prst="rect">
            <a:avLst/>
          </a:prstGeom>
          <a:noFill/>
          <a:ln>
            <a:noFill/>
          </a:ln>
        </p:spPr>
        <p:txBody>
          <a:bodyPr spcFirstLastPara="1" vert="horz" wrap="square" lIns="91440" tIns="45720" rIns="91440" bIns="45720" rtlCol="0" anchor="t"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8000"/>
              <a:buFont typeface="Arial"/>
              <a:buNone/>
              <a:defRPr sz="8000" b="0"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spcBef>
                <a:spcPct val="0"/>
              </a:spcBef>
            </a:pPr>
            <a:r>
              <a:rPr lang="pt-PT" kern="1200" dirty="0">
                <a:solidFill>
                  <a:schemeClr val="tx1"/>
                </a:solidFill>
                <a:latin typeface="+mj-lt"/>
                <a:ea typeface="+mj-ea"/>
                <a:cs typeface="+mj-cs"/>
              </a:rPr>
              <a:t>Património Cultural Material</a:t>
            </a:r>
            <a:endParaRPr lang="en" kern="1200" dirty="0">
              <a:solidFill>
                <a:schemeClr val="tx1"/>
              </a:solidFill>
              <a:latin typeface="+mj-lt"/>
              <a:ea typeface="+mj-ea"/>
              <a:cs typeface="+mj-cs"/>
            </a:endParaRPr>
          </a:p>
        </p:txBody>
      </p:sp>
      <p:pic>
        <p:nvPicPr>
          <p:cNvPr id="5" name="Graphic 6" descr="City">
            <a:extLst>
              <a:ext uri="{FF2B5EF4-FFF2-40B4-BE49-F238E27FC236}">
                <a16:creationId xmlns:a16="http://schemas.microsoft.com/office/drawing/2014/main" id="{6C9B36D3-F993-CD4B-D0E2-ECBF1F3B35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181598" y="5038726"/>
            <a:ext cx="1828800" cy="1828800"/>
          </a:xfrm>
          <a:prstGeom prst="rect">
            <a:avLst/>
          </a:prstGeom>
        </p:spPr>
      </p:pic>
      <p:sp>
        <p:nvSpPr>
          <p:cNvPr id="6" name="Text Placeholder 1">
            <a:extLst>
              <a:ext uri="{FF2B5EF4-FFF2-40B4-BE49-F238E27FC236}">
                <a16:creationId xmlns:a16="http://schemas.microsoft.com/office/drawing/2014/main" id="{4DC19444-EB18-9502-D32E-A2ED3B4723C4}"/>
              </a:ext>
            </a:extLst>
          </p:cNvPr>
          <p:cNvSpPr txBox="1">
            <a:spLocks/>
          </p:cNvSpPr>
          <p:nvPr/>
        </p:nvSpPr>
        <p:spPr>
          <a:xfrm>
            <a:off x="11849100" y="3149600"/>
            <a:ext cx="11501966" cy="8940800"/>
          </a:xfrm>
          <a:prstGeom prst="rect">
            <a:avLst/>
          </a:prstGeom>
          <a:noFill/>
          <a:ln>
            <a:noFill/>
          </a:ln>
        </p:spPr>
        <p:txBody>
          <a:bodyPr spcFirstLastPara="1" vert="horz" wrap="square" lIns="91440" tIns="45720" rIns="91440" bIns="45720" rtlCol="0" anchor="ctr" anchorCtr="0">
            <a:normAutofit/>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323232"/>
              </a:buClr>
              <a:buSzPts val="5600"/>
              <a:buFont typeface="Arial"/>
              <a:buNone/>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6pPr>
            <a:lvl7pPr marL="3200400" marR="0" lvl="6"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7pPr>
            <a:lvl8pPr marL="3657600" marR="0" lvl="7"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8pPr>
            <a:lvl9pPr marL="4114800" marR="0" lvl="8"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9pPr>
          </a:lstStyle>
          <a:p>
            <a:pPr marL="228600" indent="0"/>
            <a:r>
              <a:rPr lang="pt-PT" sz="3600" kern="1200" dirty="0">
                <a:solidFill>
                  <a:schemeClr val="tx1"/>
                </a:solidFill>
                <a:latin typeface="+mn-lt"/>
                <a:ea typeface="+mn-ea"/>
                <a:cs typeface="+mn-cs"/>
              </a:rPr>
              <a:t>Inclui artefactos físicos e locais de valor cultural.</a:t>
            </a:r>
            <a:endParaRPr lang="en-US" sz="3600" kern="1200" dirty="0">
              <a:solidFill>
                <a:schemeClr val="tx1"/>
              </a:solidFill>
              <a:latin typeface="+mn-lt"/>
              <a:ea typeface="+mn-ea"/>
              <a:cs typeface="+mn-cs"/>
            </a:endParaRPr>
          </a:p>
          <a:p>
            <a:pPr marL="228600" indent="0"/>
            <a:r>
              <a:rPr lang="pt-PT" sz="3600" kern="1200" dirty="0">
                <a:solidFill>
                  <a:schemeClr val="accent1"/>
                </a:solidFill>
                <a:latin typeface="+mn-lt"/>
                <a:ea typeface="+mn-ea"/>
                <a:cs typeface="+mn-cs"/>
              </a:rPr>
              <a:t>Exemplos:</a:t>
            </a:r>
          </a:p>
          <a:p>
            <a:pPr marL="228600" indent="0"/>
            <a:r>
              <a:rPr lang="pt-PT" sz="3600" kern="1200" dirty="0">
                <a:solidFill>
                  <a:schemeClr val="accent1"/>
                </a:solidFill>
                <a:latin typeface="+mn-lt"/>
                <a:ea typeface="+mn-ea"/>
                <a:cs typeface="+mn-cs"/>
              </a:rPr>
              <a:t>Monumentos e edifícios históricos</a:t>
            </a:r>
          </a:p>
          <a:p>
            <a:pPr marL="228600" indent="0"/>
            <a:r>
              <a:rPr lang="pt-PT" sz="3600" kern="1200" dirty="0">
                <a:solidFill>
                  <a:schemeClr val="accent1"/>
                </a:solidFill>
                <a:latin typeface="+mn-lt"/>
                <a:ea typeface="+mn-ea"/>
                <a:cs typeface="+mn-cs"/>
              </a:rPr>
              <a:t>Museus e coleções</a:t>
            </a:r>
          </a:p>
          <a:p>
            <a:pPr marL="228600" indent="0"/>
            <a:r>
              <a:rPr lang="pt-PT" sz="3600" kern="1200" dirty="0">
                <a:solidFill>
                  <a:schemeClr val="accent1"/>
                </a:solidFill>
                <a:latin typeface="+mn-lt"/>
                <a:ea typeface="+mn-ea"/>
                <a:cs typeface="+mn-cs"/>
              </a:rPr>
              <a:t>Sítios arqueológicos e paisagens culturais</a:t>
            </a:r>
            <a:endParaRPr lang="en-US" sz="3600" kern="1200" dirty="0">
              <a:solidFill>
                <a:schemeClr val="accent1"/>
              </a:solidFill>
              <a:latin typeface="+mn-lt"/>
              <a:ea typeface="+mn-ea"/>
              <a:cs typeface="+mn-cs"/>
            </a:endParaRPr>
          </a:p>
          <a:p>
            <a:pPr marL="228600" indent="0"/>
            <a:endParaRPr lang="en" sz="3600" kern="1200" dirty="0">
              <a:solidFill>
                <a:schemeClr val="tx1"/>
              </a:solidFill>
              <a:latin typeface="+mn-lt"/>
              <a:ea typeface="+mn-ea"/>
              <a:cs typeface="+mn-cs"/>
            </a:endParaRPr>
          </a:p>
          <a:p>
            <a:pPr marL="228600" indent="0"/>
            <a:r>
              <a:rPr lang="pt-PT" sz="3600" kern="1200" dirty="0">
                <a:solidFill>
                  <a:schemeClr val="tx1"/>
                </a:solidFill>
                <a:latin typeface="+mn-lt"/>
                <a:ea typeface="+mn-ea"/>
                <a:cs typeface="+mn-cs"/>
              </a:rPr>
              <a:t>Objetivo: Representar vestígios materiais de civilizações passadas e da arte</a:t>
            </a:r>
            <a:r>
              <a:rPr lang="en" sz="3600" kern="1200" dirty="0">
                <a:solidFill>
                  <a:schemeClr val="tx1"/>
                </a:solidFill>
                <a:latin typeface="+mn-lt"/>
                <a:ea typeface="+mn-ea"/>
                <a:cs typeface="+mn-cs"/>
              </a:rPr>
              <a:t>.</a:t>
            </a:r>
            <a:endParaRPr lang="en-US" sz="3600" kern="1200" dirty="0">
              <a:solidFill>
                <a:schemeClr val="tx1"/>
              </a:solidFill>
              <a:latin typeface="+mn-lt"/>
              <a:ea typeface="+mn-ea"/>
            </a:endParaRPr>
          </a:p>
        </p:txBody>
      </p:sp>
    </p:spTree>
    <p:extLst>
      <p:ext uri="{BB962C8B-B14F-4D97-AF65-F5344CB8AC3E}">
        <p14:creationId xmlns:p14="http://schemas.microsoft.com/office/powerpoint/2010/main" val="3479431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8D2899BC-C46F-DF1C-002E-3424ADAFAD6D}"/>
              </a:ext>
            </a:extLst>
          </p:cNvPr>
          <p:cNvSpPr>
            <a:spLocks noGrp="1"/>
          </p:cNvSpPr>
          <p:nvPr>
            <p:ph type="title"/>
          </p:nvPr>
        </p:nvSpPr>
        <p:spPr/>
        <p:txBody>
          <a:bodyPr/>
          <a:lstStyle/>
          <a:p>
            <a:r>
              <a:rPr lang="pt-PT" dirty="0"/>
              <a:t>Património Cultural Imaterial</a:t>
            </a:r>
            <a:endParaRPr lang="pl-PL" dirty="0"/>
          </a:p>
        </p:txBody>
      </p:sp>
      <p:sp>
        <p:nvSpPr>
          <p:cNvPr id="4" name="Title 2">
            <a:extLst>
              <a:ext uri="{FF2B5EF4-FFF2-40B4-BE49-F238E27FC236}">
                <a16:creationId xmlns:a16="http://schemas.microsoft.com/office/drawing/2014/main" id="{5E384C69-EB18-4995-959C-99B3B12390D6}"/>
              </a:ext>
            </a:extLst>
          </p:cNvPr>
          <p:cNvSpPr txBox="1">
            <a:spLocks/>
          </p:cNvSpPr>
          <p:nvPr/>
        </p:nvSpPr>
        <p:spPr>
          <a:xfrm>
            <a:off x="1286930" y="7010398"/>
            <a:ext cx="9618136" cy="5216286"/>
          </a:xfrm>
          <a:prstGeom prst="rect">
            <a:avLst/>
          </a:prstGeom>
          <a:noFill/>
          <a:ln>
            <a:noFill/>
          </a:ln>
        </p:spPr>
        <p:txBody>
          <a:bodyPr spcFirstLastPara="1" vert="horz" wrap="square" lIns="91440" tIns="45720" rIns="91440" bIns="45720" rtlCol="0" anchor="t"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8000"/>
              <a:buFont typeface="Arial"/>
              <a:buNone/>
              <a:defRPr sz="8000" b="0"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spcBef>
                <a:spcPct val="0"/>
              </a:spcBef>
            </a:pPr>
            <a:r>
              <a:rPr lang="pt-PT" kern="1200" dirty="0">
                <a:solidFill>
                  <a:schemeClr val="tx1"/>
                </a:solidFill>
                <a:latin typeface="+mj-lt"/>
                <a:ea typeface="+mj-ea"/>
                <a:cs typeface="+mj-cs"/>
              </a:rPr>
              <a:t>Património Cultural Imaterial</a:t>
            </a:r>
            <a:endParaRPr lang="en" kern="1200" dirty="0">
              <a:solidFill>
                <a:schemeClr val="tx1"/>
              </a:solidFill>
              <a:latin typeface="+mj-lt"/>
              <a:ea typeface="+mj-ea"/>
              <a:cs typeface="+mj-cs"/>
            </a:endParaRPr>
          </a:p>
        </p:txBody>
      </p:sp>
      <p:pic>
        <p:nvPicPr>
          <p:cNvPr id="5" name="Graphic 6" descr="Family">
            <a:extLst>
              <a:ext uri="{FF2B5EF4-FFF2-40B4-BE49-F238E27FC236}">
                <a16:creationId xmlns:a16="http://schemas.microsoft.com/office/drawing/2014/main" id="{7ADC92CC-8F29-EBD2-F77F-9CC515E2C1B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181598" y="5038726"/>
            <a:ext cx="1828800" cy="1828800"/>
          </a:xfrm>
          <a:prstGeom prst="rect">
            <a:avLst/>
          </a:prstGeom>
        </p:spPr>
      </p:pic>
      <p:sp>
        <p:nvSpPr>
          <p:cNvPr id="6" name="Text Placeholder 1">
            <a:extLst>
              <a:ext uri="{FF2B5EF4-FFF2-40B4-BE49-F238E27FC236}">
                <a16:creationId xmlns:a16="http://schemas.microsoft.com/office/drawing/2014/main" id="{7CD1812A-790C-75F5-E5B0-BF9FEC5F15B5}"/>
              </a:ext>
            </a:extLst>
          </p:cNvPr>
          <p:cNvSpPr txBox="1">
            <a:spLocks/>
          </p:cNvSpPr>
          <p:nvPr/>
        </p:nvSpPr>
        <p:spPr>
          <a:xfrm>
            <a:off x="12014200" y="3975100"/>
            <a:ext cx="11336866" cy="8115300"/>
          </a:xfrm>
          <a:prstGeom prst="rect">
            <a:avLst/>
          </a:prstGeom>
          <a:noFill/>
          <a:ln>
            <a:noFill/>
          </a:ln>
        </p:spPr>
        <p:txBody>
          <a:bodyPr spcFirstLastPara="1" vert="horz" wrap="square" lIns="91440" tIns="45720" rIns="91440" bIns="45720" rtlCol="0" anchor="ctr" anchorCtr="0">
            <a:normAutofit/>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323232"/>
              </a:buClr>
              <a:buSzPts val="5600"/>
              <a:buFont typeface="Arial"/>
              <a:buNone/>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6pPr>
            <a:lvl7pPr marL="3200400" marR="0" lvl="6"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7pPr>
            <a:lvl8pPr marL="3657600" marR="0" lvl="7"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8pPr>
            <a:lvl9pPr marL="4114800" marR="0" lvl="8"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9pPr>
          </a:lstStyle>
          <a:p>
            <a:pPr marL="228600" indent="0"/>
            <a:r>
              <a:rPr lang="pt-PT" sz="3600" kern="1200" dirty="0">
                <a:solidFill>
                  <a:schemeClr val="tx1"/>
                </a:solidFill>
                <a:latin typeface="+mn-lt"/>
                <a:ea typeface="+mn-ea"/>
                <a:cs typeface="+mn-cs"/>
              </a:rPr>
              <a:t>Refere-se a tradições e conhecimentos não materiais transmitidos de geração em geração</a:t>
            </a:r>
            <a:r>
              <a:rPr lang="en" sz="3600" kern="1200" dirty="0">
                <a:solidFill>
                  <a:schemeClr val="tx1"/>
                </a:solidFill>
                <a:latin typeface="+mn-lt"/>
                <a:ea typeface="+mn-ea"/>
                <a:cs typeface="+mn-cs"/>
              </a:rPr>
              <a:t>.</a:t>
            </a:r>
            <a:endParaRPr lang="en-US" dirty="0">
              <a:solidFill>
                <a:schemeClr val="tx1"/>
              </a:solidFill>
              <a:ea typeface="+mn-ea"/>
              <a:cs typeface="+mn-cs"/>
            </a:endParaRPr>
          </a:p>
          <a:p>
            <a:pPr marL="228600" indent="0"/>
            <a:endParaRPr lang="en-US" sz="3600" kern="1200" dirty="0">
              <a:solidFill>
                <a:schemeClr val="tx1"/>
              </a:solidFill>
              <a:latin typeface="+mn-lt"/>
              <a:ea typeface="+mn-ea"/>
              <a:cs typeface="+mn-cs"/>
            </a:endParaRPr>
          </a:p>
          <a:p>
            <a:pPr marL="228600" indent="0"/>
            <a:r>
              <a:rPr lang="pt-PT" sz="3600" kern="1200" dirty="0">
                <a:solidFill>
                  <a:schemeClr val="accent1"/>
                </a:solidFill>
                <a:latin typeface="+mn-lt"/>
                <a:ea typeface="+mn-ea"/>
                <a:cs typeface="+mn-cs"/>
              </a:rPr>
              <a:t>Exemplos:</a:t>
            </a:r>
          </a:p>
          <a:p>
            <a:pPr marL="228600" indent="0"/>
            <a:r>
              <a:rPr lang="pt-PT" sz="3600" kern="1200" dirty="0">
                <a:solidFill>
                  <a:schemeClr val="accent1"/>
                </a:solidFill>
                <a:latin typeface="+mn-lt"/>
                <a:ea typeface="+mn-ea"/>
                <a:cs typeface="+mn-cs"/>
              </a:rPr>
              <a:t>Tradições orais e narração de histórias</a:t>
            </a:r>
          </a:p>
          <a:p>
            <a:pPr marL="228600" indent="0"/>
            <a:r>
              <a:rPr lang="pt-PT" sz="3600" kern="1200" dirty="0">
                <a:solidFill>
                  <a:schemeClr val="accent1"/>
                </a:solidFill>
                <a:latin typeface="+mn-lt"/>
                <a:ea typeface="+mn-ea"/>
                <a:cs typeface="+mn-cs"/>
              </a:rPr>
              <a:t>Música, dança e teatro</a:t>
            </a:r>
          </a:p>
          <a:p>
            <a:pPr marL="228600" indent="0"/>
            <a:r>
              <a:rPr lang="pt-PT" sz="3600" kern="1200" dirty="0">
                <a:solidFill>
                  <a:schemeClr val="accent1"/>
                </a:solidFill>
                <a:latin typeface="+mn-lt"/>
                <a:ea typeface="+mn-ea"/>
                <a:cs typeface="+mn-cs"/>
              </a:rPr>
              <a:t>Festivais, rituais e costumes</a:t>
            </a:r>
          </a:p>
          <a:p>
            <a:pPr marL="228600" indent="0"/>
            <a:r>
              <a:rPr lang="pt-PT" sz="3600" kern="1200" dirty="0">
                <a:solidFill>
                  <a:schemeClr val="accent1"/>
                </a:solidFill>
                <a:latin typeface="+mn-lt"/>
                <a:ea typeface="+mn-ea"/>
                <a:cs typeface="+mn-cs"/>
              </a:rPr>
              <a:t>Artesanato tradicional e conhecimentos indígenas</a:t>
            </a:r>
            <a:endParaRPr lang="en-US" sz="3600" kern="1200" dirty="0">
              <a:solidFill>
                <a:schemeClr val="accent1"/>
              </a:solidFill>
              <a:latin typeface="+mn-lt"/>
              <a:ea typeface="+mn-ea"/>
              <a:cs typeface="+mn-cs"/>
            </a:endParaRPr>
          </a:p>
          <a:p>
            <a:pPr marL="228600" indent="0"/>
            <a:r>
              <a:rPr lang="pt-PT" sz="3600" kern="1200" dirty="0">
                <a:solidFill>
                  <a:schemeClr val="tx1"/>
                </a:solidFill>
                <a:latin typeface="+mn-lt"/>
                <a:ea typeface="+mn-ea"/>
                <a:cs typeface="+mn-cs"/>
              </a:rPr>
              <a:t>Objetivo: Promover a identidade, o espírito de comunidade e a continuidade das expressões culturais</a:t>
            </a:r>
            <a:r>
              <a:rPr lang="en" sz="3600" kern="1200" dirty="0">
                <a:solidFill>
                  <a:schemeClr val="tx1"/>
                </a:solidFill>
                <a:latin typeface="+mn-lt"/>
                <a:ea typeface="+mn-ea"/>
                <a:cs typeface="+mn-cs"/>
              </a:rPr>
              <a:t>.</a:t>
            </a:r>
            <a:endParaRPr lang="en-US" sz="3600" kern="1200" dirty="0">
              <a:solidFill>
                <a:schemeClr val="tx1"/>
              </a:solidFill>
              <a:latin typeface="+mn-lt"/>
              <a:ea typeface="+mn-ea"/>
            </a:endParaRPr>
          </a:p>
        </p:txBody>
      </p:sp>
    </p:spTree>
    <p:extLst>
      <p:ext uri="{BB962C8B-B14F-4D97-AF65-F5344CB8AC3E}">
        <p14:creationId xmlns:p14="http://schemas.microsoft.com/office/powerpoint/2010/main" val="362252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43480" y="4049199"/>
            <a:ext cx="22866350" cy="7258050"/>
          </a:xfrm>
        </p:spPr>
        <p:txBody>
          <a:bodyPr/>
          <a:lstStyle/>
          <a:p>
            <a:r>
              <a:rPr lang="pt-PT" dirty="0"/>
              <a:t>A UNESCO define o património imaterial como:</a:t>
            </a:r>
          </a:p>
          <a:p>
            <a:r>
              <a:rPr lang="en" b="1" dirty="0">
                <a:solidFill>
                  <a:schemeClr val="accent1"/>
                </a:solidFill>
              </a:rPr>
              <a:t>“</a:t>
            </a:r>
            <a:r>
              <a:rPr lang="pt-PT" b="1" dirty="0">
                <a:solidFill>
                  <a:schemeClr val="accent1"/>
                </a:solidFill>
              </a:rPr>
              <a:t>Práticas, representações, expressões, conhecimentos e competências — bem como os instrumentos, objetos, artefactos e espaços culturais a eles associados — que as comunidades reconhecem como parte do seu património cultural</a:t>
            </a:r>
            <a:r>
              <a:rPr lang="en" b="1" dirty="0">
                <a:solidFill>
                  <a:schemeClr val="accent1"/>
                </a:solidFill>
              </a:rPr>
              <a:t>.”</a:t>
            </a:r>
          </a:p>
          <a:p>
            <a:r>
              <a:rPr lang="en" dirty="0"/>
              <a:t>— </a:t>
            </a:r>
            <a:r>
              <a:rPr lang="pt-PT" dirty="0"/>
              <a:t>Convenção da UNESCO de 2003 para a Salvaguarda do Património Cultural Imaterial</a:t>
            </a:r>
            <a:endParaRPr lang="en" dirty="0"/>
          </a:p>
        </p:txBody>
      </p:sp>
      <p:sp>
        <p:nvSpPr>
          <p:cNvPr id="3" name="Title 2"/>
          <p:cNvSpPr>
            <a:spLocks noGrp="1"/>
          </p:cNvSpPr>
          <p:nvPr>
            <p:ph type="title"/>
          </p:nvPr>
        </p:nvSpPr>
        <p:spPr>
          <a:xfrm>
            <a:off x="749829" y="1803918"/>
            <a:ext cx="22860001" cy="2021633"/>
          </a:xfrm>
        </p:spPr>
        <p:txBody>
          <a:bodyPr/>
          <a:lstStyle/>
          <a:p>
            <a:r>
              <a:rPr lang="pt-PT" b="1" dirty="0"/>
              <a:t>A perspetiva da UNESCO</a:t>
            </a:r>
            <a:endParaRPr lang="en-US" b="1" dirty="0"/>
          </a:p>
        </p:txBody>
      </p:sp>
    </p:spTree>
    <p:extLst>
      <p:ext uri="{BB962C8B-B14F-4D97-AF65-F5344CB8AC3E}">
        <p14:creationId xmlns:p14="http://schemas.microsoft.com/office/powerpoint/2010/main" val="2022919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44E21-79A1-765B-40EA-13454BC70F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BC36BD-41E9-5E10-B559-48D91B84662E}"/>
              </a:ext>
            </a:extLst>
          </p:cNvPr>
          <p:cNvSpPr>
            <a:spLocks noGrp="1"/>
          </p:cNvSpPr>
          <p:nvPr>
            <p:ph type="title"/>
          </p:nvPr>
        </p:nvSpPr>
        <p:spPr>
          <a:xfrm>
            <a:off x="762000" y="4680857"/>
            <a:ext cx="16852231" cy="4748893"/>
          </a:xfrm>
        </p:spPr>
        <p:txBody>
          <a:bodyPr>
            <a:noAutofit/>
          </a:bodyPr>
          <a:lstStyle/>
          <a:p>
            <a:pPr>
              <a:lnSpc>
                <a:spcPct val="150000"/>
              </a:lnSpc>
            </a:pPr>
            <a:r>
              <a:rPr lang="pt-PT" sz="7200" b="1" dirty="0"/>
              <a:t>Preservar o património cultural num mundo globalizado</a:t>
            </a:r>
            <a:br>
              <a:rPr lang="pt-PT" sz="7200" b="1" dirty="0"/>
            </a:br>
            <a:r>
              <a:rPr lang="pt-PT" sz="7200" b="1" dirty="0"/>
              <a:t>Por que é importante no século XXI</a:t>
            </a:r>
            <a:endParaRPr lang="en-US" sz="7200" b="1" dirty="0"/>
          </a:p>
        </p:txBody>
      </p:sp>
      <p:pic>
        <p:nvPicPr>
          <p:cNvPr id="4" name="Picture 3" descr="European flag emblem and multilingual disclaimer - European ...">
            <a:extLst>
              <a:ext uri="{FF2B5EF4-FFF2-40B4-BE49-F238E27FC236}">
                <a16:creationId xmlns:a16="http://schemas.microsoft.com/office/drawing/2014/main" id="{DEB42F4C-3652-7E7F-13FF-997B1D3C92D0}"/>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4223958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912ABCB6-CF98-334E-3B06-2745CABB7169}"/>
              </a:ext>
            </a:extLst>
          </p:cNvPr>
          <p:cNvSpPr>
            <a:spLocks noGrp="1"/>
          </p:cNvSpPr>
          <p:nvPr>
            <p:ph type="title"/>
          </p:nvPr>
        </p:nvSpPr>
        <p:spPr/>
        <p:txBody>
          <a:bodyPr>
            <a:normAutofit/>
          </a:bodyPr>
          <a:lstStyle/>
          <a:p>
            <a:r>
              <a:rPr lang="pt-PT" dirty="0"/>
              <a:t>Identidade cultural e coesão social</a:t>
            </a:r>
            <a:endParaRPr lang="pl-PL" dirty="0"/>
          </a:p>
        </p:txBody>
      </p:sp>
      <p:graphicFrame>
        <p:nvGraphicFramePr>
          <p:cNvPr id="5" name="Text Placeholder 1">
            <a:extLst>
              <a:ext uri="{FF2B5EF4-FFF2-40B4-BE49-F238E27FC236}">
                <a16:creationId xmlns:a16="http://schemas.microsoft.com/office/drawing/2014/main" id="{BD07806D-7EFD-B8B7-B8AD-0DCF9DB32DCF}"/>
              </a:ext>
            </a:extLst>
          </p:cNvPr>
          <p:cNvGraphicFramePr/>
          <p:nvPr>
            <p:extLst>
              <p:ext uri="{D42A27DB-BD31-4B8C-83A1-F6EECF244321}">
                <p14:modId xmlns:p14="http://schemas.microsoft.com/office/powerpoint/2010/main" val="2447525870"/>
              </p:ext>
            </p:extLst>
          </p:nvPr>
        </p:nvGraphicFramePr>
        <p:xfrm>
          <a:off x="1813559" y="3888738"/>
          <a:ext cx="20756880" cy="64198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4807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F4F0ACB6-9EA8-0AC7-0FBD-AF8471ED4E1E}"/>
              </a:ext>
            </a:extLst>
          </p:cNvPr>
          <p:cNvSpPr>
            <a:spLocks noGrp="1"/>
          </p:cNvSpPr>
          <p:nvPr>
            <p:ph type="title"/>
          </p:nvPr>
        </p:nvSpPr>
        <p:spPr/>
        <p:txBody>
          <a:bodyPr>
            <a:normAutofit fontScale="90000"/>
          </a:bodyPr>
          <a:lstStyle/>
          <a:p>
            <a:r>
              <a:rPr lang="pt-PT" dirty="0"/>
              <a:t>Riscos decorrentes da globalização</a:t>
            </a:r>
            <a:br>
              <a:rPr lang="pl-PL" dirty="0"/>
            </a:br>
            <a:endParaRPr lang="pl-PL" dirty="0"/>
          </a:p>
        </p:txBody>
      </p:sp>
      <p:graphicFrame>
        <p:nvGraphicFramePr>
          <p:cNvPr id="5" name="Text Placeholder 1">
            <a:extLst>
              <a:ext uri="{FF2B5EF4-FFF2-40B4-BE49-F238E27FC236}">
                <a16:creationId xmlns:a16="http://schemas.microsoft.com/office/drawing/2014/main" id="{7EFDE01F-3F8D-775A-8241-14785F464478}"/>
              </a:ext>
            </a:extLst>
          </p:cNvPr>
          <p:cNvGraphicFramePr/>
          <p:nvPr>
            <p:extLst>
              <p:ext uri="{D42A27DB-BD31-4B8C-83A1-F6EECF244321}">
                <p14:modId xmlns:p14="http://schemas.microsoft.com/office/powerpoint/2010/main" val="3647377579"/>
              </p:ext>
            </p:extLst>
          </p:nvPr>
        </p:nvGraphicFramePr>
        <p:xfrm>
          <a:off x="3652519" y="3098800"/>
          <a:ext cx="17078960" cy="929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7866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10C46C8A-7CE3-29C2-0122-4D9D2206F40C}"/>
              </a:ext>
            </a:extLst>
          </p:cNvPr>
          <p:cNvSpPr>
            <a:spLocks noGrp="1"/>
          </p:cNvSpPr>
          <p:nvPr>
            <p:ph type="title"/>
          </p:nvPr>
        </p:nvSpPr>
        <p:spPr>
          <a:xfrm>
            <a:off x="762000" y="3069772"/>
            <a:ext cx="9332912" cy="3374571"/>
          </a:xfrm>
        </p:spPr>
        <p:txBody>
          <a:bodyPr>
            <a:normAutofit/>
          </a:bodyPr>
          <a:lstStyle/>
          <a:p>
            <a:r>
              <a:rPr lang="pt-PT" sz="7200" dirty="0"/>
              <a:t>Argumentos a favor da preservação</a:t>
            </a:r>
            <a:endParaRPr lang="pl-PL" sz="7200" dirty="0"/>
          </a:p>
        </p:txBody>
      </p:sp>
      <p:graphicFrame>
        <p:nvGraphicFramePr>
          <p:cNvPr id="5" name="Text Placeholder 1">
            <a:extLst>
              <a:ext uri="{FF2B5EF4-FFF2-40B4-BE49-F238E27FC236}">
                <a16:creationId xmlns:a16="http://schemas.microsoft.com/office/drawing/2014/main" id="{9318D73D-F91F-3F9F-8908-414631290770}"/>
              </a:ext>
            </a:extLst>
          </p:cNvPr>
          <p:cNvGraphicFramePr/>
          <p:nvPr>
            <p:extLst>
              <p:ext uri="{D42A27DB-BD31-4B8C-83A1-F6EECF244321}">
                <p14:modId xmlns:p14="http://schemas.microsoft.com/office/powerpoint/2010/main" val="2540673238"/>
              </p:ext>
            </p:extLst>
          </p:nvPr>
        </p:nvGraphicFramePr>
        <p:xfrm>
          <a:off x="11085344" y="1083212"/>
          <a:ext cx="11622256" cy="11356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1739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D43C6-7DDD-B7C4-CE13-4D8E37B09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147142-71E5-CF66-807A-610A5AE03C23}"/>
              </a:ext>
            </a:extLst>
          </p:cNvPr>
          <p:cNvSpPr>
            <a:spLocks noGrp="1"/>
          </p:cNvSpPr>
          <p:nvPr>
            <p:ph type="title"/>
          </p:nvPr>
        </p:nvSpPr>
        <p:spPr>
          <a:xfrm>
            <a:off x="762001" y="4680857"/>
            <a:ext cx="15128874" cy="4748893"/>
          </a:xfrm>
        </p:spPr>
        <p:txBody>
          <a:bodyPr>
            <a:noAutofit/>
          </a:bodyPr>
          <a:lstStyle/>
          <a:p>
            <a:pPr>
              <a:lnSpc>
                <a:spcPct val="150000"/>
              </a:lnSpc>
            </a:pPr>
            <a:r>
              <a:rPr lang="pt-PT" sz="7200" b="1" dirty="0"/>
              <a:t>Políticas públicas e boas práticas</a:t>
            </a:r>
            <a:endParaRPr lang="en-US" sz="7200" b="1" dirty="0"/>
          </a:p>
        </p:txBody>
      </p:sp>
      <p:pic>
        <p:nvPicPr>
          <p:cNvPr id="4" name="Picture 3" descr="European flag emblem and multilingual disclaimer - European ...">
            <a:extLst>
              <a:ext uri="{FF2B5EF4-FFF2-40B4-BE49-F238E27FC236}">
                <a16:creationId xmlns:a16="http://schemas.microsoft.com/office/drawing/2014/main" id="{AA8D9975-0E8E-42C0-32F7-A216B7A956D8}"/>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2223099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35F2DF6F-AA12-2567-B544-3A72AF33048C}"/>
              </a:ext>
            </a:extLst>
          </p:cNvPr>
          <p:cNvSpPr>
            <a:spLocks noGrp="1"/>
          </p:cNvSpPr>
          <p:nvPr>
            <p:ph type="title"/>
          </p:nvPr>
        </p:nvSpPr>
        <p:spPr>
          <a:xfrm>
            <a:off x="761999" y="1524001"/>
            <a:ext cx="17285369" cy="1371600"/>
          </a:xfrm>
        </p:spPr>
        <p:txBody>
          <a:bodyPr>
            <a:normAutofit fontScale="90000"/>
          </a:bodyPr>
          <a:lstStyle/>
          <a:p>
            <a:r>
              <a:rPr lang="pt-PT" dirty="0"/>
              <a:t>A UNESCO e os compromissos globais</a:t>
            </a:r>
            <a:endParaRPr lang="pl-PL" dirty="0"/>
          </a:p>
        </p:txBody>
      </p:sp>
      <p:graphicFrame>
        <p:nvGraphicFramePr>
          <p:cNvPr id="5" name="Text Placeholder 1">
            <a:extLst>
              <a:ext uri="{FF2B5EF4-FFF2-40B4-BE49-F238E27FC236}">
                <a16:creationId xmlns:a16="http://schemas.microsoft.com/office/drawing/2014/main" id="{472CAB9D-74F2-F0D4-A53A-973B45A5D25F}"/>
              </a:ext>
            </a:extLst>
          </p:cNvPr>
          <p:cNvGraphicFramePr/>
          <p:nvPr>
            <p:extLst>
              <p:ext uri="{D42A27DB-BD31-4B8C-83A1-F6EECF244321}">
                <p14:modId xmlns:p14="http://schemas.microsoft.com/office/powerpoint/2010/main" val="530621787"/>
              </p:ext>
            </p:extLst>
          </p:nvPr>
        </p:nvGraphicFramePr>
        <p:xfrm>
          <a:off x="1813560" y="3988523"/>
          <a:ext cx="20756880" cy="64198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2770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55650" y="4438650"/>
            <a:ext cx="21062950" cy="7258050"/>
          </a:xfrm>
        </p:spPr>
        <p:txBody>
          <a:bodyPr>
            <a:normAutofit/>
          </a:bodyPr>
          <a:lstStyle/>
          <a:p>
            <a:pPr marL="800100" indent="-571500">
              <a:buFont typeface="Arial" panose="020B0604020202020204" pitchFamily="34" charset="0"/>
              <a:buChar char="•"/>
            </a:pPr>
            <a:r>
              <a:rPr lang="pt-PT" sz="4000" b="1" dirty="0">
                <a:solidFill>
                  <a:schemeClr val="accent1"/>
                </a:solidFill>
              </a:rPr>
              <a:t>Integra </a:t>
            </a:r>
            <a:r>
              <a:rPr lang="pt-PT" sz="4000" dirty="0">
                <a:solidFill>
                  <a:schemeClr val="tx1"/>
                </a:solidFill>
              </a:rPr>
              <a:t>o património vivo local na educação formal e não formal.</a:t>
            </a:r>
          </a:p>
          <a:p>
            <a:pPr marL="800100" indent="-571500">
              <a:buFont typeface="Arial" panose="020B0604020202020204" pitchFamily="34" charset="0"/>
              <a:buChar char="•"/>
            </a:pPr>
            <a:r>
              <a:rPr lang="pt-PT" sz="4000" b="1" dirty="0">
                <a:solidFill>
                  <a:schemeClr val="accent1"/>
                </a:solidFill>
              </a:rPr>
              <a:t>Incentiva </a:t>
            </a:r>
            <a:r>
              <a:rPr lang="pt-PT" sz="4000" dirty="0">
                <a:solidFill>
                  <a:schemeClr val="tx1"/>
                </a:solidFill>
              </a:rPr>
              <a:t>o envolvimento dos alunos com as suas próprias tradições e comunidades.</a:t>
            </a:r>
          </a:p>
          <a:p>
            <a:pPr marL="800100" indent="-571500">
              <a:buFont typeface="Arial" panose="020B0604020202020204" pitchFamily="34" charset="0"/>
              <a:buChar char="•"/>
            </a:pPr>
            <a:r>
              <a:rPr lang="pt-PT" sz="4000" b="1" dirty="0">
                <a:solidFill>
                  <a:schemeClr val="accent1"/>
                </a:solidFill>
              </a:rPr>
              <a:t>Reforça </a:t>
            </a:r>
            <a:r>
              <a:rPr lang="pt-PT" sz="4000" dirty="0">
                <a:solidFill>
                  <a:schemeClr val="tx1"/>
                </a:solidFill>
              </a:rPr>
              <a:t>o respeito pela diversidade cultural e pela identidade.</a:t>
            </a:r>
          </a:p>
          <a:p>
            <a:pPr marL="800100" indent="-571500">
              <a:buFont typeface="Arial" panose="020B0604020202020204" pitchFamily="34" charset="0"/>
              <a:buChar char="•"/>
            </a:pPr>
            <a:r>
              <a:rPr lang="pt-PT" sz="4000" b="1" dirty="0">
                <a:solidFill>
                  <a:schemeClr val="accent1"/>
                </a:solidFill>
              </a:rPr>
              <a:t>Promove </a:t>
            </a:r>
            <a:r>
              <a:rPr lang="pt-PT" sz="4000" dirty="0">
                <a:solidFill>
                  <a:schemeClr val="tx1"/>
                </a:solidFill>
              </a:rPr>
              <a:t>a transmissão </a:t>
            </a:r>
            <a:r>
              <a:rPr lang="pt-PT" sz="4000" dirty="0" err="1">
                <a:solidFill>
                  <a:schemeClr val="tx1"/>
                </a:solidFill>
              </a:rPr>
              <a:t>intergeracional</a:t>
            </a:r>
            <a:r>
              <a:rPr lang="pt-PT" sz="4000" dirty="0">
                <a:solidFill>
                  <a:schemeClr val="tx1"/>
                </a:solidFill>
              </a:rPr>
              <a:t> de conhecimentos e práticas.</a:t>
            </a:r>
            <a:endParaRPr lang="en-US" sz="4000" dirty="0">
              <a:solidFill>
                <a:schemeClr val="tx1"/>
              </a:solidFill>
            </a:endParaRPr>
          </a:p>
          <a:p>
            <a:r>
              <a:rPr lang="pt-PT" sz="2800" dirty="0"/>
              <a:t>O kit de ferramentas inclui guias para professores, planos de aula e exemplos da vida real.</a:t>
            </a:r>
          </a:p>
          <a:p>
            <a:r>
              <a:rPr lang="en" sz="2800" dirty="0"/>
              <a:t>UNESCO Resource: </a:t>
            </a:r>
            <a:r>
              <a:rPr lang="pt-PT" sz="2800" dirty="0">
                <a:solidFill>
                  <a:schemeClr val="accent1"/>
                </a:solidFill>
              </a:rPr>
              <a:t>https://ich.unesco.org/en/home</a:t>
            </a:r>
            <a:endParaRPr sz="2800" dirty="0">
              <a:solidFill>
                <a:schemeClr val="accent1"/>
              </a:solidFill>
            </a:endParaRPr>
          </a:p>
        </p:txBody>
      </p:sp>
      <p:sp>
        <p:nvSpPr>
          <p:cNvPr id="3" name="Title 2"/>
          <p:cNvSpPr>
            <a:spLocks noGrp="1"/>
          </p:cNvSpPr>
          <p:nvPr>
            <p:ph type="title"/>
          </p:nvPr>
        </p:nvSpPr>
        <p:spPr>
          <a:xfrm>
            <a:off x="754197" y="2417768"/>
            <a:ext cx="22860001" cy="2021633"/>
          </a:xfrm>
        </p:spPr>
        <p:txBody>
          <a:bodyPr/>
          <a:lstStyle/>
          <a:p>
            <a:r>
              <a:rPr lang="pt-PT" dirty="0"/>
              <a:t>UNESCO: Património Vivo na Educação</a:t>
            </a:r>
            <a:endParaRPr lang="en" dirty="0"/>
          </a:p>
        </p:txBody>
      </p:sp>
    </p:spTree>
    <p:extLst>
      <p:ext uri="{BB962C8B-B14F-4D97-AF65-F5344CB8AC3E}">
        <p14:creationId xmlns:p14="http://schemas.microsoft.com/office/powerpoint/2010/main" val="2372934546"/>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40B2D33E-D8D6-085B-42D4-C868BFE21851}"/>
              </a:ext>
            </a:extLst>
          </p:cNvPr>
          <p:cNvSpPr>
            <a:spLocks noGrp="1"/>
          </p:cNvSpPr>
          <p:nvPr>
            <p:ph type="title"/>
          </p:nvPr>
        </p:nvSpPr>
        <p:spPr>
          <a:xfrm>
            <a:off x="761999" y="1524000"/>
            <a:ext cx="7355059" cy="6969104"/>
          </a:xfrm>
        </p:spPr>
        <p:txBody>
          <a:bodyPr>
            <a:normAutofit/>
          </a:bodyPr>
          <a:lstStyle/>
          <a:p>
            <a:r>
              <a:rPr lang="pt-PT" kern="1200" dirty="0">
                <a:solidFill>
                  <a:schemeClr val="tx1"/>
                </a:solidFill>
              </a:rPr>
              <a:t>HERITAGE-PRO: Gestão interdisciplinar do património</a:t>
            </a:r>
            <a:br>
              <a:rPr lang="en-US" kern="1200" dirty="0">
                <a:solidFill>
                  <a:schemeClr val="tx1"/>
                </a:solidFill>
              </a:rPr>
            </a:br>
            <a:endParaRPr lang="pl-PL" dirty="0">
              <a:solidFill>
                <a:schemeClr val="tx1"/>
              </a:solidFill>
            </a:endParaRPr>
          </a:p>
        </p:txBody>
      </p:sp>
      <p:graphicFrame>
        <p:nvGraphicFramePr>
          <p:cNvPr id="5" name="Text Placeholder 1">
            <a:extLst>
              <a:ext uri="{FF2B5EF4-FFF2-40B4-BE49-F238E27FC236}">
                <a16:creationId xmlns:a16="http://schemas.microsoft.com/office/drawing/2014/main" id="{8AABC46C-D35A-5D26-B7ED-A3F9B59ABACF}"/>
              </a:ext>
            </a:extLst>
          </p:cNvPr>
          <p:cNvGraphicFramePr/>
          <p:nvPr>
            <p:extLst>
              <p:ext uri="{D42A27DB-BD31-4B8C-83A1-F6EECF244321}">
                <p14:modId xmlns:p14="http://schemas.microsoft.com/office/powerpoint/2010/main" val="2054983836"/>
              </p:ext>
            </p:extLst>
          </p:nvPr>
        </p:nvGraphicFramePr>
        <p:xfrm>
          <a:off x="9015912" y="1524000"/>
          <a:ext cx="11622256" cy="11356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0740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782CC-76BA-D2C5-EF5F-AAF97680AA3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697EA90-B84B-59A9-1971-C2CE88AAE233}"/>
              </a:ext>
            </a:extLst>
          </p:cNvPr>
          <p:cNvSpPr>
            <a:spLocks noGrp="1"/>
          </p:cNvSpPr>
          <p:nvPr>
            <p:ph type="body" idx="1"/>
          </p:nvPr>
        </p:nvSpPr>
        <p:spPr>
          <a:xfrm>
            <a:off x="755650" y="3489158"/>
            <a:ext cx="21062950" cy="2633346"/>
          </a:xfrm>
        </p:spPr>
        <p:txBody>
          <a:bodyPr>
            <a:normAutofit lnSpcReduction="10000"/>
          </a:bodyPr>
          <a:lstStyle/>
          <a:p>
            <a:pPr marL="228600" indent="0" algn="just"/>
            <a:r>
              <a:rPr lang="pt-PT" sz="3600" dirty="0">
                <a:solidFill>
                  <a:schemeClr val="tx1"/>
                </a:solidFill>
              </a:rPr>
              <a:t>O Conselho Internacional de Monumentos e Sítios (ICOMOS) é a principal organização não governamental que elabora normas globais para a identificação, conservação e gestão do património cultural. A sua influência manifesta-se através de um conjunto de textos normativos — cartas, princípios e diretrizes — que, em conjunto, definem o que é o património cultural e como este deve ser salvaguardado.</a:t>
            </a:r>
            <a:endParaRPr sz="3600" dirty="0">
              <a:solidFill>
                <a:schemeClr val="tx1"/>
              </a:solidFill>
            </a:endParaRPr>
          </a:p>
        </p:txBody>
      </p:sp>
      <p:sp>
        <p:nvSpPr>
          <p:cNvPr id="3" name="Title 2">
            <a:extLst>
              <a:ext uri="{FF2B5EF4-FFF2-40B4-BE49-F238E27FC236}">
                <a16:creationId xmlns:a16="http://schemas.microsoft.com/office/drawing/2014/main" id="{E644DC6E-11DF-0E8E-ADC6-5DE1B6BEE51F}"/>
              </a:ext>
            </a:extLst>
          </p:cNvPr>
          <p:cNvSpPr>
            <a:spLocks noGrp="1"/>
          </p:cNvSpPr>
          <p:nvPr>
            <p:ph type="title"/>
          </p:nvPr>
        </p:nvSpPr>
        <p:spPr>
          <a:xfrm>
            <a:off x="1045745" y="1808168"/>
            <a:ext cx="22860001" cy="2021633"/>
          </a:xfrm>
        </p:spPr>
        <p:txBody>
          <a:bodyPr/>
          <a:lstStyle/>
          <a:p>
            <a:r>
              <a:rPr lang="pt-PT" dirty="0"/>
              <a:t>O Património Cultural no âmbito do ICOMOS</a:t>
            </a:r>
            <a:endParaRPr dirty="0"/>
          </a:p>
        </p:txBody>
      </p:sp>
      <p:graphicFrame>
        <p:nvGraphicFramePr>
          <p:cNvPr id="5" name="Tabela 4">
            <a:extLst>
              <a:ext uri="{FF2B5EF4-FFF2-40B4-BE49-F238E27FC236}">
                <a16:creationId xmlns:a16="http://schemas.microsoft.com/office/drawing/2014/main" id="{5BC3361D-F3ED-F1C2-080C-68B24805FF4B}"/>
              </a:ext>
            </a:extLst>
          </p:cNvPr>
          <p:cNvGraphicFramePr>
            <a:graphicFrameLocks noGrp="1"/>
          </p:cNvGraphicFramePr>
          <p:nvPr>
            <p:extLst>
              <p:ext uri="{D42A27DB-BD31-4B8C-83A1-F6EECF244321}">
                <p14:modId xmlns:p14="http://schemas.microsoft.com/office/powerpoint/2010/main" val="3935225182"/>
              </p:ext>
            </p:extLst>
          </p:nvPr>
        </p:nvGraphicFramePr>
        <p:xfrm>
          <a:off x="3204541" y="6351933"/>
          <a:ext cx="17446800" cy="5917850"/>
        </p:xfrm>
        <a:graphic>
          <a:graphicData uri="http://schemas.openxmlformats.org/drawingml/2006/table">
            <a:tbl>
              <a:tblPr>
                <a:tableStyleId>{775DCB02-9BB8-47FD-8907-85C794F793BA}</a:tableStyleId>
              </a:tblPr>
              <a:tblGrid>
                <a:gridCol w="5815600">
                  <a:extLst>
                    <a:ext uri="{9D8B030D-6E8A-4147-A177-3AD203B41FA5}">
                      <a16:colId xmlns:a16="http://schemas.microsoft.com/office/drawing/2014/main" val="898924666"/>
                    </a:ext>
                  </a:extLst>
                </a:gridCol>
                <a:gridCol w="5815600">
                  <a:extLst>
                    <a:ext uri="{9D8B030D-6E8A-4147-A177-3AD203B41FA5}">
                      <a16:colId xmlns:a16="http://schemas.microsoft.com/office/drawing/2014/main" val="2549782667"/>
                    </a:ext>
                  </a:extLst>
                </a:gridCol>
                <a:gridCol w="5815600">
                  <a:extLst>
                    <a:ext uri="{9D8B030D-6E8A-4147-A177-3AD203B41FA5}">
                      <a16:colId xmlns:a16="http://schemas.microsoft.com/office/drawing/2014/main" val="3991470681"/>
                    </a:ext>
                  </a:extLst>
                </a:gridCol>
              </a:tblGrid>
              <a:tr h="466255">
                <a:tc>
                  <a:txBody>
                    <a:bodyPr/>
                    <a:lstStyle/>
                    <a:p>
                      <a:pPr algn="ctr">
                        <a:buNone/>
                      </a:pPr>
                      <a:r>
                        <a:rPr lang="pt-PT" sz="2000" b="1" i="0" u="none" strike="noStrike" cap="none" dirty="0">
                          <a:solidFill>
                            <a:schemeClr val="dk1"/>
                          </a:solidFill>
                          <a:latin typeface="+mn-lt"/>
                          <a:ea typeface="+mn-ea"/>
                          <a:cs typeface="+mn-cs"/>
                          <a:sym typeface="Arial"/>
                        </a:rPr>
                        <a:t>Domínio do património</a:t>
                      </a:r>
                    </a:p>
                  </a:txBody>
                  <a:tcPr anchor="ctr"/>
                </a:tc>
                <a:tc>
                  <a:txBody>
                    <a:bodyPr/>
                    <a:lstStyle/>
                    <a:p>
                      <a:pPr algn="ctr">
                        <a:buNone/>
                      </a:pPr>
                      <a:r>
                        <a:rPr lang="pt-PT" sz="2000" b="1" i="0" u="none" strike="noStrike" cap="none" dirty="0">
                          <a:solidFill>
                            <a:schemeClr val="dk1"/>
                          </a:solidFill>
                          <a:latin typeface="+mn-lt"/>
                          <a:ea typeface="+mn-ea"/>
                          <a:cs typeface="+mn-cs"/>
                          <a:sym typeface="Arial"/>
                        </a:rPr>
                        <a:t>Formulação-chave do ICOMOS</a:t>
                      </a:r>
                    </a:p>
                  </a:txBody>
                  <a:tcPr anchor="ctr"/>
                </a:tc>
                <a:tc>
                  <a:txBody>
                    <a:bodyPr/>
                    <a:lstStyle/>
                    <a:p>
                      <a:pPr algn="ctr">
                        <a:buNone/>
                      </a:pPr>
                      <a:r>
                        <a:rPr lang="pt-PT" sz="2000" b="1" i="0" u="none" strike="noStrike" cap="none" dirty="0">
                          <a:solidFill>
                            <a:schemeClr val="dk1"/>
                          </a:solidFill>
                          <a:latin typeface="+mn-lt"/>
                          <a:ea typeface="+mn-ea"/>
                          <a:cs typeface="+mn-cs"/>
                          <a:sym typeface="Arial"/>
                        </a:rPr>
                        <a:t>Texto doutrinário representativo</a:t>
                      </a:r>
                    </a:p>
                  </a:txBody>
                  <a:tcPr anchor="ctr"/>
                </a:tc>
                <a:extLst>
                  <a:ext uri="{0D108BD9-81ED-4DB2-BD59-A6C34878D82A}">
                    <a16:rowId xmlns:a16="http://schemas.microsoft.com/office/drawing/2014/main" val="4119726406"/>
                  </a:ext>
                </a:extLst>
              </a:tr>
              <a:tr h="1542228">
                <a:tc>
                  <a:txBody>
                    <a:bodyPr/>
                    <a:lstStyle/>
                    <a:p>
                      <a:pPr marR="0" algn="l" rtl="0">
                        <a:lnSpc>
                          <a:spcPct val="100000"/>
                        </a:lnSpc>
                        <a:spcBef>
                          <a:spcPts val="0"/>
                        </a:spcBef>
                        <a:spcAft>
                          <a:spcPts val="0"/>
                        </a:spcAft>
                        <a:buClr>
                          <a:srgbClr val="000000"/>
                        </a:buClr>
                        <a:buFont typeface="Arial"/>
                        <a:buNone/>
                      </a:pPr>
                      <a:r>
                        <a:rPr lang="pt-PT" sz="2000" b="1" i="0" u="none" strike="noStrike" cap="none" dirty="0">
                          <a:solidFill>
                            <a:schemeClr val="dk1"/>
                          </a:solidFill>
                          <a:latin typeface="+mn-lt"/>
                          <a:ea typeface="+mn-ea"/>
                          <a:cs typeface="+mn-cs"/>
                          <a:sym typeface="Arial"/>
                        </a:rPr>
                        <a:t>Monumentos, conjuntos de edifícios e sítios</a:t>
                      </a:r>
                    </a:p>
                  </a:txBody>
                  <a:tcPr anchor="ctr"/>
                </a:tc>
                <a:tc>
                  <a:txBody>
                    <a:bodyPr/>
                    <a:lstStyle/>
                    <a:p>
                      <a:pPr>
                        <a:buNone/>
                      </a:pPr>
                      <a:r>
                        <a:rPr lang="pt-PT" sz="2000" dirty="0"/>
                        <a:t>“… monumentos, conjuntos de edifícios e sítios com valor patrimonial, que constituem o ambiente histórico ou construído.”</a:t>
                      </a:r>
                    </a:p>
                  </a:txBody>
                  <a:tcPr anchor="ctr"/>
                </a:tc>
                <a:tc>
                  <a:txBody>
                    <a:bodyPr/>
                    <a:lstStyle/>
                    <a:p>
                      <a:pPr>
                        <a:buNone/>
                      </a:pPr>
                      <a:r>
                        <a:rPr lang="pt-PT" sz="2000" dirty="0"/>
                        <a:t>Carta de Veneza, 1964 (texto fundamental) </a:t>
                      </a:r>
                      <a:r>
                        <a:rPr lang="en" sz="2000" dirty="0"/>
                        <a:t>(</a:t>
                      </a:r>
                      <a:r>
                        <a:rPr lang="en" sz="2000" dirty="0">
                          <a:hlinkClick r:id="rId3" tooltip="Charters and doctrinal texts - ICOMOS"/>
                        </a:rPr>
                        <a:t>icomos.org</a:t>
                      </a:r>
                      <a:r>
                        <a:rPr lang="en" sz="2000" dirty="0"/>
                        <a:t>)</a:t>
                      </a:r>
                      <a:endParaRPr lang="pt-PT" sz="2000" dirty="0"/>
                    </a:p>
                  </a:txBody>
                  <a:tcPr anchor="ctr"/>
                </a:tc>
                <a:extLst>
                  <a:ext uri="{0D108BD9-81ED-4DB2-BD59-A6C34878D82A}">
                    <a16:rowId xmlns:a16="http://schemas.microsoft.com/office/drawing/2014/main" val="1656607948"/>
                  </a:ext>
                </a:extLst>
              </a:tr>
              <a:tr h="1900884">
                <a:tc>
                  <a:txBody>
                    <a:bodyPr/>
                    <a:lstStyle/>
                    <a:p>
                      <a:pPr marR="0" algn="l" rtl="0">
                        <a:lnSpc>
                          <a:spcPct val="100000"/>
                        </a:lnSpc>
                        <a:spcBef>
                          <a:spcPts val="0"/>
                        </a:spcBef>
                        <a:spcAft>
                          <a:spcPts val="0"/>
                        </a:spcAft>
                        <a:buClr>
                          <a:srgbClr val="000000"/>
                        </a:buClr>
                        <a:buFont typeface="Arial"/>
                        <a:buNone/>
                      </a:pPr>
                      <a:r>
                        <a:rPr lang="pt-PT" sz="2000" b="1" i="0" u="none" strike="noStrike" cap="none" dirty="0">
                          <a:solidFill>
                            <a:schemeClr val="dk1"/>
                          </a:solidFill>
                          <a:latin typeface="+mn-lt"/>
                          <a:ea typeface="+mn-ea"/>
                          <a:cs typeface="+mn-cs"/>
                          <a:sym typeface="Arial"/>
                        </a:rPr>
                        <a:t>Património cultural imaterial</a:t>
                      </a:r>
                    </a:p>
                  </a:txBody>
                  <a:tcPr anchor="ctr"/>
                </a:tc>
                <a:tc>
                  <a:txBody>
                    <a:bodyPr/>
                    <a:lstStyle/>
                    <a:p>
                      <a:pPr>
                        <a:buNone/>
                      </a:pPr>
                      <a:r>
                        <a:rPr lang="pt-PT" sz="2000" dirty="0"/>
                        <a:t>“Práticas, representações, expressões, sistemas de conhecimento, competências e objetos associados … cujo valor está ligado à identidade, memória, crença e simbolismo.”</a:t>
                      </a:r>
                    </a:p>
                  </a:txBody>
                  <a:tcPr anchor="ctr"/>
                </a:tc>
                <a:tc>
                  <a:txBody>
                    <a:bodyPr/>
                    <a:lstStyle/>
                    <a:p>
                      <a:pPr>
                        <a:buNone/>
                      </a:pPr>
                      <a:r>
                        <a:rPr lang="pt-PT" sz="2000" dirty="0"/>
                        <a:t>Carta Internacional e Orientações sobre Sítios com Património Cultural Imaterial, adotada em 2024 </a:t>
                      </a:r>
                      <a:r>
                        <a:rPr lang="en" sz="2000" dirty="0"/>
                        <a:t>(</a:t>
                      </a:r>
                      <a:r>
                        <a:rPr lang="en" sz="2000" dirty="0">
                          <a:hlinkClick r:id="rId3" tooltip="Charters and doctrinal texts - ICOMOS"/>
                        </a:rPr>
                        <a:t>icomos.org</a:t>
                      </a:r>
                      <a:r>
                        <a:rPr lang="en" sz="2000" dirty="0"/>
                        <a:t>, </a:t>
                      </a:r>
                      <a:r>
                        <a:rPr lang="en" sz="2000" dirty="0">
                          <a:hlinkClick r:id="rId4" tooltip="International charter and guidance on sites with intangible cultural ..."/>
                        </a:rPr>
                        <a:t>openarchive.icomos.org</a:t>
                      </a:r>
                      <a:r>
                        <a:rPr lang="en" sz="2000" dirty="0"/>
                        <a:t>)</a:t>
                      </a:r>
                      <a:endParaRPr lang="pt-PT" sz="2000" dirty="0"/>
                    </a:p>
                  </a:txBody>
                  <a:tcPr anchor="ctr"/>
                </a:tc>
                <a:extLst>
                  <a:ext uri="{0D108BD9-81ED-4DB2-BD59-A6C34878D82A}">
                    <a16:rowId xmlns:a16="http://schemas.microsoft.com/office/drawing/2014/main" val="3223002733"/>
                  </a:ext>
                </a:extLst>
              </a:tr>
              <a:tr h="824913">
                <a:tc>
                  <a:txBody>
                    <a:bodyPr/>
                    <a:lstStyle/>
                    <a:p>
                      <a:pPr marR="0" algn="l" rtl="0">
                        <a:lnSpc>
                          <a:spcPct val="100000"/>
                        </a:lnSpc>
                        <a:spcBef>
                          <a:spcPts val="0"/>
                        </a:spcBef>
                        <a:spcAft>
                          <a:spcPts val="0"/>
                        </a:spcAft>
                        <a:buClr>
                          <a:srgbClr val="000000"/>
                        </a:buClr>
                        <a:buFont typeface="Arial"/>
                        <a:buNone/>
                      </a:pPr>
                      <a:r>
                        <a:rPr lang="pt-PT" sz="2000" b="1" i="0" u="none" strike="noStrike" cap="none" dirty="0">
                          <a:solidFill>
                            <a:schemeClr val="dk1"/>
                          </a:solidFill>
                          <a:latin typeface="+mn-lt"/>
                          <a:ea typeface="+mn-ea"/>
                          <a:cs typeface="+mn-cs"/>
                          <a:sym typeface="Arial"/>
                        </a:rPr>
                        <a:t>Paisagens culturais e património rural</a:t>
                      </a:r>
                    </a:p>
                  </a:txBody>
                  <a:tcPr anchor="ctr"/>
                </a:tc>
                <a:tc>
                  <a:txBody>
                    <a:bodyPr/>
                    <a:lstStyle/>
                    <a:p>
                      <a:pPr>
                        <a:buNone/>
                      </a:pPr>
                      <a:r>
                        <a:rPr lang="pt-PT" sz="2000"/>
                        <a:t>Lugares que “evidenciam a interpenetração entre cultura e natureza”</a:t>
                      </a:r>
                    </a:p>
                  </a:txBody>
                  <a:tcPr anchor="ctr"/>
                </a:tc>
                <a:tc>
                  <a:txBody>
                    <a:bodyPr/>
                    <a:lstStyle/>
                    <a:p>
                      <a:pPr>
                        <a:buNone/>
                      </a:pPr>
                      <a:r>
                        <a:rPr lang="pt-PT" sz="2000" dirty="0"/>
                        <a:t>Princípios relativos às Paisagens Rurais como Património, 2017 </a:t>
                      </a:r>
                      <a:r>
                        <a:rPr lang="en" sz="2000" dirty="0"/>
                        <a:t>(</a:t>
                      </a:r>
                      <a:r>
                        <a:rPr lang="en" sz="2000" dirty="0">
                          <a:hlinkClick r:id="rId3" tooltip="Charters and doctrinal texts - ICOMOS"/>
                        </a:rPr>
                        <a:t>icomos.org</a:t>
                      </a:r>
                      <a:r>
                        <a:rPr lang="en" sz="2000" dirty="0"/>
                        <a:t>)</a:t>
                      </a:r>
                      <a:endParaRPr lang="pt-PT" sz="2000" dirty="0"/>
                    </a:p>
                  </a:txBody>
                  <a:tcPr anchor="ctr"/>
                </a:tc>
                <a:extLst>
                  <a:ext uri="{0D108BD9-81ED-4DB2-BD59-A6C34878D82A}">
                    <a16:rowId xmlns:a16="http://schemas.microsoft.com/office/drawing/2014/main" val="2961535450"/>
                  </a:ext>
                </a:extLst>
              </a:tr>
              <a:tr h="1183570">
                <a:tc>
                  <a:txBody>
                    <a:bodyPr/>
                    <a:lstStyle/>
                    <a:p>
                      <a:pPr marR="0" algn="l" rtl="0">
                        <a:lnSpc>
                          <a:spcPct val="100000"/>
                        </a:lnSpc>
                        <a:spcBef>
                          <a:spcPts val="0"/>
                        </a:spcBef>
                        <a:spcAft>
                          <a:spcPts val="0"/>
                        </a:spcAft>
                        <a:buClr>
                          <a:srgbClr val="000000"/>
                        </a:buClr>
                        <a:buFont typeface="Arial"/>
                        <a:buNone/>
                      </a:pPr>
                      <a:r>
                        <a:rPr lang="pt-PT" sz="2000" b="1" i="0" u="none" strike="noStrike" cap="none" dirty="0">
                          <a:solidFill>
                            <a:schemeClr val="dk1"/>
                          </a:solidFill>
                          <a:latin typeface="+mn-lt"/>
                          <a:ea typeface="+mn-ea"/>
                          <a:cs typeface="+mn-cs"/>
                          <a:sym typeface="Arial"/>
                        </a:rPr>
                        <a:t>Património construído vernacular, industrial, subaquático, polar, etc.</a:t>
                      </a:r>
                    </a:p>
                  </a:txBody>
                  <a:tcPr anchor="ctr"/>
                </a:tc>
                <a:tc>
                  <a:txBody>
                    <a:bodyPr/>
                    <a:lstStyle/>
                    <a:p>
                      <a:pPr>
                        <a:buNone/>
                      </a:pPr>
                      <a:r>
                        <a:rPr lang="pt-PT" sz="2000"/>
                        <a:t>Definições específicas por temática enquadradas pela autenticidade, integridade e uso sustentável</a:t>
                      </a:r>
                    </a:p>
                  </a:txBody>
                  <a:tcPr anchor="ctr"/>
                </a:tc>
                <a:tc>
                  <a:txBody>
                    <a:bodyPr/>
                    <a:lstStyle/>
                    <a:p>
                      <a:pPr>
                        <a:buNone/>
                      </a:pPr>
                      <a:r>
                        <a:rPr lang="pt-PT" sz="2000" dirty="0"/>
                        <a:t>Série de cartas 1976–2024 </a:t>
                      </a:r>
                      <a:r>
                        <a:rPr lang="en" sz="2000" dirty="0"/>
                        <a:t>(</a:t>
                      </a:r>
                      <a:r>
                        <a:rPr lang="en" sz="2000" dirty="0">
                          <a:hlinkClick r:id="rId3" tooltip="Charters and doctrinal texts - ICOMOS"/>
                        </a:rPr>
                        <a:t>icomos.org</a:t>
                      </a:r>
                      <a:r>
                        <a:rPr lang="en" sz="2000" dirty="0"/>
                        <a:t>)</a:t>
                      </a:r>
                      <a:endParaRPr lang="pt-PT" sz="2000" dirty="0"/>
                    </a:p>
                  </a:txBody>
                  <a:tcPr anchor="ctr"/>
                </a:tc>
                <a:extLst>
                  <a:ext uri="{0D108BD9-81ED-4DB2-BD59-A6C34878D82A}">
                    <a16:rowId xmlns:a16="http://schemas.microsoft.com/office/drawing/2014/main" val="1578160652"/>
                  </a:ext>
                </a:extLst>
              </a:tr>
            </a:tbl>
          </a:graphicData>
        </a:graphic>
      </p:graphicFrame>
      <p:sp>
        <p:nvSpPr>
          <p:cNvPr id="6" name="Rectangle 1">
            <a:extLst>
              <a:ext uri="{FF2B5EF4-FFF2-40B4-BE49-F238E27FC236}">
                <a16:creationId xmlns:a16="http://schemas.microsoft.com/office/drawing/2014/main" id="{251011CD-A818-3B2D-9DDE-F16B856AC14C}"/>
              </a:ext>
            </a:extLst>
          </p:cNvPr>
          <p:cNvSpPr>
            <a:spLocks noChangeArrowheads="1"/>
          </p:cNvSpPr>
          <p:nvPr/>
        </p:nvSpPr>
        <p:spPr bwMode="auto">
          <a:xfrm>
            <a:off x="1045745" y="-4360022"/>
            <a:ext cx="2438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PT" altLang="pt-PT" sz="1800" b="0" i="0" u="none" strike="noStrike" cap="none" normalizeH="0" baseline="0">
                <a:ln>
                  <a:noFill/>
                </a:ln>
                <a:solidFill>
                  <a:schemeClr val="tx1"/>
                </a:solidFill>
                <a:effectLst/>
                <a:latin typeface="Arial" panose="020B0604020202020204" pitchFamily="34" charset="0"/>
              </a:rPr>
              <a:t>Aqui está a tradução da tabela para português de Portugal:</a:t>
            </a:r>
          </a:p>
        </p:txBody>
      </p:sp>
    </p:spTree>
    <p:extLst>
      <p:ext uri="{BB962C8B-B14F-4D97-AF65-F5344CB8AC3E}">
        <p14:creationId xmlns:p14="http://schemas.microsoft.com/office/powerpoint/2010/main" val="915241320"/>
      </p:ext>
    </p:extLst>
  </p:cSld>
  <p:clrMapOvr>
    <a:masterClrMapping/>
  </p:clrMapOvr>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a:extLst>
              <a:ext uri="{FF2B5EF4-FFF2-40B4-BE49-F238E27FC236}">
                <a16:creationId xmlns:a16="http://schemas.microsoft.com/office/drawing/2014/main" id="{C750E20D-E719-4DC1-BB6B-1A18BBD2A212}"/>
              </a:ext>
            </a:extLst>
          </p:cNvPr>
          <p:cNvSpPr txBox="1"/>
          <p:nvPr/>
        </p:nvSpPr>
        <p:spPr>
          <a:xfrm>
            <a:off x="1177926" y="5599042"/>
            <a:ext cx="13179289" cy="5773807"/>
          </a:xfrm>
          <a:prstGeom prst="rect">
            <a:avLst/>
          </a:prstGeom>
          <a:noFill/>
          <a:ln>
            <a:noFill/>
          </a:ln>
        </p:spPr>
        <p:txBody>
          <a:bodyPr spcFirstLastPara="1" wrap="square" lIns="0" tIns="0" rIns="0" bIns="0" rtlCol="0" anchor="t" anchorCtr="0">
            <a:normAutofit/>
          </a:bodyPr>
          <a:lstStyle/>
          <a:p>
            <a:pPr marL="685800" indent="-457200">
              <a:lnSpc>
                <a:spcPct val="90000"/>
              </a:lnSpc>
              <a:spcBef>
                <a:spcPts val="2000"/>
              </a:spcBef>
              <a:buClr>
                <a:srgbClr val="323232"/>
              </a:buClr>
              <a:buSzPts val="5600"/>
              <a:buFont typeface="Arial" panose="020B0604020202020204" pitchFamily="34" charset="0"/>
              <a:buChar char="•"/>
            </a:pPr>
            <a:r>
              <a:rPr lang="pt-PT" sz="2800" dirty="0">
                <a:solidFill>
                  <a:srgbClr val="323232"/>
                </a:solidFill>
              </a:rPr>
              <a:t>O ICOMOS apoia a proteção do património cultural em todo o mundo.</a:t>
            </a:r>
          </a:p>
          <a:p>
            <a:pPr marL="685800" indent="-457200">
              <a:lnSpc>
                <a:spcPct val="90000"/>
              </a:lnSpc>
              <a:spcBef>
                <a:spcPts val="2000"/>
              </a:spcBef>
              <a:buClr>
                <a:srgbClr val="323232"/>
              </a:buClr>
              <a:buSzPts val="5600"/>
              <a:buFont typeface="Arial" panose="020B0604020202020204" pitchFamily="34" charset="0"/>
              <a:buChar char="•"/>
            </a:pPr>
            <a:r>
              <a:rPr lang="pt-PT" sz="2800" dirty="0">
                <a:solidFill>
                  <a:srgbClr val="323232"/>
                </a:solidFill>
              </a:rPr>
              <a:t>A organização desenvolve normas internacionais para a preservação de monumentos e sítios históricos.</a:t>
            </a:r>
          </a:p>
          <a:p>
            <a:pPr marL="685800" indent="-457200">
              <a:lnSpc>
                <a:spcPct val="90000"/>
              </a:lnSpc>
              <a:spcBef>
                <a:spcPts val="2000"/>
              </a:spcBef>
              <a:buClr>
                <a:srgbClr val="323232"/>
              </a:buClr>
              <a:buSzPts val="5600"/>
              <a:buFont typeface="Arial" panose="020B0604020202020204" pitchFamily="34" charset="0"/>
              <a:buChar char="•"/>
            </a:pPr>
            <a:r>
              <a:rPr lang="pt-PT" sz="2800" dirty="0">
                <a:solidFill>
                  <a:srgbClr val="323232"/>
                </a:solidFill>
              </a:rPr>
              <a:t>Contribui para promover um turismo cultural sustentável que respeite as tradições locais.</a:t>
            </a:r>
          </a:p>
          <a:p>
            <a:pPr marL="685800" indent="-457200">
              <a:lnSpc>
                <a:spcPct val="90000"/>
              </a:lnSpc>
              <a:spcBef>
                <a:spcPts val="2000"/>
              </a:spcBef>
              <a:buClr>
                <a:srgbClr val="323232"/>
              </a:buClr>
              <a:buSzPts val="5600"/>
              <a:buFont typeface="Arial" panose="020B0604020202020204" pitchFamily="34" charset="0"/>
              <a:buChar char="•"/>
            </a:pPr>
            <a:r>
              <a:rPr lang="pt-PT" sz="2800" dirty="0">
                <a:solidFill>
                  <a:srgbClr val="323232"/>
                </a:solidFill>
              </a:rPr>
              <a:t>Fomenta a colaboração entre especialistas, comunidades locais e governos.</a:t>
            </a:r>
          </a:p>
          <a:p>
            <a:pPr marL="685800" indent="-457200">
              <a:lnSpc>
                <a:spcPct val="90000"/>
              </a:lnSpc>
              <a:spcBef>
                <a:spcPts val="2000"/>
              </a:spcBef>
              <a:buClr>
                <a:srgbClr val="323232"/>
              </a:buClr>
              <a:buSzPts val="5600"/>
              <a:buFont typeface="Arial" panose="020B0604020202020204" pitchFamily="34" charset="0"/>
              <a:buChar char="•"/>
            </a:pPr>
            <a:r>
              <a:rPr lang="pt-PT" sz="2800" dirty="0">
                <a:solidFill>
                  <a:srgbClr val="323232"/>
                </a:solidFill>
              </a:rPr>
              <a:t>Preservar a autenticidade e a integridade do património é fundamental para o desenvolvimento do turismo.</a:t>
            </a:r>
          </a:p>
          <a:p>
            <a:pPr marL="685800" indent="-457200">
              <a:lnSpc>
                <a:spcPct val="90000"/>
              </a:lnSpc>
              <a:spcBef>
                <a:spcPts val="2000"/>
              </a:spcBef>
              <a:buClr>
                <a:srgbClr val="323232"/>
              </a:buClr>
              <a:buSzPts val="5600"/>
              <a:buFont typeface="Arial" panose="020B0604020202020204" pitchFamily="34" charset="0"/>
              <a:buChar char="•"/>
            </a:pPr>
            <a:r>
              <a:rPr lang="pt-PT" sz="2800" dirty="0">
                <a:solidFill>
                  <a:srgbClr val="323232"/>
                </a:solidFill>
              </a:rPr>
              <a:t>O ICOMOS influencia as políticas e os programas de património à escala global.</a:t>
            </a:r>
            <a:endParaRPr lang="en" sz="2800" b="0" i="0" u="none" strike="noStrike" cap="none" dirty="0">
              <a:solidFill>
                <a:srgbClr val="323232"/>
              </a:solidFill>
            </a:endParaRPr>
          </a:p>
        </p:txBody>
      </p:sp>
      <p:sp>
        <p:nvSpPr>
          <p:cNvPr id="2" name="Tytuł 1">
            <a:extLst>
              <a:ext uri="{FF2B5EF4-FFF2-40B4-BE49-F238E27FC236}">
                <a16:creationId xmlns:a16="http://schemas.microsoft.com/office/drawing/2014/main" id="{20F97A3E-789A-3BED-E90A-4EA00F622CFC}"/>
              </a:ext>
            </a:extLst>
          </p:cNvPr>
          <p:cNvSpPr>
            <a:spLocks noGrp="1"/>
          </p:cNvSpPr>
          <p:nvPr>
            <p:ph type="title"/>
          </p:nvPr>
        </p:nvSpPr>
        <p:spPr>
          <a:xfrm>
            <a:off x="1119808" y="626269"/>
            <a:ext cx="21422140" cy="3667435"/>
          </a:xfrm>
        </p:spPr>
        <p:txBody>
          <a:bodyPr wrap="square" anchor="ctr">
            <a:normAutofit/>
          </a:bodyPr>
          <a:lstStyle/>
          <a:p>
            <a:r>
              <a:rPr lang="pt-PT" dirty="0"/>
              <a:t>Por que razão o ICOMOS é importante para o património e o turismo cultural</a:t>
            </a:r>
            <a:endParaRPr lang="en" dirty="0"/>
          </a:p>
        </p:txBody>
      </p:sp>
      <p:pic>
        <p:nvPicPr>
          <p:cNvPr id="3" name="Obraz 2" descr="Detail of carved columns, full-frame horizontal composition with space for a copy, architectural">
            <a:extLst>
              <a:ext uri="{FF2B5EF4-FFF2-40B4-BE49-F238E27FC236}">
                <a16:creationId xmlns:a16="http://schemas.microsoft.com/office/drawing/2014/main" id="{08CDFA0E-99BD-4F2A-92F8-23F3DEA30FD7}"/>
              </a:ext>
            </a:extLst>
          </p:cNvPr>
          <p:cNvPicPr>
            <a:picLocks noChangeAspect="1"/>
          </p:cNvPicPr>
          <p:nvPr/>
        </p:nvPicPr>
        <p:blipFill>
          <a:blip r:embed="rId3"/>
          <a:srcRect t="2618" r="1" b="372"/>
          <a:stretch>
            <a:fillRect/>
          </a:stretch>
        </p:blipFill>
        <p:spPr>
          <a:xfrm>
            <a:off x="15733712" y="6008687"/>
            <a:ext cx="7472362" cy="4838700"/>
          </a:xfrm>
          <a:prstGeom prst="rect">
            <a:avLst/>
          </a:prstGeom>
          <a:noFill/>
          <a:ln>
            <a:noFill/>
          </a:ln>
        </p:spPr>
      </p:pic>
    </p:spTree>
    <p:extLst>
      <p:ext uri="{BB962C8B-B14F-4D97-AF65-F5344CB8AC3E}">
        <p14:creationId xmlns:p14="http://schemas.microsoft.com/office/powerpoint/2010/main" val="225318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7EA20-E914-5D04-C8A3-7900EA656672}"/>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EA27B1ED-845D-F3AC-32E0-4CD27A206659}"/>
              </a:ext>
            </a:extLst>
          </p:cNvPr>
          <p:cNvSpPr>
            <a:spLocks noGrp="1"/>
          </p:cNvSpPr>
          <p:nvPr>
            <p:ph type="title"/>
          </p:nvPr>
        </p:nvSpPr>
        <p:spPr>
          <a:xfrm>
            <a:off x="1119808" y="1159669"/>
            <a:ext cx="22864142" cy="2288381"/>
          </a:xfrm>
        </p:spPr>
        <p:txBody>
          <a:bodyPr wrap="square" anchor="ctr">
            <a:normAutofit/>
          </a:bodyPr>
          <a:lstStyle/>
          <a:p>
            <a:r>
              <a:rPr lang="pt-PT" dirty="0"/>
              <a:t>O papel da OMT no turismo patrimonial e cultural</a:t>
            </a:r>
            <a:endParaRPr lang="en" dirty="0"/>
          </a:p>
        </p:txBody>
      </p:sp>
      <p:graphicFrame>
        <p:nvGraphicFramePr>
          <p:cNvPr id="11" name="Tabela 10">
            <a:extLst>
              <a:ext uri="{FF2B5EF4-FFF2-40B4-BE49-F238E27FC236}">
                <a16:creationId xmlns:a16="http://schemas.microsoft.com/office/drawing/2014/main" id="{0876DE8A-947E-B999-BE62-29655C15BDAB}"/>
              </a:ext>
            </a:extLst>
          </p:cNvPr>
          <p:cNvGraphicFramePr>
            <a:graphicFrameLocks noGrp="1"/>
          </p:cNvGraphicFramePr>
          <p:nvPr>
            <p:extLst>
              <p:ext uri="{D42A27DB-BD31-4B8C-83A1-F6EECF244321}">
                <p14:modId xmlns:p14="http://schemas.microsoft.com/office/powerpoint/2010/main" val="1326919201"/>
              </p:ext>
            </p:extLst>
          </p:nvPr>
        </p:nvGraphicFramePr>
        <p:xfrm>
          <a:off x="2895600" y="3448050"/>
          <a:ext cx="18836640" cy="8330888"/>
        </p:xfrm>
        <a:graphic>
          <a:graphicData uri="http://schemas.openxmlformats.org/drawingml/2006/table">
            <a:tbl>
              <a:tblPr>
                <a:tableStyleId>{775DCB02-9BB8-47FD-8907-85C794F793BA}</a:tableStyleId>
              </a:tblPr>
              <a:tblGrid>
                <a:gridCol w="3489960">
                  <a:extLst>
                    <a:ext uri="{9D8B030D-6E8A-4147-A177-3AD203B41FA5}">
                      <a16:colId xmlns:a16="http://schemas.microsoft.com/office/drawing/2014/main" val="4218194374"/>
                    </a:ext>
                  </a:extLst>
                </a:gridCol>
                <a:gridCol w="8854440">
                  <a:extLst>
                    <a:ext uri="{9D8B030D-6E8A-4147-A177-3AD203B41FA5}">
                      <a16:colId xmlns:a16="http://schemas.microsoft.com/office/drawing/2014/main" val="267177930"/>
                    </a:ext>
                  </a:extLst>
                </a:gridCol>
                <a:gridCol w="6492240">
                  <a:extLst>
                    <a:ext uri="{9D8B030D-6E8A-4147-A177-3AD203B41FA5}">
                      <a16:colId xmlns:a16="http://schemas.microsoft.com/office/drawing/2014/main" val="83309159"/>
                    </a:ext>
                  </a:extLst>
                </a:gridCol>
              </a:tblGrid>
              <a:tr h="316352">
                <a:tc>
                  <a:txBody>
                    <a:bodyPr/>
                    <a:lstStyle/>
                    <a:p>
                      <a:pPr algn="ctr">
                        <a:buNone/>
                      </a:pPr>
                      <a:r>
                        <a:rPr lang="pt-PT" sz="1800" b="1" dirty="0"/>
                        <a:t>Como a OMT acrescenta valor</a:t>
                      </a:r>
                      <a:endParaRPr lang="pl-PL" sz="1800" b="1" dirty="0"/>
                    </a:p>
                  </a:txBody>
                  <a:tcPr marL="66894" marR="66894" marT="33447" marB="33447" anchor="ctr"/>
                </a:tc>
                <a:tc>
                  <a:txBody>
                    <a:bodyPr/>
                    <a:lstStyle/>
                    <a:p>
                      <a:pPr algn="ctr">
                        <a:buNone/>
                      </a:pPr>
                      <a:r>
                        <a:rPr lang="pl-PL" sz="1800" b="1" dirty="0"/>
                        <a:t>Principais ações e instrumentos</a:t>
                      </a:r>
                    </a:p>
                  </a:txBody>
                  <a:tcPr marL="66894" marR="66894" marT="33447" marB="33447" anchor="ctr"/>
                </a:tc>
                <a:tc>
                  <a:txBody>
                    <a:bodyPr/>
                    <a:lstStyle/>
                    <a:p>
                      <a:pPr algn="ctr">
                        <a:buNone/>
                      </a:pPr>
                      <a:r>
                        <a:rPr lang="pl-PL" sz="1800" b="1" dirty="0"/>
                        <a:t>Por que é importante</a:t>
                      </a:r>
                    </a:p>
                  </a:txBody>
                  <a:tcPr marL="66894" marR="66894" marT="33447" marB="33447" anchor="ctr"/>
                </a:tc>
                <a:extLst>
                  <a:ext uri="{0D108BD9-81ED-4DB2-BD59-A6C34878D82A}">
                    <a16:rowId xmlns:a16="http://schemas.microsoft.com/office/drawing/2014/main" val="1171141041"/>
                  </a:ext>
                </a:extLst>
              </a:tr>
              <a:tr h="759243">
                <a:tc>
                  <a:txBody>
                    <a:bodyPr/>
                    <a:lstStyle/>
                    <a:p>
                      <a:pPr>
                        <a:buNone/>
                      </a:pPr>
                      <a:r>
                        <a:rPr lang="pl-PL" sz="1800" b="1" dirty="0"/>
                        <a:t>Define o campo</a:t>
                      </a:r>
                      <a:endParaRPr lang="pl-PL" sz="1800" dirty="0"/>
                    </a:p>
                  </a:txBody>
                  <a:tcPr marL="66894" marR="66894" marT="33447" marB="33447" anchor="ctr"/>
                </a:tc>
                <a:tc>
                  <a:txBody>
                    <a:bodyPr/>
                    <a:lstStyle/>
                    <a:p>
                      <a:pPr>
                        <a:buNone/>
                      </a:pPr>
                      <a:r>
                        <a:rPr lang="pt-PT" sz="1800" dirty="0"/>
                        <a:t>Apresenta a definição prática de turismo cultural como «deslocações de pessoas motivadas essencialmente por razões culturais…» (</a:t>
                      </a:r>
                      <a:r>
                        <a:rPr lang="en-US" sz="1800" dirty="0">
                          <a:hlinkClick r:id="rId3" tooltip="What is Cultural Tourism? - Basic Information - Division of Arts and Culture - Florida Department of State "/>
                        </a:rPr>
                        <a:t>dos.fl.gov</a:t>
                      </a:r>
                      <a:r>
                        <a:rPr lang="en-US" sz="1800" dirty="0"/>
                        <a:t>)</a:t>
                      </a:r>
                    </a:p>
                  </a:txBody>
                  <a:tcPr marL="66894" marR="66894" marT="33447" marB="33447" anchor="ctr"/>
                </a:tc>
                <a:tc>
                  <a:txBody>
                    <a:bodyPr/>
                    <a:lstStyle/>
                    <a:p>
                      <a:pPr>
                        <a:buNone/>
                      </a:pPr>
                      <a:r>
                        <a:rPr lang="pt-PT" sz="1800" dirty="0"/>
                        <a:t>Proporciona aos governos e às empresas um vocabulário comum para políticas, estatísticas e conceção de produtos.</a:t>
                      </a:r>
                      <a:endParaRPr lang="en-US" sz="1800" dirty="0"/>
                    </a:p>
                  </a:txBody>
                  <a:tcPr marL="66894" marR="66894" marT="33447" marB="33447" anchor="ctr"/>
                </a:tc>
                <a:extLst>
                  <a:ext uri="{0D108BD9-81ED-4DB2-BD59-A6C34878D82A}">
                    <a16:rowId xmlns:a16="http://schemas.microsoft.com/office/drawing/2014/main" val="2861884579"/>
                  </a:ext>
                </a:extLst>
              </a:tr>
              <a:tr h="1202135">
                <a:tc>
                  <a:txBody>
                    <a:bodyPr/>
                    <a:lstStyle/>
                    <a:p>
                      <a:pPr>
                        <a:buNone/>
                      </a:pPr>
                      <a:r>
                        <a:rPr lang="pt-PT" sz="1800" b="1" dirty="0"/>
                        <a:t>Define as agendas políticas globais</a:t>
                      </a:r>
                      <a:endParaRPr lang="pl-PL" sz="1800" dirty="0"/>
                    </a:p>
                  </a:txBody>
                  <a:tcPr marL="66894" marR="66894" marT="33447" marB="33447" anchor="ctr"/>
                </a:tc>
                <a:tc>
                  <a:txBody>
                    <a:bodyPr/>
                    <a:lstStyle/>
                    <a:p>
                      <a:pPr>
                        <a:buNone/>
                      </a:pPr>
                      <a:r>
                        <a:rPr lang="pt-PT" sz="1800" dirty="0"/>
                        <a:t>Série de Conferências Mundiais sobre Turismo e Cultura da OMT/UNESCO — Siem </a:t>
                      </a:r>
                      <a:r>
                        <a:rPr lang="pt-PT" sz="1800" dirty="0" err="1"/>
                        <a:t>Reap</a:t>
                      </a:r>
                      <a:r>
                        <a:rPr lang="pt-PT" sz="1800" dirty="0"/>
                        <a:t> 2015, Mascate 2017 (Declaração de Mascate), Istambul 2018, Quioto 2019 (Declaração de Quioto)</a:t>
                      </a:r>
                      <a:r>
                        <a:rPr lang="pl-PL" sz="1800" dirty="0"/>
                        <a:t> (</a:t>
                      </a:r>
                      <a:r>
                        <a:rPr lang="pl-PL" sz="1800" dirty="0">
                          <a:hlinkClick r:id="rId4" tooltip="World Tourism Organization"/>
                        </a:rPr>
                        <a:t>pre-webunwto.s3.eu-west-1.amazonaws.com</a:t>
                      </a:r>
                      <a:r>
                        <a:rPr lang="pl-PL" sz="1800" dirty="0"/>
                        <a:t>, </a:t>
                      </a:r>
                      <a:r>
                        <a:rPr lang="pl-PL" sz="1800" dirty="0">
                          <a:hlinkClick r:id="rId5" tooltip="Template Agreement with Host Government for Event"/>
                        </a:rPr>
                        <a:t>webunwto.s3.eu-west-1.amazonaws.com</a:t>
                      </a:r>
                      <a:r>
                        <a:rPr lang="pl-PL" sz="1800" dirty="0"/>
                        <a:t>)</a:t>
                      </a:r>
                    </a:p>
                  </a:txBody>
                  <a:tcPr marL="66894" marR="66894" marT="33447" marB="33447" anchor="ctr"/>
                </a:tc>
                <a:tc>
                  <a:txBody>
                    <a:bodyPr/>
                    <a:lstStyle/>
                    <a:p>
                      <a:pPr>
                        <a:buNone/>
                      </a:pPr>
                      <a:r>
                        <a:rPr lang="pt-PT" sz="1800" dirty="0"/>
                        <a:t>Alinha o turismo com a Agenda 2030, apelando à salvaguarda do património, à inclusão das comunidades e à ação climática.</a:t>
                      </a:r>
                      <a:endParaRPr lang="en-US" sz="1800" dirty="0"/>
                    </a:p>
                  </a:txBody>
                  <a:tcPr marL="66894" marR="66894" marT="33447" marB="33447" anchor="ctr"/>
                </a:tc>
                <a:extLst>
                  <a:ext uri="{0D108BD9-81ED-4DB2-BD59-A6C34878D82A}">
                    <a16:rowId xmlns:a16="http://schemas.microsoft.com/office/drawing/2014/main" val="662487397"/>
                  </a:ext>
                </a:extLst>
              </a:tr>
              <a:tr h="1423580">
                <a:tc>
                  <a:txBody>
                    <a:bodyPr/>
                    <a:lstStyle/>
                    <a:p>
                      <a:pPr>
                        <a:buNone/>
                      </a:pPr>
                      <a:r>
                        <a:rPr lang="pl-PL" sz="1800" b="1" dirty="0"/>
                        <a:t>Elabora estudos e diretrizes</a:t>
                      </a:r>
                      <a:endParaRPr lang="pl-PL" sz="1800" dirty="0"/>
                    </a:p>
                  </a:txBody>
                  <a:tcPr marL="66894" marR="66894" marT="33447" marB="33447" anchor="ctr"/>
                </a:tc>
                <a:tc>
                  <a:txBody>
                    <a:bodyPr/>
                    <a:lstStyle/>
                    <a:p>
                      <a:pPr>
                        <a:buNone/>
                      </a:pPr>
                      <a:r>
                        <a:rPr lang="en-US" sz="1800" dirty="0"/>
                        <a:t>• </a:t>
                      </a:r>
                      <a:r>
                        <a:rPr lang="pt-PT" sz="1800" dirty="0"/>
                        <a:t>O estudo sobre Turismo e Património Cultural Imaterial (2012) estabeleceu a primeira base de referência global e um conjunto de ferramentas de boas práticas  </a:t>
                      </a:r>
                      <a:r>
                        <a:rPr lang="en-US" sz="1800" dirty="0"/>
                        <a:t>(</a:t>
                      </a:r>
                      <a:r>
                        <a:rPr lang="en-US" sz="1800" dirty="0">
                          <a:hlinkClick r:id="rId6" tooltip="World Tourism Organization"/>
                        </a:rPr>
                        <a:t>webunwto.s3.eu-west-1.amazonaws.com</a:t>
                      </a:r>
                      <a:r>
                        <a:rPr lang="en-US" sz="1800" dirty="0"/>
                        <a:t>) </a:t>
                      </a:r>
                    </a:p>
                    <a:p>
                      <a:pPr>
                        <a:buNone/>
                      </a:pPr>
                      <a:r>
                        <a:rPr lang="en-US" sz="1800" dirty="0"/>
                        <a:t>• </a:t>
                      </a:r>
                      <a:r>
                        <a:rPr lang="pt-PT" sz="1800" dirty="0"/>
                        <a:t>O Guia para uma Recuperação Inclusiva – Impactos Socioculturais da COVID-19, Edição II: Turismo Cultural (2021) apela à inovação e à capacitação das mulheres, dos jovens e dos povos indígenas</a:t>
                      </a:r>
                      <a:endParaRPr lang="en-US" sz="1800" dirty="0"/>
                    </a:p>
                  </a:txBody>
                  <a:tcPr marL="66894" marR="66894" marT="33447" marB="33447" anchor="ctr"/>
                </a:tc>
                <a:tc>
                  <a:txBody>
                    <a:bodyPr/>
                    <a:lstStyle/>
                    <a:p>
                      <a:pPr>
                        <a:buNone/>
                      </a:pPr>
                      <a:r>
                        <a:rPr lang="pt-PT" sz="1800" dirty="0"/>
                        <a:t>Fornece aos destinos dados concretos e orientações passo a passo para gerir a pressão dos visitantes, mantendo ao mesmo tempo a vitalidade do património vivo.</a:t>
                      </a:r>
                      <a:endParaRPr lang="en-US" sz="1800" dirty="0"/>
                    </a:p>
                  </a:txBody>
                  <a:tcPr marL="66894" marR="66894" marT="33447" marB="33447" anchor="ctr"/>
                </a:tc>
                <a:extLst>
                  <a:ext uri="{0D108BD9-81ED-4DB2-BD59-A6C34878D82A}">
                    <a16:rowId xmlns:a16="http://schemas.microsoft.com/office/drawing/2014/main" val="3061434482"/>
                  </a:ext>
                </a:extLst>
              </a:tr>
              <a:tr h="1656335">
                <a:tc>
                  <a:txBody>
                    <a:bodyPr/>
                    <a:lstStyle/>
                    <a:p>
                      <a:pPr>
                        <a:buNone/>
                      </a:pPr>
                      <a:r>
                        <a:rPr lang="pt-PT" sz="1800" b="1" dirty="0"/>
                        <a:t>Reforça as capacidades e as parcerias</a:t>
                      </a:r>
                      <a:endParaRPr lang="pl-PL" sz="1800" dirty="0"/>
                    </a:p>
                  </a:txBody>
                  <a:tcPr marL="66894" marR="66894" marT="33447" marB="33447" anchor="ctr"/>
                </a:tc>
                <a:tc>
                  <a:txBody>
                    <a:bodyPr/>
                    <a:lstStyle/>
                    <a:p>
                      <a:pPr>
                        <a:buNone/>
                      </a:pPr>
                      <a:r>
                        <a:rPr lang="en-US" sz="1800" dirty="0"/>
                        <a:t>• </a:t>
                      </a:r>
                      <a:r>
                        <a:rPr lang="pt-PT" sz="1800" dirty="0"/>
                        <a:t>As reuniões anuais de especialistas (por exemplo, a reunião de Madrid de 2022, cuja publicação foi lançada em 2023) partilham casos e ferramentas para gestores do turismo cultural </a:t>
                      </a:r>
                    </a:p>
                    <a:p>
                      <a:pPr>
                        <a:buNone/>
                      </a:pPr>
                      <a:r>
                        <a:rPr lang="pt-PT" sz="1800" dirty="0"/>
                        <a:t>• A Conferência Global de 2022 sobre a Ligação entre Turismo, Cultura e Indústrias Criativas (Lagos) definiu sinergias entre a cultura e as indústrias criativas para uma recuperação inclusiva </a:t>
                      </a:r>
                      <a:endParaRPr lang="en-US" sz="1800" dirty="0"/>
                    </a:p>
                  </a:txBody>
                  <a:tcPr marL="66894" marR="66894" marT="33447" marB="33447" anchor="ctr"/>
                </a:tc>
                <a:tc>
                  <a:txBody>
                    <a:bodyPr/>
                    <a:lstStyle/>
                    <a:p>
                      <a:pPr>
                        <a:buNone/>
                      </a:pPr>
                      <a:r>
                        <a:rPr lang="pt-PT" sz="1800" dirty="0"/>
                        <a:t>Cria uma rede de pares composta por ministérios, organizações de gestão de destinos (</a:t>
                      </a:r>
                      <a:r>
                        <a:rPr lang="pt-PT" sz="1800" dirty="0" err="1"/>
                        <a:t>DMOs</a:t>
                      </a:r>
                      <a:r>
                        <a:rPr lang="pt-PT" sz="1800" dirty="0"/>
                        <a:t>), ONG e profissionais criativos que podem aprender uns com os outros e financiar-se mutuamente.</a:t>
                      </a:r>
                      <a:endParaRPr lang="en-US" sz="1800" dirty="0"/>
                    </a:p>
                  </a:txBody>
                  <a:tcPr marL="66894" marR="66894" marT="33447" marB="33447" anchor="ctr"/>
                </a:tc>
                <a:extLst>
                  <a:ext uri="{0D108BD9-81ED-4DB2-BD59-A6C34878D82A}">
                    <a16:rowId xmlns:a16="http://schemas.microsoft.com/office/drawing/2014/main" val="2577681694"/>
                  </a:ext>
                </a:extLst>
              </a:tr>
              <a:tr h="1202135">
                <a:tc>
                  <a:txBody>
                    <a:bodyPr/>
                    <a:lstStyle/>
                    <a:p>
                      <a:pPr>
                        <a:buNone/>
                      </a:pPr>
                      <a:r>
                        <a:rPr lang="pt-PT" sz="1800" b="1" dirty="0"/>
                        <a:t>Reconhece e promove as boas práticas</a:t>
                      </a:r>
                      <a:endParaRPr lang="en-US" sz="1800" dirty="0"/>
                    </a:p>
                  </a:txBody>
                  <a:tcPr marL="66894" marR="66894" marT="33447" marB="33447" anchor="ctr"/>
                </a:tc>
                <a:tc>
                  <a:txBody>
                    <a:bodyPr/>
                    <a:lstStyle/>
                    <a:p>
                      <a:pPr>
                        <a:buNone/>
                      </a:pPr>
                      <a:r>
                        <a:rPr lang="pt-PT" sz="1800" b="1" dirty="0"/>
                        <a:t>Iniciativa «Melhores Aldeias Turísticas» </a:t>
                      </a:r>
                      <a:r>
                        <a:rPr lang="pt-PT" sz="1800" b="0" dirty="0"/>
                        <a:t>da Organização Mundial do Turismo (lançada em 2021) </a:t>
                      </a:r>
                    </a:p>
                    <a:p>
                      <a:pPr>
                        <a:buNone/>
                      </a:pPr>
                      <a:r>
                        <a:rPr lang="pt-PT" sz="1800" b="0" dirty="0"/>
                        <a:t>• 55 aldeias distinguidas em 2024 pela salvaguarda do património cultural e natural  </a:t>
                      </a:r>
                      <a:r>
                        <a:rPr lang="en-US" sz="1800" dirty="0"/>
                        <a:t>(</a:t>
                      </a:r>
                      <a:r>
                        <a:rPr lang="en-US" sz="1800" dirty="0">
                          <a:hlinkClick r:id="rId7" tooltip="UN Tourism Announces Best Tourism Villages 2024: 55 Rural ..."/>
                        </a:rPr>
                        <a:t>UNWTO</a:t>
                      </a:r>
                      <a:r>
                        <a:rPr lang="en-US" sz="1800" dirty="0"/>
                        <a:t>)</a:t>
                      </a:r>
                    </a:p>
                    <a:p>
                      <a:pPr>
                        <a:buNone/>
                      </a:pPr>
                      <a:r>
                        <a:rPr lang="en-US" sz="1800" dirty="0"/>
                        <a:t>• </a:t>
                      </a:r>
                      <a:r>
                        <a:rPr lang="pt-PT" sz="1800" dirty="0"/>
                        <a:t>A convocatória de 2025 incentiva a candidatura de até 8 aldeias por Estado-Membro e apoia uma rede global de 186 membros  </a:t>
                      </a:r>
                      <a:r>
                        <a:rPr lang="en-US" sz="1800" dirty="0"/>
                        <a:t>(</a:t>
                      </a:r>
                      <a:r>
                        <a:rPr lang="en-US" sz="1800" dirty="0">
                          <a:hlinkClick r:id="rId8" tooltip="UN Tourism opens call for Best Tourism Villages 2025"/>
                        </a:rPr>
                        <a:t>UNWTO</a:t>
                      </a:r>
                      <a:r>
                        <a:rPr lang="en-US" sz="1800" dirty="0"/>
                        <a:t>)</a:t>
                      </a:r>
                    </a:p>
                  </a:txBody>
                  <a:tcPr marL="66894" marR="66894" marT="33447" marB="33447" anchor="ctr"/>
                </a:tc>
                <a:tc>
                  <a:txBody>
                    <a:bodyPr/>
                    <a:lstStyle/>
                    <a:p>
                      <a:pPr>
                        <a:buNone/>
                      </a:pPr>
                      <a:r>
                        <a:rPr lang="pt-PT" sz="1800" dirty="0"/>
                        <a:t>Coloca pequenas comunidades rurais no mapa mundial, canaliza assistência técnica e investimento e transforma a gestão do património numa vantagem competitiva.</a:t>
                      </a:r>
                      <a:endParaRPr lang="en-US" sz="1800" dirty="0"/>
                    </a:p>
                  </a:txBody>
                  <a:tcPr marL="66894" marR="66894" marT="33447" marB="33447" anchor="ctr"/>
                </a:tc>
                <a:extLst>
                  <a:ext uri="{0D108BD9-81ED-4DB2-BD59-A6C34878D82A}">
                    <a16:rowId xmlns:a16="http://schemas.microsoft.com/office/drawing/2014/main" val="2242240461"/>
                  </a:ext>
                </a:extLst>
              </a:tr>
              <a:tr h="759243">
                <a:tc>
                  <a:txBody>
                    <a:bodyPr/>
                    <a:lstStyle/>
                    <a:p>
                      <a:pPr>
                        <a:buNone/>
                      </a:pPr>
                      <a:r>
                        <a:rPr lang="pl-PL" sz="1800" b="1" dirty="0"/>
                        <a:t>Mede o progresso</a:t>
                      </a:r>
                      <a:endParaRPr lang="pl-PL" sz="1800" dirty="0"/>
                    </a:p>
                  </a:txBody>
                  <a:tcPr marL="66894" marR="66894" marT="33447" marB="33447" anchor="ctr"/>
                </a:tc>
                <a:tc>
                  <a:txBody>
                    <a:bodyPr/>
                    <a:lstStyle/>
                    <a:p>
                      <a:pPr>
                        <a:buNone/>
                      </a:pPr>
                      <a:r>
                        <a:rPr lang="pt-PT" sz="1800" dirty="0"/>
                        <a:t>Integra indicadores culturais no Painel de Dados de Turismo da ONU e no futuro quadro estatístico «Medir a Sustentabilidade do Turismo» </a:t>
                      </a:r>
                      <a:endParaRPr lang="en-US" sz="1800" dirty="0"/>
                    </a:p>
                  </a:txBody>
                  <a:tcPr marL="66894" marR="66894" marT="33447" marB="33447" anchor="ctr"/>
                </a:tc>
                <a:tc>
                  <a:txBody>
                    <a:bodyPr/>
                    <a:lstStyle/>
                    <a:p>
                      <a:pPr>
                        <a:buNone/>
                      </a:pPr>
                      <a:r>
                        <a:rPr lang="pt-PT" sz="1800" dirty="0"/>
                        <a:t>Permite aos decisores políticos acompanhar a forma como os bens culturais, os fluxos de visitantes e os benefícios são distribuídos — algo crucial para uma gestão adaptativa.</a:t>
                      </a:r>
                      <a:endParaRPr lang="en-US" sz="1800" dirty="0"/>
                    </a:p>
                  </a:txBody>
                  <a:tcPr marL="66894" marR="66894" marT="33447" marB="33447" anchor="ctr"/>
                </a:tc>
                <a:extLst>
                  <a:ext uri="{0D108BD9-81ED-4DB2-BD59-A6C34878D82A}">
                    <a16:rowId xmlns:a16="http://schemas.microsoft.com/office/drawing/2014/main" val="3023384713"/>
                  </a:ext>
                </a:extLst>
              </a:tr>
            </a:tbl>
          </a:graphicData>
        </a:graphic>
      </p:graphicFrame>
    </p:spTree>
    <p:extLst>
      <p:ext uri="{BB962C8B-B14F-4D97-AF65-F5344CB8AC3E}">
        <p14:creationId xmlns:p14="http://schemas.microsoft.com/office/powerpoint/2010/main" val="3869815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F0F4-C327-F68F-FD0C-1843D070A9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BC657B-8C63-B754-DF6B-2AD742063170}"/>
              </a:ext>
            </a:extLst>
          </p:cNvPr>
          <p:cNvSpPr>
            <a:spLocks noGrp="1"/>
          </p:cNvSpPr>
          <p:nvPr>
            <p:ph type="title"/>
          </p:nvPr>
        </p:nvSpPr>
        <p:spPr>
          <a:xfrm>
            <a:off x="762001" y="4680857"/>
            <a:ext cx="15128874" cy="2177143"/>
          </a:xfrm>
        </p:spPr>
        <p:txBody>
          <a:bodyPr>
            <a:noAutofit/>
          </a:bodyPr>
          <a:lstStyle/>
          <a:p>
            <a:pPr>
              <a:lnSpc>
                <a:spcPct val="150000"/>
              </a:lnSpc>
            </a:pPr>
            <a:r>
              <a:rPr lang="pt-PT" sz="7200" dirty="0"/>
              <a:t>Análise de casos práticos</a:t>
            </a:r>
            <a:endParaRPr lang="en" sz="7200" dirty="0"/>
          </a:p>
        </p:txBody>
      </p:sp>
      <p:pic>
        <p:nvPicPr>
          <p:cNvPr id="4" name="Picture 3" descr="European flag emblem and multilingual disclaimer - European ...">
            <a:extLst>
              <a:ext uri="{FF2B5EF4-FFF2-40B4-BE49-F238E27FC236}">
                <a16:creationId xmlns:a16="http://schemas.microsoft.com/office/drawing/2014/main" id="{39C16E95-2057-BEBA-7164-0052D9060FCF}"/>
              </a:ext>
            </a:extLst>
          </p:cNvPr>
          <p:cNvPicPr>
            <a:picLocks noChangeAspect="1"/>
          </p:cNvPicPr>
          <p:nvPr/>
        </p:nvPicPr>
        <p:blipFill>
          <a:blip r:embed="rId2"/>
          <a:stretch>
            <a:fillRect/>
          </a:stretch>
        </p:blipFill>
        <p:spPr>
          <a:xfrm>
            <a:off x="768599" y="11940061"/>
            <a:ext cx="3482106" cy="728007"/>
          </a:xfrm>
          <a:prstGeom prst="rect">
            <a:avLst/>
          </a:prstGeom>
        </p:spPr>
      </p:pic>
      <p:sp>
        <p:nvSpPr>
          <p:cNvPr id="5" name="Text Placeholder 1">
            <a:extLst>
              <a:ext uri="{FF2B5EF4-FFF2-40B4-BE49-F238E27FC236}">
                <a16:creationId xmlns:a16="http://schemas.microsoft.com/office/drawing/2014/main" id="{E6CA13ED-7320-FF7C-85CB-1712B1A35ACD}"/>
              </a:ext>
            </a:extLst>
          </p:cNvPr>
          <p:cNvSpPr txBox="1">
            <a:spLocks/>
          </p:cNvSpPr>
          <p:nvPr/>
        </p:nvSpPr>
        <p:spPr>
          <a:xfrm>
            <a:off x="482463" y="7765774"/>
            <a:ext cx="14116050" cy="1162050"/>
          </a:xfrm>
          <a:prstGeom prst="rect">
            <a:avLst/>
          </a:prstGeom>
          <a:noFill/>
          <a:ln>
            <a:noFill/>
          </a:ln>
        </p:spPr>
        <p:txBody>
          <a:bodyPr spcFirstLastPara="1" vert="horz" wrap="square" lIns="91440" tIns="45720" rIns="91440" bIns="45720" rtlCol="0" anchor="ctr" anchorCtr="0">
            <a:normAutofit fontScale="55000" lnSpcReduction="20000"/>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323232"/>
              </a:buClr>
              <a:buSzPts val="5600"/>
              <a:buFont typeface="Arial"/>
              <a:buNone/>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6pPr>
            <a:lvl7pPr marL="3200400" marR="0" lvl="6"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7pPr>
            <a:lvl8pPr marL="3657600" marR="0" lvl="7"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8pPr>
            <a:lvl9pPr marL="4114800" marR="0" lvl="8"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9pPr>
          </a:lstStyle>
          <a:p>
            <a:pPr marL="0" indent="0" algn="ctr">
              <a:spcBef>
                <a:spcPts val="1000"/>
              </a:spcBef>
            </a:pPr>
            <a:r>
              <a:rPr lang="pt-PT" sz="8000" dirty="0">
                <a:solidFill>
                  <a:schemeClr val="bg1"/>
                </a:solidFill>
              </a:rPr>
              <a:t>Iniciativas bem-sucedidas de preservação cultural</a:t>
            </a:r>
            <a:endParaRPr lang="en" sz="8000" dirty="0">
              <a:solidFill>
                <a:schemeClr val="bg1"/>
              </a:solidFill>
            </a:endParaRPr>
          </a:p>
        </p:txBody>
      </p:sp>
    </p:spTree>
    <p:extLst>
      <p:ext uri="{BB962C8B-B14F-4D97-AF65-F5344CB8AC3E}">
        <p14:creationId xmlns:p14="http://schemas.microsoft.com/office/powerpoint/2010/main" val="1733574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2741E-2D56-6E54-11BB-EBB2ACFADD7D}"/>
            </a:ext>
          </a:extLst>
        </p:cNvPr>
        <p:cNvGrpSpPr/>
        <p:nvPr/>
      </p:nvGrpSpPr>
      <p:grpSpPr>
        <a:xfrm>
          <a:off x="0" y="0"/>
          <a:ext cx="0" cy="0"/>
          <a:chOff x="0" y="0"/>
          <a:chExt cx="0" cy="0"/>
        </a:xfrm>
      </p:grpSpPr>
      <p:sp>
        <p:nvSpPr>
          <p:cNvPr id="3" name="Tytuł 2">
            <a:extLst>
              <a:ext uri="{FF2B5EF4-FFF2-40B4-BE49-F238E27FC236}">
                <a16:creationId xmlns:a16="http://schemas.microsoft.com/office/drawing/2014/main" id="{06CA0A8C-10FB-D9A1-0321-CF350F581C5C}"/>
              </a:ext>
            </a:extLst>
          </p:cNvPr>
          <p:cNvSpPr>
            <a:spLocks noGrp="1"/>
          </p:cNvSpPr>
          <p:nvPr>
            <p:ph type="title"/>
          </p:nvPr>
        </p:nvSpPr>
        <p:spPr/>
        <p:txBody>
          <a:bodyPr>
            <a:normAutofit/>
          </a:bodyPr>
          <a:lstStyle/>
          <a:p>
            <a:pPr algn="ctr"/>
            <a:r>
              <a:rPr lang="pt-PT" dirty="0"/>
              <a:t>Iniciativas bem-sucedidas de preservação cultural</a:t>
            </a:r>
            <a:endParaRPr lang="pl-PL" dirty="0"/>
          </a:p>
        </p:txBody>
      </p:sp>
      <p:sp>
        <p:nvSpPr>
          <p:cNvPr id="5" name="Text Placeholder 1">
            <a:extLst>
              <a:ext uri="{FF2B5EF4-FFF2-40B4-BE49-F238E27FC236}">
                <a16:creationId xmlns:a16="http://schemas.microsoft.com/office/drawing/2014/main" id="{BB6F6ADB-0FDE-54D6-805B-29FCF4074DAA}"/>
              </a:ext>
            </a:extLst>
          </p:cNvPr>
          <p:cNvSpPr txBox="1">
            <a:spLocks/>
          </p:cNvSpPr>
          <p:nvPr/>
        </p:nvSpPr>
        <p:spPr>
          <a:xfrm>
            <a:off x="2250681" y="3774601"/>
            <a:ext cx="19882638" cy="7927069"/>
          </a:xfrm>
          <a:prstGeom prst="rect">
            <a:avLst/>
          </a:prstGeom>
          <a:noFill/>
          <a:ln>
            <a:noFill/>
          </a:ln>
        </p:spPr>
        <p:txBody>
          <a:bodyPr spcFirstLastPara="1" vert="horz" wrap="square" lIns="91440" tIns="45720" rIns="91440" bIns="45720" rtlCol="0" anchor="ctr" anchorCtr="0">
            <a:normAutofit fontScale="92500" lnSpcReduction="20000"/>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323232"/>
              </a:buClr>
              <a:buSzPts val="5600"/>
              <a:buFont typeface="Arial"/>
              <a:buNone/>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6pPr>
            <a:lvl7pPr marL="3200400" marR="0" lvl="6"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7pPr>
            <a:lvl8pPr marL="3657600" marR="0" lvl="7"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8pPr>
            <a:lvl9pPr marL="4114800" marR="0" lvl="8"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9pPr>
          </a:lstStyle>
          <a:p>
            <a:pPr marL="800100" indent="-571500">
              <a:buFont typeface="Arial" panose="020B0604020202020204" pitchFamily="34" charset="0"/>
              <a:buChar char="•"/>
            </a:pPr>
            <a:r>
              <a:rPr lang="en-US" sz="4400" kern="1200" dirty="0" err="1">
                <a:solidFill>
                  <a:schemeClr val="tx1"/>
                </a:solidFill>
                <a:latin typeface="+mn-lt"/>
                <a:ea typeface="+mn-ea"/>
              </a:rPr>
              <a:t>Itália</a:t>
            </a:r>
            <a:r>
              <a:rPr lang="en-US" sz="4400" kern="1200" dirty="0">
                <a:solidFill>
                  <a:schemeClr val="tx1"/>
                </a:solidFill>
                <a:latin typeface="+mn-lt"/>
                <a:ea typeface="+mn-ea"/>
              </a:rPr>
              <a:t>, Austria &amp; </a:t>
            </a:r>
            <a:r>
              <a:rPr lang="en-US" sz="4400" kern="1200" dirty="0" err="1">
                <a:solidFill>
                  <a:schemeClr val="tx1"/>
                </a:solidFill>
                <a:latin typeface="+mn-lt"/>
                <a:ea typeface="+mn-ea"/>
              </a:rPr>
              <a:t>Eslovénia</a:t>
            </a:r>
            <a:r>
              <a:rPr lang="en-US" sz="4400" kern="1200" dirty="0">
                <a:solidFill>
                  <a:schemeClr val="tx1"/>
                </a:solidFill>
                <a:latin typeface="+mn-lt"/>
                <a:ea typeface="+mn-ea"/>
              </a:rPr>
              <a:t> (rede de </a:t>
            </a:r>
            <a:r>
              <a:rPr lang="en-US" sz="4400" kern="1200" dirty="0" err="1">
                <a:solidFill>
                  <a:schemeClr val="tx1"/>
                </a:solidFill>
                <a:latin typeface="+mn-lt"/>
                <a:ea typeface="+mn-ea"/>
              </a:rPr>
              <a:t>áreas</a:t>
            </a:r>
            <a:r>
              <a:rPr lang="en-US" sz="4400" kern="1200" dirty="0">
                <a:solidFill>
                  <a:schemeClr val="tx1"/>
                </a:solidFill>
                <a:latin typeface="+mn-lt"/>
                <a:ea typeface="+mn-ea"/>
              </a:rPr>
              <a:t> </a:t>
            </a:r>
            <a:r>
              <a:rPr lang="en-US" sz="4400" kern="1200" dirty="0" err="1">
                <a:solidFill>
                  <a:schemeClr val="tx1"/>
                </a:solidFill>
                <a:latin typeface="+mn-lt"/>
                <a:ea typeface="+mn-ea"/>
              </a:rPr>
              <a:t>protegidas</a:t>
            </a:r>
            <a:r>
              <a:rPr lang="en-US" sz="4400" kern="1200" dirty="0">
                <a:solidFill>
                  <a:schemeClr val="tx1"/>
                </a:solidFill>
                <a:latin typeface="+mn-lt"/>
                <a:ea typeface="+mn-ea"/>
              </a:rPr>
              <a:t>)</a:t>
            </a:r>
            <a:r>
              <a:rPr lang="pl-PL" sz="4400" kern="1200" dirty="0">
                <a:solidFill>
                  <a:schemeClr val="tx1"/>
                </a:solidFill>
                <a:latin typeface="+mn-lt"/>
                <a:ea typeface="+mn-ea"/>
              </a:rPr>
              <a:t>  </a:t>
            </a:r>
            <a:r>
              <a:rPr lang="en-US" sz="4400" kern="1200" dirty="0">
                <a:solidFill>
                  <a:schemeClr val="accent2"/>
                </a:solidFill>
                <a:latin typeface="+mn-lt"/>
                <a:ea typeface="+mn-ea"/>
                <a:hlinkClick r:id="rId2">
                  <a:extLst>
                    <a:ext uri="{A12FA001-AC4F-418D-AE19-62706E023703}">
                      <ahyp:hlinkClr xmlns:ahyp="http://schemas.microsoft.com/office/drawing/2018/hyperlinkcolor" val="tx"/>
                    </a:ext>
                  </a:extLst>
                </a:hlinkClick>
              </a:rPr>
              <a:t>https://www.europarc.org/library/videos/a-sustainable-journey-the-film-on-sustainable-tourism/</a:t>
            </a:r>
            <a:endParaRPr lang="pl-PL" sz="4400" kern="1200" dirty="0">
              <a:solidFill>
                <a:schemeClr val="accent2"/>
              </a:solidFill>
              <a:latin typeface="+mn-lt"/>
              <a:ea typeface="+mn-ea"/>
            </a:endParaRPr>
          </a:p>
          <a:p>
            <a:pPr marL="800100" indent="-571500">
              <a:buFont typeface="Arial" panose="020B0604020202020204" pitchFamily="34" charset="0"/>
              <a:buChar char="•"/>
            </a:pPr>
            <a:endParaRPr lang="pl-PL" sz="4400" kern="1200" dirty="0">
              <a:solidFill>
                <a:schemeClr val="accent2"/>
              </a:solidFill>
              <a:latin typeface="+mn-lt"/>
              <a:ea typeface="+mn-ea"/>
            </a:endParaRPr>
          </a:p>
          <a:p>
            <a:pPr marL="800100" indent="-571500">
              <a:buFont typeface="Arial" panose="020B0604020202020204" pitchFamily="34" charset="0"/>
              <a:buChar char="•"/>
            </a:pPr>
            <a:r>
              <a:rPr lang="pl-PL" sz="4400" kern="1200" dirty="0">
                <a:solidFill>
                  <a:schemeClr val="tx1"/>
                </a:solidFill>
                <a:latin typeface="+mn-lt"/>
                <a:ea typeface="+mn-ea"/>
              </a:rPr>
              <a:t>World </a:t>
            </a:r>
            <a:r>
              <a:rPr lang="pl-PL" sz="4400" kern="1200" dirty="0" err="1">
                <a:solidFill>
                  <a:schemeClr val="tx1"/>
                </a:solidFill>
                <a:latin typeface="+mn-lt"/>
                <a:ea typeface="+mn-ea"/>
              </a:rPr>
              <a:t>Heritage</a:t>
            </a:r>
            <a:r>
              <a:rPr lang="pl-PL" sz="4400" kern="1200" dirty="0">
                <a:solidFill>
                  <a:schemeClr val="tx1"/>
                </a:solidFill>
                <a:latin typeface="+mn-lt"/>
                <a:ea typeface="+mn-ea"/>
              </a:rPr>
              <a:t> </a:t>
            </a:r>
            <a:r>
              <a:rPr lang="pl-PL" sz="4400" kern="1200" dirty="0" err="1">
                <a:solidFill>
                  <a:schemeClr val="tx1"/>
                </a:solidFill>
                <a:latin typeface="+mn-lt"/>
                <a:ea typeface="+mn-ea"/>
              </a:rPr>
              <a:t>Journeys</a:t>
            </a:r>
            <a:r>
              <a:rPr lang="pl-PL" sz="4400" kern="1200" dirty="0">
                <a:solidFill>
                  <a:schemeClr val="tx1"/>
                </a:solidFill>
                <a:latin typeface="+mn-lt"/>
                <a:ea typeface="+mn-ea"/>
              </a:rPr>
              <a:t> – Ancien Europe (UNESCO × </a:t>
            </a:r>
            <a:r>
              <a:rPr lang="pl-PL" sz="4400" kern="1200" dirty="0" err="1">
                <a:solidFill>
                  <a:schemeClr val="tx1"/>
                </a:solidFill>
                <a:latin typeface="+mn-lt"/>
                <a:ea typeface="+mn-ea"/>
              </a:rPr>
              <a:t>National</a:t>
            </a:r>
            <a:r>
              <a:rPr lang="pl-PL" sz="4400" kern="1200" dirty="0">
                <a:solidFill>
                  <a:schemeClr val="tx1"/>
                </a:solidFill>
                <a:latin typeface="+mn-lt"/>
                <a:ea typeface="+mn-ea"/>
              </a:rPr>
              <a:t> </a:t>
            </a:r>
            <a:r>
              <a:rPr lang="pl-PL" sz="4400" kern="1200" dirty="0" err="1">
                <a:solidFill>
                  <a:schemeClr val="tx1"/>
                </a:solidFill>
                <a:latin typeface="+mn-lt"/>
                <a:ea typeface="+mn-ea"/>
              </a:rPr>
              <a:t>Geographic</a:t>
            </a:r>
            <a:r>
              <a:rPr lang="pl-PL" sz="4400" kern="1200" dirty="0">
                <a:solidFill>
                  <a:schemeClr val="tx1"/>
                </a:solidFill>
                <a:latin typeface="+mn-lt"/>
                <a:ea typeface="+mn-ea"/>
              </a:rPr>
              <a:t>) </a:t>
            </a:r>
          </a:p>
          <a:p>
            <a:pPr marL="228600" indent="0"/>
            <a:r>
              <a:rPr lang="pl-PL" sz="4400" kern="1200" dirty="0">
                <a:solidFill>
                  <a:schemeClr val="accent2"/>
                </a:solidFill>
                <a:latin typeface="+mn-lt"/>
                <a:ea typeface="+mn-ea"/>
              </a:rPr>
              <a:t>	</a:t>
            </a:r>
            <a:r>
              <a:rPr lang="en-US" sz="4400" kern="1200" dirty="0">
                <a:solidFill>
                  <a:schemeClr val="accent2"/>
                </a:solidFill>
                <a:latin typeface="+mn-lt"/>
                <a:ea typeface="+mn-ea"/>
                <a:hlinkClick r:id="rId3">
                  <a:extLst>
                    <a:ext uri="{A12FA001-AC4F-418D-AE19-62706E023703}">
                      <ahyp:hlinkClr xmlns:ahyp="http://schemas.microsoft.com/office/drawing/2018/hyperlinkcolor" val="tx"/>
                    </a:ext>
                  </a:extLst>
                </a:hlinkClick>
              </a:rPr>
              <a:t>https://www.youtube.com/watch?v=qBi6tuvpPjI</a:t>
            </a:r>
            <a:endParaRPr lang="pl-PL" sz="4400" kern="1200" dirty="0">
              <a:solidFill>
                <a:schemeClr val="accent2"/>
              </a:solidFill>
              <a:latin typeface="+mn-lt"/>
              <a:ea typeface="+mn-ea"/>
            </a:endParaRPr>
          </a:p>
          <a:p>
            <a:pPr marL="228600" indent="0"/>
            <a:endParaRPr lang="pl-PL" sz="4400" kern="1200" dirty="0">
              <a:solidFill>
                <a:schemeClr val="accent2"/>
              </a:solidFill>
              <a:latin typeface="+mn-lt"/>
              <a:ea typeface="+mn-ea"/>
            </a:endParaRPr>
          </a:p>
          <a:p>
            <a:pPr marL="800100" indent="-571500">
              <a:buFont typeface="Arial" panose="020B0604020202020204" pitchFamily="34" charset="0"/>
              <a:buChar char="•"/>
            </a:pPr>
            <a:r>
              <a:rPr lang="pt-PT" sz="4400" kern="1200" dirty="0">
                <a:solidFill>
                  <a:schemeClr val="tx1"/>
                </a:solidFill>
                <a:latin typeface="+mn-lt"/>
                <a:ea typeface="+mn-ea"/>
              </a:rPr>
              <a:t>Um apelo à mudança sustentável: Ilhas Galápago</a:t>
            </a:r>
            <a:r>
              <a:rPr lang="en-US" sz="4400" kern="1200" dirty="0">
                <a:solidFill>
                  <a:schemeClr val="tx1"/>
                </a:solidFill>
                <a:latin typeface="+mn-lt"/>
                <a:ea typeface="+mn-ea"/>
              </a:rPr>
              <a:t>s</a:t>
            </a:r>
            <a:endParaRPr lang="pl-PL" sz="4400" kern="1200" dirty="0">
              <a:solidFill>
                <a:schemeClr val="tx1"/>
              </a:solidFill>
              <a:latin typeface="+mn-lt"/>
              <a:ea typeface="+mn-ea"/>
            </a:endParaRPr>
          </a:p>
          <a:p>
            <a:pPr marL="228600" indent="0"/>
            <a:r>
              <a:rPr lang="pl-PL" sz="4400" kern="1200" dirty="0">
                <a:solidFill>
                  <a:schemeClr val="accent2"/>
                </a:solidFill>
                <a:latin typeface="+mn-lt"/>
                <a:ea typeface="+mn-ea"/>
              </a:rPr>
              <a:t>	</a:t>
            </a:r>
            <a:r>
              <a:rPr lang="en-US" sz="4400" kern="1200" dirty="0">
                <a:solidFill>
                  <a:schemeClr val="accent2"/>
                </a:solidFill>
                <a:latin typeface="+mn-lt"/>
                <a:ea typeface="+mn-ea"/>
                <a:hlinkClick r:id="rId4">
                  <a:extLst>
                    <a:ext uri="{A12FA001-AC4F-418D-AE19-62706E023703}">
                      <ahyp:hlinkClr xmlns:ahyp="http://schemas.microsoft.com/office/drawing/2018/hyperlinkcolor" val="tx"/>
                    </a:ext>
                  </a:extLst>
                </a:hlinkClick>
              </a:rPr>
              <a:t>https://www.youtube.com/watch?v=vZfUQ9EIZVg</a:t>
            </a:r>
            <a:endParaRPr lang="pl-PL" sz="4400" kern="1200" dirty="0">
              <a:solidFill>
                <a:schemeClr val="accent2"/>
              </a:solidFill>
              <a:latin typeface="+mn-lt"/>
              <a:ea typeface="+mn-ea"/>
            </a:endParaRPr>
          </a:p>
          <a:p>
            <a:pPr marL="228600" indent="0"/>
            <a:endParaRPr lang="pl-PL" sz="4400" kern="1200" dirty="0">
              <a:solidFill>
                <a:schemeClr val="accent2"/>
              </a:solidFill>
              <a:latin typeface="+mn-lt"/>
              <a:ea typeface="+mn-ea"/>
            </a:endParaRPr>
          </a:p>
          <a:p>
            <a:pPr marL="800100" indent="-571500">
              <a:buFont typeface="Arial" panose="020B0604020202020204" pitchFamily="34" charset="0"/>
              <a:buChar char="•"/>
            </a:pPr>
            <a:r>
              <a:rPr lang="pt-PT" sz="4400" kern="1200" dirty="0">
                <a:solidFill>
                  <a:schemeClr val="tx1"/>
                </a:solidFill>
                <a:latin typeface="+mn-lt"/>
                <a:ea typeface="+mn-ea"/>
              </a:rPr>
              <a:t>Melhores Aldeias Turísticas pela Organização Mundial do Turismo (OMT) 2024 </a:t>
            </a:r>
            <a:r>
              <a:rPr lang="pl-PL" sz="4400" kern="1200" dirty="0">
                <a:solidFill>
                  <a:schemeClr val="accent2"/>
                </a:solidFill>
                <a:latin typeface="+mn-lt"/>
                <a:ea typeface="+mn-ea"/>
                <a:hlinkClick r:id="rId5">
                  <a:extLst>
                    <a:ext uri="{A12FA001-AC4F-418D-AE19-62706E023703}">
                      <ahyp:hlinkClr xmlns:ahyp="http://schemas.microsoft.com/office/drawing/2018/hyperlinkcolor" val="tx"/>
                    </a:ext>
                  </a:extLst>
                </a:hlinkClick>
              </a:rPr>
              <a:t>https://www.youtube.com/watch?v=6xQF3zEBVUw</a:t>
            </a:r>
            <a:r>
              <a:rPr lang="pl-PL" sz="4400" kern="1200" dirty="0">
                <a:solidFill>
                  <a:schemeClr val="accent2"/>
                </a:solidFill>
                <a:latin typeface="+mn-lt"/>
                <a:ea typeface="+mn-ea"/>
              </a:rPr>
              <a:t> </a:t>
            </a:r>
            <a:endParaRPr lang="en-US" sz="4400" kern="1200" dirty="0">
              <a:solidFill>
                <a:schemeClr val="accent2"/>
              </a:solidFill>
              <a:latin typeface="+mn-lt"/>
              <a:ea typeface="+mn-ea"/>
            </a:endParaRPr>
          </a:p>
        </p:txBody>
      </p:sp>
    </p:spTree>
    <p:extLst>
      <p:ext uri="{BB962C8B-B14F-4D97-AF65-F5344CB8AC3E}">
        <p14:creationId xmlns:p14="http://schemas.microsoft.com/office/powerpoint/2010/main" val="1523907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E4B46-7EEF-CE10-2688-9C31F23F01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CC800-C54D-9E0F-3235-1A4AD1F236C0}"/>
              </a:ext>
            </a:extLst>
          </p:cNvPr>
          <p:cNvSpPr>
            <a:spLocks noGrp="1"/>
          </p:cNvSpPr>
          <p:nvPr>
            <p:ph type="title"/>
          </p:nvPr>
        </p:nvSpPr>
        <p:spPr>
          <a:xfrm>
            <a:off x="762001" y="4680858"/>
            <a:ext cx="17128434" cy="2581334"/>
          </a:xfrm>
        </p:spPr>
        <p:txBody>
          <a:bodyPr>
            <a:noAutofit/>
          </a:bodyPr>
          <a:lstStyle/>
          <a:p>
            <a:pPr>
              <a:spcBef>
                <a:spcPct val="0"/>
              </a:spcBef>
            </a:pPr>
            <a:r>
              <a:rPr lang="pt-PT" sz="9600" kern="1200" dirty="0">
                <a:solidFill>
                  <a:schemeClr val="bg1"/>
                </a:solidFill>
              </a:rPr>
              <a:t>Integrar o património no ensino e formação profissionais</a:t>
            </a:r>
            <a:endParaRPr lang="en" sz="9600" kern="1200" dirty="0">
              <a:solidFill>
                <a:schemeClr val="bg1"/>
              </a:solidFill>
            </a:endParaRPr>
          </a:p>
        </p:txBody>
      </p:sp>
      <p:pic>
        <p:nvPicPr>
          <p:cNvPr id="4" name="Picture 3" descr="European flag emblem and multilingual disclaimer - European ...">
            <a:extLst>
              <a:ext uri="{FF2B5EF4-FFF2-40B4-BE49-F238E27FC236}">
                <a16:creationId xmlns:a16="http://schemas.microsoft.com/office/drawing/2014/main" id="{9CA26DA7-2CEB-F815-9757-F4EDFA173744}"/>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609653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6EBB45EC-1708-EEB1-4011-66F7E9DDB450}"/>
              </a:ext>
            </a:extLst>
          </p:cNvPr>
          <p:cNvSpPr>
            <a:spLocks noGrp="1"/>
          </p:cNvSpPr>
          <p:nvPr>
            <p:ph type="title"/>
          </p:nvPr>
        </p:nvSpPr>
        <p:spPr/>
        <p:txBody>
          <a:bodyPr>
            <a:normAutofit fontScale="90000"/>
          </a:bodyPr>
          <a:lstStyle/>
          <a:p>
            <a:pPr algn="ctr"/>
            <a:r>
              <a:rPr lang="pt-PT" dirty="0"/>
              <a:t>Estratégias para a integração de programas de EFP</a:t>
            </a:r>
            <a:endParaRPr lang="pl-PL" dirty="0"/>
          </a:p>
        </p:txBody>
      </p:sp>
      <p:sp>
        <p:nvSpPr>
          <p:cNvPr id="5" name="Text Placeholder 1">
            <a:extLst>
              <a:ext uri="{FF2B5EF4-FFF2-40B4-BE49-F238E27FC236}">
                <a16:creationId xmlns:a16="http://schemas.microsoft.com/office/drawing/2014/main" id="{25B08721-D869-1D38-E9C8-D5473B0B9DED}"/>
              </a:ext>
            </a:extLst>
          </p:cNvPr>
          <p:cNvSpPr txBox="1">
            <a:spLocks/>
          </p:cNvSpPr>
          <p:nvPr/>
        </p:nvSpPr>
        <p:spPr>
          <a:xfrm>
            <a:off x="1066799" y="5033558"/>
            <a:ext cx="19882638" cy="6249316"/>
          </a:xfrm>
          <a:prstGeom prst="rect">
            <a:avLst/>
          </a:prstGeom>
          <a:noFill/>
          <a:ln>
            <a:noFill/>
          </a:ln>
        </p:spPr>
        <p:txBody>
          <a:bodyPr spcFirstLastPara="1" vert="horz" wrap="square" lIns="91440" tIns="45720" rIns="91440" bIns="45720" rtlCol="0" anchor="ctr" anchorCtr="0">
            <a:normAutofit lnSpcReduction="10000"/>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323232"/>
              </a:buClr>
              <a:buSzPts val="5600"/>
              <a:buFont typeface="Arial"/>
              <a:buNone/>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6pPr>
            <a:lvl7pPr marL="3200400" marR="0" lvl="6"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7pPr>
            <a:lvl8pPr marL="3657600" marR="0" lvl="7"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8pPr>
            <a:lvl9pPr marL="4114800" marR="0" lvl="8"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9pPr>
          </a:lstStyle>
          <a:p>
            <a:pPr marL="800100" indent="-571500">
              <a:buFont typeface="Arial" panose="020B0604020202020204" pitchFamily="34" charset="0"/>
              <a:buChar char="•"/>
            </a:pPr>
            <a:r>
              <a:rPr lang="pt-PT" sz="4400" b="1" kern="1200" dirty="0">
                <a:solidFill>
                  <a:schemeClr val="accent1"/>
                </a:solidFill>
                <a:latin typeface="+mn-lt"/>
                <a:ea typeface="+mn-ea"/>
                <a:cs typeface="+mn-cs"/>
              </a:rPr>
              <a:t>Incorporar </a:t>
            </a:r>
            <a:r>
              <a:rPr lang="pt-PT" sz="4400" kern="1200" dirty="0">
                <a:solidFill>
                  <a:schemeClr val="tx1"/>
                </a:solidFill>
                <a:latin typeface="+mn-lt"/>
                <a:ea typeface="+mn-ea"/>
                <a:cs typeface="+mn-cs"/>
              </a:rPr>
              <a:t>módulos sobre património nos programas curriculares relacionados com o turismo, as artes e a história.</a:t>
            </a:r>
          </a:p>
          <a:p>
            <a:pPr marL="800100" indent="-571500">
              <a:buFont typeface="Arial" panose="020B0604020202020204" pitchFamily="34" charset="0"/>
              <a:buChar char="•"/>
            </a:pPr>
            <a:r>
              <a:rPr lang="pt-PT" sz="4400" b="1" kern="1200" dirty="0">
                <a:solidFill>
                  <a:schemeClr val="accent1"/>
                </a:solidFill>
                <a:latin typeface="+mn-lt"/>
                <a:ea typeface="+mn-ea"/>
                <a:cs typeface="+mn-cs"/>
              </a:rPr>
              <a:t>Utilizar </a:t>
            </a:r>
            <a:r>
              <a:rPr lang="pt-PT" sz="4400" kern="1200" dirty="0">
                <a:solidFill>
                  <a:schemeClr val="tx1"/>
                </a:solidFill>
                <a:latin typeface="+mn-lt"/>
                <a:ea typeface="+mn-ea"/>
                <a:cs typeface="+mn-cs"/>
              </a:rPr>
              <a:t>estudos de caso locais e visitas ao local para a aprendizagem experiencial.</a:t>
            </a:r>
          </a:p>
          <a:p>
            <a:pPr marL="800100" indent="-571500">
              <a:buFont typeface="Arial" panose="020B0604020202020204" pitchFamily="34" charset="0"/>
              <a:buChar char="•"/>
            </a:pPr>
            <a:r>
              <a:rPr lang="pt-PT" sz="4400" b="1" kern="1200" dirty="0">
                <a:solidFill>
                  <a:schemeClr val="accent1"/>
                </a:solidFill>
                <a:latin typeface="+mn-lt"/>
                <a:ea typeface="+mn-ea"/>
                <a:cs typeface="+mn-cs"/>
              </a:rPr>
              <a:t>Incentivar </a:t>
            </a:r>
            <a:r>
              <a:rPr lang="pt-PT" sz="4400" kern="1200" dirty="0">
                <a:solidFill>
                  <a:schemeClr val="tx1"/>
                </a:solidFill>
                <a:latin typeface="+mn-lt"/>
                <a:ea typeface="+mn-ea"/>
                <a:cs typeface="+mn-cs"/>
              </a:rPr>
              <a:t>a documentação e a transmissão oral do conhecimento tradicional.</a:t>
            </a:r>
          </a:p>
          <a:p>
            <a:pPr marL="800100" indent="-571500">
              <a:buFont typeface="Arial" panose="020B0604020202020204" pitchFamily="34" charset="0"/>
              <a:buChar char="•"/>
            </a:pPr>
            <a:r>
              <a:rPr lang="pt-PT" sz="4400" b="1" kern="1200" dirty="0">
                <a:solidFill>
                  <a:schemeClr val="accent1"/>
                </a:solidFill>
                <a:latin typeface="+mn-lt"/>
                <a:ea typeface="+mn-ea"/>
                <a:cs typeface="+mn-cs"/>
              </a:rPr>
              <a:t>Estabelecer </a:t>
            </a:r>
            <a:r>
              <a:rPr lang="pt-PT" sz="4400" kern="1200" dirty="0">
                <a:solidFill>
                  <a:schemeClr val="tx1"/>
                </a:solidFill>
                <a:latin typeface="+mn-lt"/>
                <a:ea typeface="+mn-ea"/>
                <a:cs typeface="+mn-cs"/>
              </a:rPr>
              <a:t>parcerias com instituições culturais e comunidades.</a:t>
            </a:r>
          </a:p>
          <a:p>
            <a:pPr marL="800100" indent="-571500">
              <a:buFont typeface="Arial" panose="020B0604020202020204" pitchFamily="34" charset="0"/>
              <a:buChar char="•"/>
            </a:pPr>
            <a:r>
              <a:rPr lang="pt-PT" sz="4400" b="1" kern="1200" dirty="0">
                <a:solidFill>
                  <a:schemeClr val="accent1"/>
                </a:solidFill>
                <a:latin typeface="+mn-lt"/>
                <a:ea typeface="+mn-ea"/>
                <a:cs typeface="+mn-cs"/>
              </a:rPr>
              <a:t>Promover </a:t>
            </a:r>
            <a:r>
              <a:rPr lang="pt-PT" sz="4400" kern="1200" dirty="0">
                <a:solidFill>
                  <a:schemeClr val="tx1"/>
                </a:solidFill>
                <a:latin typeface="+mn-lt"/>
                <a:ea typeface="+mn-ea"/>
                <a:cs typeface="+mn-cs"/>
              </a:rPr>
              <a:t>competências profissionais ligadas às práticas culturais (por exemplo, artesanato, património culinário).</a:t>
            </a:r>
            <a:endParaRPr lang="en-US" sz="4400" kern="1200" dirty="0">
              <a:solidFill>
                <a:schemeClr val="tx1"/>
              </a:solidFill>
              <a:latin typeface="+mn-lt"/>
              <a:ea typeface="+mn-ea"/>
            </a:endParaRPr>
          </a:p>
        </p:txBody>
      </p:sp>
    </p:spTree>
    <p:extLst>
      <p:ext uri="{BB962C8B-B14F-4D97-AF65-F5344CB8AC3E}">
        <p14:creationId xmlns:p14="http://schemas.microsoft.com/office/powerpoint/2010/main" val="3672262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3998" cy="137147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2433194"/>
            <a:ext cx="1463037" cy="134692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80158" y="1227908"/>
            <a:ext cx="21814974" cy="37882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2087262" y="1619796"/>
            <a:ext cx="19885432" cy="3108960"/>
          </a:xfrm>
        </p:spPr>
        <p:txBody>
          <a:bodyPr vert="horz" lIns="91440" tIns="45720" rIns="91440" bIns="45720" rtlCol="0" anchor="ctr">
            <a:normAutofit/>
          </a:bodyPr>
          <a:lstStyle/>
          <a:p>
            <a:pPr>
              <a:spcBef>
                <a:spcPct val="0"/>
              </a:spcBef>
            </a:pPr>
            <a:r>
              <a:rPr lang="pt-PT" sz="9600" kern="1200" dirty="0">
                <a:solidFill>
                  <a:schemeClr val="tx1"/>
                </a:solidFill>
                <a:latin typeface="+mj-lt"/>
                <a:ea typeface="+mj-ea"/>
                <a:cs typeface="+mj-cs"/>
              </a:rPr>
              <a:t>O papel dos educadores na preservação do património</a:t>
            </a:r>
            <a:endParaRPr lang="en" sz="9600" kern="1200" dirty="0">
              <a:solidFill>
                <a:schemeClr val="tx1"/>
              </a:solidFill>
              <a:latin typeface="+mj-lt"/>
              <a:ea typeface="+mj-ea"/>
              <a:cs typeface="+mj-cs"/>
            </a:endParaRPr>
          </a:p>
        </p:txBody>
      </p:sp>
      <p:sp>
        <p:nvSpPr>
          <p:cNvPr id="2" name="Text Placeholder 1"/>
          <p:cNvSpPr>
            <a:spLocks noGrp="1"/>
          </p:cNvSpPr>
          <p:nvPr>
            <p:ph type="body" idx="1"/>
          </p:nvPr>
        </p:nvSpPr>
        <p:spPr>
          <a:xfrm>
            <a:off x="2002898" y="5408028"/>
            <a:ext cx="19882638" cy="6249316"/>
          </a:xfrm>
        </p:spPr>
        <p:txBody>
          <a:bodyPr vert="horz" lIns="91440" tIns="45720" rIns="91440" bIns="45720" rtlCol="0" anchor="ctr">
            <a:normAutofit fontScale="92500"/>
          </a:bodyPr>
          <a:lstStyle/>
          <a:p>
            <a:pPr marL="914400" indent="-685800">
              <a:buFont typeface="Arial" panose="020B0604020202020204" pitchFamily="34" charset="0"/>
              <a:buChar char="•"/>
            </a:pPr>
            <a:r>
              <a:rPr lang="pt-PT" sz="4800" b="1" kern="1200" dirty="0">
                <a:solidFill>
                  <a:schemeClr val="accent1"/>
                </a:solidFill>
                <a:latin typeface="+mn-lt"/>
                <a:ea typeface="+mn-ea"/>
                <a:cs typeface="+mn-cs"/>
              </a:rPr>
              <a:t>Atuar </a:t>
            </a:r>
            <a:r>
              <a:rPr lang="pt-PT" sz="4800" kern="1200" dirty="0">
                <a:solidFill>
                  <a:schemeClr val="tx1"/>
                </a:solidFill>
                <a:latin typeface="+mn-lt"/>
                <a:ea typeface="+mn-ea"/>
                <a:cs typeface="+mn-cs"/>
              </a:rPr>
              <a:t>como mediadores culturais e facilitadores da aprendizagem </a:t>
            </a:r>
            <a:r>
              <a:rPr lang="pt-PT" sz="4800" kern="1200" dirty="0" err="1">
                <a:solidFill>
                  <a:schemeClr val="tx1"/>
                </a:solidFill>
                <a:latin typeface="+mn-lt"/>
                <a:ea typeface="+mn-ea"/>
                <a:cs typeface="+mn-cs"/>
              </a:rPr>
              <a:t>intergeracional</a:t>
            </a:r>
            <a:r>
              <a:rPr lang="pt-PT" sz="4800" kern="1200" dirty="0">
                <a:solidFill>
                  <a:schemeClr val="tx1"/>
                </a:solidFill>
                <a:latin typeface="+mn-lt"/>
                <a:ea typeface="+mn-ea"/>
                <a:cs typeface="+mn-cs"/>
              </a:rPr>
              <a:t>.</a:t>
            </a:r>
          </a:p>
          <a:p>
            <a:pPr marL="914400" indent="-685800">
              <a:buFont typeface="Arial" panose="020B0604020202020204" pitchFamily="34" charset="0"/>
              <a:buChar char="•"/>
            </a:pPr>
            <a:r>
              <a:rPr lang="pt-PT" sz="4800" b="1" kern="1200" dirty="0">
                <a:solidFill>
                  <a:schemeClr val="accent1"/>
                </a:solidFill>
                <a:latin typeface="+mn-lt"/>
                <a:ea typeface="+mn-ea"/>
                <a:cs typeface="+mn-cs"/>
              </a:rPr>
              <a:t>Incentivar </a:t>
            </a:r>
            <a:r>
              <a:rPr lang="pt-PT" sz="4800" kern="1200" dirty="0">
                <a:solidFill>
                  <a:schemeClr val="tx1"/>
                </a:solidFill>
                <a:latin typeface="+mn-lt"/>
                <a:ea typeface="+mn-ea"/>
                <a:cs typeface="+mn-cs"/>
              </a:rPr>
              <a:t>o orgulho na identidade cultural e o respeito pela diversidade.</a:t>
            </a:r>
          </a:p>
          <a:p>
            <a:pPr marL="914400" indent="-685800">
              <a:buFont typeface="Arial" panose="020B0604020202020204" pitchFamily="34" charset="0"/>
              <a:buChar char="•"/>
            </a:pPr>
            <a:r>
              <a:rPr lang="pt-PT" sz="4800" b="1" kern="1200" dirty="0">
                <a:solidFill>
                  <a:schemeClr val="accent1"/>
                </a:solidFill>
                <a:latin typeface="+mn-lt"/>
                <a:ea typeface="+mn-ea"/>
                <a:cs typeface="+mn-cs"/>
              </a:rPr>
              <a:t>Promover </a:t>
            </a:r>
            <a:r>
              <a:rPr lang="pt-PT" sz="4800" kern="1200" dirty="0">
                <a:solidFill>
                  <a:schemeClr val="tx1"/>
                </a:solidFill>
                <a:latin typeface="+mn-lt"/>
                <a:ea typeface="+mn-ea"/>
                <a:cs typeface="+mn-cs"/>
              </a:rPr>
              <a:t>o pensamento crítico sobre a proteção do património e a sustentabilidade.</a:t>
            </a:r>
          </a:p>
          <a:p>
            <a:pPr marL="914400" indent="-685800">
              <a:buFont typeface="Arial" panose="020B0604020202020204" pitchFamily="34" charset="0"/>
              <a:buChar char="•"/>
            </a:pPr>
            <a:r>
              <a:rPr lang="pt-PT" sz="4800" b="1" kern="1200" dirty="0">
                <a:solidFill>
                  <a:schemeClr val="accent1"/>
                </a:solidFill>
                <a:latin typeface="+mn-lt"/>
                <a:ea typeface="+mn-ea"/>
                <a:cs typeface="+mn-cs"/>
              </a:rPr>
              <a:t>Integrar </a:t>
            </a:r>
            <a:r>
              <a:rPr lang="pt-PT" sz="4800" kern="1200" dirty="0">
                <a:solidFill>
                  <a:schemeClr val="tx1"/>
                </a:solidFill>
                <a:latin typeface="+mn-lt"/>
                <a:ea typeface="+mn-ea"/>
                <a:cs typeface="+mn-cs"/>
              </a:rPr>
              <a:t>abordagens interdisciplinares e métodos participativos.</a:t>
            </a:r>
          </a:p>
          <a:p>
            <a:pPr marL="914400" indent="-685800">
              <a:buFont typeface="Arial" panose="020B0604020202020204" pitchFamily="34" charset="0"/>
              <a:buChar char="•"/>
            </a:pPr>
            <a:r>
              <a:rPr lang="pt-PT" sz="4800" b="1" kern="1200" dirty="0">
                <a:solidFill>
                  <a:schemeClr val="accent1"/>
                </a:solidFill>
                <a:latin typeface="+mn-lt"/>
                <a:ea typeface="+mn-ea"/>
                <a:cs typeface="+mn-cs"/>
              </a:rPr>
              <a:t>Defender </a:t>
            </a:r>
            <a:r>
              <a:rPr lang="pt-PT" sz="4800" kern="1200" dirty="0">
                <a:solidFill>
                  <a:schemeClr val="tx1"/>
                </a:solidFill>
                <a:latin typeface="+mn-lt"/>
                <a:ea typeface="+mn-ea"/>
                <a:cs typeface="+mn-cs"/>
              </a:rPr>
              <a:t>a inclusão do património nos quadros políticos e institucionais.</a:t>
            </a:r>
            <a:endParaRPr lang="en-US" sz="4800" kern="1200" dirty="0">
              <a:solidFill>
                <a:schemeClr val="tx1"/>
              </a:solidFill>
              <a:latin typeface="+mn-lt"/>
              <a:ea typeface="+mn-ea"/>
            </a:endParaRP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676400" y="12970626"/>
            <a:ext cx="210312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4" descr="European flag emblem and multilingual disclaimer - European ...">
            <a:extLst>
              <a:ext uri="{FF2B5EF4-FFF2-40B4-BE49-F238E27FC236}">
                <a16:creationId xmlns:a16="http://schemas.microsoft.com/office/drawing/2014/main" id="{D1D264B2-4645-CFD7-CBB9-4841D048FA9A}"/>
              </a:ext>
            </a:extLst>
          </p:cNvPr>
          <p:cNvPicPr>
            <a:picLocks noChangeAspect="1"/>
          </p:cNvPicPr>
          <p:nvPr/>
        </p:nvPicPr>
        <p:blipFill>
          <a:blip r:embed="rId2"/>
          <a:stretch>
            <a:fillRect/>
          </a:stretch>
        </p:blipFill>
        <p:spPr>
          <a:xfrm>
            <a:off x="722840" y="12199504"/>
            <a:ext cx="3205016" cy="666433"/>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3998" cy="137147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2433194"/>
            <a:ext cx="1463037" cy="1346920"/>
            <a:chOff x="3940602" y="308034"/>
            <a:chExt cx="2116791" cy="3428999"/>
          </a:xfrm>
          <a:solidFill>
            <a:schemeClr val="accent4"/>
          </a:solidFill>
        </p:grpSpPr>
        <p:sp>
          <p:nvSpPr>
            <p:cNvPr id="23" name="Rectangle 2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80158" y="1227908"/>
            <a:ext cx="21814974" cy="37882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2743192" y="1619796"/>
            <a:ext cx="19690089" cy="2554639"/>
          </a:xfrm>
        </p:spPr>
        <p:txBody>
          <a:bodyPr vert="horz" lIns="91440" tIns="45720" rIns="91440" bIns="45720" rtlCol="0" anchor="ctr">
            <a:normAutofit/>
          </a:bodyPr>
          <a:lstStyle/>
          <a:p>
            <a:pPr>
              <a:spcBef>
                <a:spcPct val="0"/>
              </a:spcBef>
            </a:pPr>
            <a:r>
              <a:rPr lang="pt-PT" sz="9600" kern="1200" dirty="0">
                <a:solidFill>
                  <a:schemeClr val="tx1"/>
                </a:solidFill>
                <a:latin typeface="+mj-lt"/>
                <a:ea typeface="+mj-ea"/>
                <a:cs typeface="+mj-cs"/>
              </a:rPr>
              <a:t>Reflexões e conclusões</a:t>
            </a:r>
            <a:endParaRPr lang="en" sz="9600" kern="1200" dirty="0">
              <a:solidFill>
                <a:schemeClr val="tx1"/>
              </a:solidFill>
              <a:latin typeface="+mj-lt"/>
              <a:ea typeface="+mj-ea"/>
              <a:cs typeface="+mj-cs"/>
            </a:endParaRPr>
          </a:p>
        </p:txBody>
      </p:sp>
      <p:cxnSp>
        <p:nvCxnSpPr>
          <p:cNvPr id="29" name="Straight Connector 28">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676400" y="12970626"/>
            <a:ext cx="210312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Text Placeholder 1">
            <a:extLst>
              <a:ext uri="{FF2B5EF4-FFF2-40B4-BE49-F238E27FC236}">
                <a16:creationId xmlns:a16="http://schemas.microsoft.com/office/drawing/2014/main" id="{E867ADE2-5A39-C11F-3C33-9FCF4C811A1D}"/>
              </a:ext>
            </a:extLst>
          </p:cNvPr>
          <p:cNvGraphicFramePr/>
          <p:nvPr>
            <p:extLst>
              <p:ext uri="{D42A27DB-BD31-4B8C-83A1-F6EECF244321}">
                <p14:modId xmlns:p14="http://schemas.microsoft.com/office/powerpoint/2010/main" val="3123663545"/>
              </p:ext>
            </p:extLst>
          </p:nvPr>
        </p:nvGraphicFramePr>
        <p:xfrm>
          <a:off x="1280158" y="5314796"/>
          <a:ext cx="20756880" cy="64198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8" name="Picture 37" descr="European flag emblem and multilingual disclaimer - European ...">
            <a:extLst>
              <a:ext uri="{FF2B5EF4-FFF2-40B4-BE49-F238E27FC236}">
                <a16:creationId xmlns:a16="http://schemas.microsoft.com/office/drawing/2014/main" id="{7D67F009-CA21-6D57-87D4-A5FBDA618287}"/>
              </a:ext>
            </a:extLst>
          </p:cNvPr>
          <p:cNvPicPr>
            <a:picLocks noChangeAspect="1"/>
          </p:cNvPicPr>
          <p:nvPr/>
        </p:nvPicPr>
        <p:blipFill>
          <a:blip r:embed="rId7"/>
          <a:stretch>
            <a:fillRect/>
          </a:stretch>
        </p:blipFill>
        <p:spPr>
          <a:xfrm>
            <a:off x="722840" y="12184111"/>
            <a:ext cx="3081864" cy="666432"/>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676400" y="730250"/>
            <a:ext cx="21031200" cy="2651126"/>
          </a:xfrm>
        </p:spPr>
        <p:txBody>
          <a:bodyPr vert="horz" lIns="91440" tIns="45720" rIns="91440" bIns="45720" rtlCol="0" anchor="ctr">
            <a:normAutofit fontScale="90000"/>
          </a:bodyPr>
          <a:lstStyle/>
          <a:p>
            <a:pPr>
              <a:spcBef>
                <a:spcPct val="0"/>
              </a:spcBef>
            </a:pPr>
            <a:r>
              <a:rPr lang="pt-PT" sz="10800" kern="1200" dirty="0">
                <a:solidFill>
                  <a:schemeClr val="tx1"/>
                </a:solidFill>
                <a:latin typeface="+mj-lt"/>
                <a:ea typeface="+mj-ea"/>
                <a:cs typeface="+mj-cs"/>
              </a:rPr>
              <a:t>Perguntas e respostas e debate aberto</a:t>
            </a:r>
            <a:endParaRPr lang="en" sz="10800" kern="1200" dirty="0">
              <a:solidFill>
                <a:schemeClr val="tx1"/>
              </a:solidFill>
              <a:latin typeface="+mj-lt"/>
              <a:ea typeface="+mj-ea"/>
              <a:cs typeface="+mj-cs"/>
            </a:endParaRPr>
          </a:p>
        </p:txBody>
      </p:sp>
      <p:sp>
        <p:nvSpPr>
          <p:cNvPr id="2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76400" y="3730626"/>
            <a:ext cx="20848320" cy="36576"/>
          </a:xfrm>
          <a:custGeom>
            <a:avLst/>
            <a:gdLst>
              <a:gd name="csX0" fmla="*/ 0 w 20848320"/>
              <a:gd name="csY0" fmla="*/ 0 h 36576"/>
              <a:gd name="csX1" fmla="*/ 694944 w 20848320"/>
              <a:gd name="csY1" fmla="*/ 0 h 36576"/>
              <a:gd name="csX2" fmla="*/ 764438 w 20848320"/>
              <a:gd name="csY2" fmla="*/ 0 h 36576"/>
              <a:gd name="csX3" fmla="*/ 1250899 w 20848320"/>
              <a:gd name="csY3" fmla="*/ 0 h 36576"/>
              <a:gd name="csX4" fmla="*/ 2154326 w 20848320"/>
              <a:gd name="csY4" fmla="*/ 0 h 36576"/>
              <a:gd name="csX5" fmla="*/ 3266237 w 20848320"/>
              <a:gd name="csY5" fmla="*/ 0 h 36576"/>
              <a:gd name="csX6" fmla="*/ 3335731 w 20848320"/>
              <a:gd name="csY6" fmla="*/ 0 h 36576"/>
              <a:gd name="csX7" fmla="*/ 3405226 w 20848320"/>
              <a:gd name="csY7" fmla="*/ 0 h 36576"/>
              <a:gd name="csX8" fmla="*/ 4517136 w 20848320"/>
              <a:gd name="csY8" fmla="*/ 0 h 36576"/>
              <a:gd name="csX9" fmla="*/ 4586630 w 20848320"/>
              <a:gd name="csY9" fmla="*/ 0 h 36576"/>
              <a:gd name="csX10" fmla="*/ 5281574 w 20848320"/>
              <a:gd name="csY10" fmla="*/ 0 h 36576"/>
              <a:gd name="csX11" fmla="*/ 5559552 w 20848320"/>
              <a:gd name="csY11" fmla="*/ 0 h 36576"/>
              <a:gd name="csX12" fmla="*/ 5837530 w 20848320"/>
              <a:gd name="csY12" fmla="*/ 0 h 36576"/>
              <a:gd name="csX13" fmla="*/ 6115507 w 20848320"/>
              <a:gd name="csY13" fmla="*/ 0 h 36576"/>
              <a:gd name="csX14" fmla="*/ 6393485 w 20848320"/>
              <a:gd name="csY14" fmla="*/ 0 h 36576"/>
              <a:gd name="csX15" fmla="*/ 6879946 w 20848320"/>
              <a:gd name="csY15" fmla="*/ 0 h 36576"/>
              <a:gd name="csX16" fmla="*/ 7157923 w 20848320"/>
              <a:gd name="csY16" fmla="*/ 0 h 36576"/>
              <a:gd name="csX17" fmla="*/ 7644384 w 20848320"/>
              <a:gd name="csY17" fmla="*/ 0 h 36576"/>
              <a:gd name="csX18" fmla="*/ 8547811 w 20848320"/>
              <a:gd name="csY18" fmla="*/ 0 h 36576"/>
              <a:gd name="csX19" fmla="*/ 8825789 w 20848320"/>
              <a:gd name="csY19" fmla="*/ 0 h 36576"/>
              <a:gd name="csX20" fmla="*/ 8895283 w 20848320"/>
              <a:gd name="csY20" fmla="*/ 0 h 36576"/>
              <a:gd name="csX21" fmla="*/ 10007194 w 20848320"/>
              <a:gd name="csY21" fmla="*/ 0 h 36576"/>
              <a:gd name="csX22" fmla="*/ 10076688 w 20848320"/>
              <a:gd name="csY22" fmla="*/ 0 h 36576"/>
              <a:gd name="csX23" fmla="*/ 10771632 w 20848320"/>
              <a:gd name="csY23" fmla="*/ 0 h 36576"/>
              <a:gd name="csX24" fmla="*/ 10841126 w 20848320"/>
              <a:gd name="csY24" fmla="*/ 0 h 36576"/>
              <a:gd name="csX25" fmla="*/ 11744554 w 20848320"/>
              <a:gd name="csY25" fmla="*/ 0 h 36576"/>
              <a:gd name="csX26" fmla="*/ 12439498 w 20848320"/>
              <a:gd name="csY26" fmla="*/ 0 h 36576"/>
              <a:gd name="csX27" fmla="*/ 13342925 w 20848320"/>
              <a:gd name="csY27" fmla="*/ 0 h 36576"/>
              <a:gd name="csX28" fmla="*/ 14037869 w 20848320"/>
              <a:gd name="csY28" fmla="*/ 0 h 36576"/>
              <a:gd name="csX29" fmla="*/ 14941296 w 20848320"/>
              <a:gd name="csY29" fmla="*/ 0 h 36576"/>
              <a:gd name="csX30" fmla="*/ 15844723 w 20848320"/>
              <a:gd name="csY30" fmla="*/ 0 h 36576"/>
              <a:gd name="csX31" fmla="*/ 16956634 w 20848320"/>
              <a:gd name="csY31" fmla="*/ 0 h 36576"/>
              <a:gd name="csX32" fmla="*/ 17026128 w 20848320"/>
              <a:gd name="csY32" fmla="*/ 0 h 36576"/>
              <a:gd name="csX33" fmla="*/ 17095622 w 20848320"/>
              <a:gd name="csY33" fmla="*/ 0 h 36576"/>
              <a:gd name="csX34" fmla="*/ 18207533 w 20848320"/>
              <a:gd name="csY34" fmla="*/ 0 h 36576"/>
              <a:gd name="csX35" fmla="*/ 18693994 w 20848320"/>
              <a:gd name="csY35" fmla="*/ 0 h 36576"/>
              <a:gd name="csX36" fmla="*/ 19805904 w 20848320"/>
              <a:gd name="csY36" fmla="*/ 0 h 36576"/>
              <a:gd name="csX37" fmla="*/ 20848320 w 20848320"/>
              <a:gd name="csY37" fmla="*/ 0 h 36576"/>
              <a:gd name="csX38" fmla="*/ 20848320 w 20848320"/>
              <a:gd name="csY38" fmla="*/ 36576 h 36576"/>
              <a:gd name="csX39" fmla="*/ 20153376 w 20848320"/>
              <a:gd name="csY39" fmla="*/ 36576 h 36576"/>
              <a:gd name="csX40" fmla="*/ 19041466 w 20848320"/>
              <a:gd name="csY40" fmla="*/ 36576 h 36576"/>
              <a:gd name="csX41" fmla="*/ 18346522 w 20848320"/>
              <a:gd name="csY41" fmla="*/ 36576 h 36576"/>
              <a:gd name="csX42" fmla="*/ 18277027 w 20848320"/>
              <a:gd name="csY42" fmla="*/ 36576 h 36576"/>
              <a:gd name="csX43" fmla="*/ 17999050 w 20848320"/>
              <a:gd name="csY43" fmla="*/ 36576 h 36576"/>
              <a:gd name="csX44" fmla="*/ 17512589 w 20848320"/>
              <a:gd name="csY44" fmla="*/ 36576 h 36576"/>
              <a:gd name="csX45" fmla="*/ 16609162 w 20848320"/>
              <a:gd name="csY45" fmla="*/ 36576 h 36576"/>
              <a:gd name="csX46" fmla="*/ 15705734 w 20848320"/>
              <a:gd name="csY46" fmla="*/ 36576 h 36576"/>
              <a:gd name="csX47" fmla="*/ 15010790 w 20848320"/>
              <a:gd name="csY47" fmla="*/ 36576 h 36576"/>
              <a:gd name="csX48" fmla="*/ 14524330 w 20848320"/>
              <a:gd name="csY48" fmla="*/ 36576 h 36576"/>
              <a:gd name="csX49" fmla="*/ 13412419 w 20848320"/>
              <a:gd name="csY49" fmla="*/ 36576 h 36576"/>
              <a:gd name="csX50" fmla="*/ 12717475 w 20848320"/>
              <a:gd name="csY50" fmla="*/ 36576 h 36576"/>
              <a:gd name="csX51" fmla="*/ 12439498 w 20848320"/>
              <a:gd name="csY51" fmla="*/ 36576 h 36576"/>
              <a:gd name="csX52" fmla="*/ 12161520 w 20848320"/>
              <a:gd name="csY52" fmla="*/ 36576 h 36576"/>
              <a:gd name="csX53" fmla="*/ 12092026 w 20848320"/>
              <a:gd name="csY53" fmla="*/ 36576 h 36576"/>
              <a:gd name="csX54" fmla="*/ 11397082 w 20848320"/>
              <a:gd name="csY54" fmla="*/ 36576 h 36576"/>
              <a:gd name="csX55" fmla="*/ 11119104 w 20848320"/>
              <a:gd name="csY55" fmla="*/ 36576 h 36576"/>
              <a:gd name="csX56" fmla="*/ 10007194 w 20848320"/>
              <a:gd name="csY56" fmla="*/ 36576 h 36576"/>
              <a:gd name="csX57" fmla="*/ 9103766 w 20848320"/>
              <a:gd name="csY57" fmla="*/ 36576 h 36576"/>
              <a:gd name="csX58" fmla="*/ 8617306 w 20848320"/>
              <a:gd name="csY58" fmla="*/ 36576 h 36576"/>
              <a:gd name="csX59" fmla="*/ 7505395 w 20848320"/>
              <a:gd name="csY59" fmla="*/ 36576 h 36576"/>
              <a:gd name="csX60" fmla="*/ 6810451 w 20848320"/>
              <a:gd name="csY60" fmla="*/ 36576 h 36576"/>
              <a:gd name="csX61" fmla="*/ 6532474 w 20848320"/>
              <a:gd name="csY61" fmla="*/ 36576 h 36576"/>
              <a:gd name="csX62" fmla="*/ 5420563 w 20848320"/>
              <a:gd name="csY62" fmla="*/ 36576 h 36576"/>
              <a:gd name="csX63" fmla="*/ 5142586 w 20848320"/>
              <a:gd name="csY63" fmla="*/ 36576 h 36576"/>
              <a:gd name="csX64" fmla="*/ 4864608 w 20848320"/>
              <a:gd name="csY64" fmla="*/ 36576 h 36576"/>
              <a:gd name="csX65" fmla="*/ 4169664 w 20848320"/>
              <a:gd name="csY65" fmla="*/ 36576 h 36576"/>
              <a:gd name="csX66" fmla="*/ 3266237 w 20848320"/>
              <a:gd name="csY66" fmla="*/ 36576 h 36576"/>
              <a:gd name="csX67" fmla="*/ 2154326 w 20848320"/>
              <a:gd name="csY67" fmla="*/ 36576 h 36576"/>
              <a:gd name="csX68" fmla="*/ 1876349 w 20848320"/>
              <a:gd name="csY68" fmla="*/ 36576 h 36576"/>
              <a:gd name="csX69" fmla="*/ 1806854 w 20848320"/>
              <a:gd name="csY69" fmla="*/ 36576 h 36576"/>
              <a:gd name="csX70" fmla="*/ 694944 w 20848320"/>
              <a:gd name="csY70" fmla="*/ 36576 h 36576"/>
              <a:gd name="csX71" fmla="*/ 0 w 20848320"/>
              <a:gd name="csY71" fmla="*/ 36576 h 36576"/>
              <a:gd name="csX72" fmla="*/ 0 w 20848320"/>
              <a:gd name="csY72" fmla="*/ 0 h 365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Lst>
            <a:rect l="l" t="t" r="r" b="b"/>
            <a:pathLst>
              <a:path w="20848320" h="36576" fill="none" extrusionOk="0">
                <a:moveTo>
                  <a:pt x="0" y="0"/>
                </a:moveTo>
                <a:cubicBezTo>
                  <a:pt x="287438" y="22528"/>
                  <a:pt x="359336" y="20369"/>
                  <a:pt x="694944" y="0"/>
                </a:cubicBezTo>
                <a:cubicBezTo>
                  <a:pt x="1030552" y="-20369"/>
                  <a:pt x="729855" y="-1592"/>
                  <a:pt x="764438" y="0"/>
                </a:cubicBezTo>
                <a:cubicBezTo>
                  <a:pt x="799021" y="1592"/>
                  <a:pt x="1137869" y="9784"/>
                  <a:pt x="1250899" y="0"/>
                </a:cubicBezTo>
                <a:cubicBezTo>
                  <a:pt x="1363929" y="-9784"/>
                  <a:pt x="1753246" y="40003"/>
                  <a:pt x="2154326" y="0"/>
                </a:cubicBezTo>
                <a:cubicBezTo>
                  <a:pt x="2555406" y="-40003"/>
                  <a:pt x="2824976" y="54746"/>
                  <a:pt x="3266237" y="0"/>
                </a:cubicBezTo>
                <a:cubicBezTo>
                  <a:pt x="3707498" y="-54746"/>
                  <a:pt x="3309246" y="-1781"/>
                  <a:pt x="3335731" y="0"/>
                </a:cubicBezTo>
                <a:cubicBezTo>
                  <a:pt x="3362216" y="1781"/>
                  <a:pt x="3373528" y="2207"/>
                  <a:pt x="3405226" y="0"/>
                </a:cubicBezTo>
                <a:cubicBezTo>
                  <a:pt x="3436924" y="-2207"/>
                  <a:pt x="4135324" y="25277"/>
                  <a:pt x="4517136" y="0"/>
                </a:cubicBezTo>
                <a:cubicBezTo>
                  <a:pt x="4898948" y="-25277"/>
                  <a:pt x="4557949" y="-2516"/>
                  <a:pt x="4586630" y="0"/>
                </a:cubicBezTo>
                <a:cubicBezTo>
                  <a:pt x="4615311" y="2516"/>
                  <a:pt x="5077409" y="-9891"/>
                  <a:pt x="5281574" y="0"/>
                </a:cubicBezTo>
                <a:cubicBezTo>
                  <a:pt x="5485739" y="9891"/>
                  <a:pt x="5443559" y="-5467"/>
                  <a:pt x="5559552" y="0"/>
                </a:cubicBezTo>
                <a:cubicBezTo>
                  <a:pt x="5675545" y="5467"/>
                  <a:pt x="5778640" y="11290"/>
                  <a:pt x="5837530" y="0"/>
                </a:cubicBezTo>
                <a:cubicBezTo>
                  <a:pt x="5896420" y="-11290"/>
                  <a:pt x="6014807" y="1863"/>
                  <a:pt x="6115507" y="0"/>
                </a:cubicBezTo>
                <a:cubicBezTo>
                  <a:pt x="6216207" y="-1863"/>
                  <a:pt x="6294132" y="-6346"/>
                  <a:pt x="6393485" y="0"/>
                </a:cubicBezTo>
                <a:cubicBezTo>
                  <a:pt x="6492838" y="6346"/>
                  <a:pt x="6763008" y="12750"/>
                  <a:pt x="6879946" y="0"/>
                </a:cubicBezTo>
                <a:cubicBezTo>
                  <a:pt x="6996884" y="-12750"/>
                  <a:pt x="7093159" y="-13719"/>
                  <a:pt x="7157923" y="0"/>
                </a:cubicBezTo>
                <a:cubicBezTo>
                  <a:pt x="7222687" y="13719"/>
                  <a:pt x="7524400" y="8593"/>
                  <a:pt x="7644384" y="0"/>
                </a:cubicBezTo>
                <a:cubicBezTo>
                  <a:pt x="7764368" y="-8593"/>
                  <a:pt x="8145139" y="-44634"/>
                  <a:pt x="8547811" y="0"/>
                </a:cubicBezTo>
                <a:cubicBezTo>
                  <a:pt x="8950483" y="44634"/>
                  <a:pt x="8733982" y="5523"/>
                  <a:pt x="8825789" y="0"/>
                </a:cubicBezTo>
                <a:cubicBezTo>
                  <a:pt x="8917596" y="-5523"/>
                  <a:pt x="8875601" y="-1069"/>
                  <a:pt x="8895283" y="0"/>
                </a:cubicBezTo>
                <a:cubicBezTo>
                  <a:pt x="8914965" y="1069"/>
                  <a:pt x="9567602" y="-51001"/>
                  <a:pt x="10007194" y="0"/>
                </a:cubicBezTo>
                <a:cubicBezTo>
                  <a:pt x="10446786" y="51001"/>
                  <a:pt x="10047890" y="905"/>
                  <a:pt x="10076688" y="0"/>
                </a:cubicBezTo>
                <a:cubicBezTo>
                  <a:pt x="10105486" y="-905"/>
                  <a:pt x="10547141" y="-5260"/>
                  <a:pt x="10771632" y="0"/>
                </a:cubicBezTo>
                <a:cubicBezTo>
                  <a:pt x="10996123" y="5260"/>
                  <a:pt x="10813824" y="1343"/>
                  <a:pt x="10841126" y="0"/>
                </a:cubicBezTo>
                <a:cubicBezTo>
                  <a:pt x="10868428" y="-1343"/>
                  <a:pt x="11294912" y="24686"/>
                  <a:pt x="11744554" y="0"/>
                </a:cubicBezTo>
                <a:cubicBezTo>
                  <a:pt x="12194196" y="-24686"/>
                  <a:pt x="12149708" y="-5490"/>
                  <a:pt x="12439498" y="0"/>
                </a:cubicBezTo>
                <a:cubicBezTo>
                  <a:pt x="12729288" y="5490"/>
                  <a:pt x="13157778" y="-19577"/>
                  <a:pt x="13342925" y="0"/>
                </a:cubicBezTo>
                <a:cubicBezTo>
                  <a:pt x="13528072" y="19577"/>
                  <a:pt x="13765176" y="-27556"/>
                  <a:pt x="14037869" y="0"/>
                </a:cubicBezTo>
                <a:cubicBezTo>
                  <a:pt x="14310562" y="27556"/>
                  <a:pt x="14511995" y="25809"/>
                  <a:pt x="14941296" y="0"/>
                </a:cubicBezTo>
                <a:cubicBezTo>
                  <a:pt x="15370597" y="-25809"/>
                  <a:pt x="15480555" y="104"/>
                  <a:pt x="15844723" y="0"/>
                </a:cubicBezTo>
                <a:cubicBezTo>
                  <a:pt x="16208891" y="-104"/>
                  <a:pt x="16495676" y="4331"/>
                  <a:pt x="16956634" y="0"/>
                </a:cubicBezTo>
                <a:cubicBezTo>
                  <a:pt x="17417592" y="-4331"/>
                  <a:pt x="17003410" y="160"/>
                  <a:pt x="17026128" y="0"/>
                </a:cubicBezTo>
                <a:cubicBezTo>
                  <a:pt x="17048846" y="-160"/>
                  <a:pt x="17079436" y="-3106"/>
                  <a:pt x="17095622" y="0"/>
                </a:cubicBezTo>
                <a:cubicBezTo>
                  <a:pt x="17111808" y="3106"/>
                  <a:pt x="17852289" y="-54323"/>
                  <a:pt x="18207533" y="0"/>
                </a:cubicBezTo>
                <a:cubicBezTo>
                  <a:pt x="18562777" y="54323"/>
                  <a:pt x="18529038" y="-11092"/>
                  <a:pt x="18693994" y="0"/>
                </a:cubicBezTo>
                <a:cubicBezTo>
                  <a:pt x="18858950" y="11092"/>
                  <a:pt x="19256678" y="-9900"/>
                  <a:pt x="19805904" y="0"/>
                </a:cubicBezTo>
                <a:cubicBezTo>
                  <a:pt x="20355130" y="9900"/>
                  <a:pt x="20583523" y="28506"/>
                  <a:pt x="20848320" y="0"/>
                </a:cubicBezTo>
                <a:cubicBezTo>
                  <a:pt x="20847390" y="7512"/>
                  <a:pt x="20848387" y="29063"/>
                  <a:pt x="20848320" y="36576"/>
                </a:cubicBezTo>
                <a:cubicBezTo>
                  <a:pt x="20548606" y="52456"/>
                  <a:pt x="20397513" y="60344"/>
                  <a:pt x="20153376" y="36576"/>
                </a:cubicBezTo>
                <a:cubicBezTo>
                  <a:pt x="19909239" y="12808"/>
                  <a:pt x="19318429" y="-9688"/>
                  <a:pt x="19041466" y="36576"/>
                </a:cubicBezTo>
                <a:cubicBezTo>
                  <a:pt x="18764503" y="82840"/>
                  <a:pt x="18635403" y="61144"/>
                  <a:pt x="18346522" y="36576"/>
                </a:cubicBezTo>
                <a:cubicBezTo>
                  <a:pt x="18057641" y="12008"/>
                  <a:pt x="18311383" y="38905"/>
                  <a:pt x="18277027" y="36576"/>
                </a:cubicBezTo>
                <a:cubicBezTo>
                  <a:pt x="18242671" y="34247"/>
                  <a:pt x="18062820" y="31016"/>
                  <a:pt x="17999050" y="36576"/>
                </a:cubicBezTo>
                <a:cubicBezTo>
                  <a:pt x="17935280" y="42136"/>
                  <a:pt x="17660872" y="54979"/>
                  <a:pt x="17512589" y="36576"/>
                </a:cubicBezTo>
                <a:cubicBezTo>
                  <a:pt x="17364306" y="18173"/>
                  <a:pt x="16937318" y="80009"/>
                  <a:pt x="16609162" y="36576"/>
                </a:cubicBezTo>
                <a:cubicBezTo>
                  <a:pt x="16281006" y="-6857"/>
                  <a:pt x="16026359" y="7033"/>
                  <a:pt x="15705734" y="36576"/>
                </a:cubicBezTo>
                <a:cubicBezTo>
                  <a:pt x="15385109" y="66119"/>
                  <a:pt x="15323052" y="38615"/>
                  <a:pt x="15010790" y="36576"/>
                </a:cubicBezTo>
                <a:cubicBezTo>
                  <a:pt x="14698528" y="34537"/>
                  <a:pt x="14760748" y="28823"/>
                  <a:pt x="14524330" y="36576"/>
                </a:cubicBezTo>
                <a:cubicBezTo>
                  <a:pt x="14287912" y="44329"/>
                  <a:pt x="13893156" y="2492"/>
                  <a:pt x="13412419" y="36576"/>
                </a:cubicBezTo>
                <a:cubicBezTo>
                  <a:pt x="12931682" y="70660"/>
                  <a:pt x="12908816" y="69060"/>
                  <a:pt x="12717475" y="36576"/>
                </a:cubicBezTo>
                <a:cubicBezTo>
                  <a:pt x="12526134" y="4092"/>
                  <a:pt x="12552704" y="35640"/>
                  <a:pt x="12439498" y="36576"/>
                </a:cubicBezTo>
                <a:cubicBezTo>
                  <a:pt x="12326292" y="37512"/>
                  <a:pt x="12226104" y="42247"/>
                  <a:pt x="12161520" y="36576"/>
                </a:cubicBezTo>
                <a:cubicBezTo>
                  <a:pt x="12096936" y="30905"/>
                  <a:pt x="12120700" y="34184"/>
                  <a:pt x="12092026" y="36576"/>
                </a:cubicBezTo>
                <a:cubicBezTo>
                  <a:pt x="12063352" y="38968"/>
                  <a:pt x="11659810" y="42950"/>
                  <a:pt x="11397082" y="36576"/>
                </a:cubicBezTo>
                <a:cubicBezTo>
                  <a:pt x="11134354" y="30202"/>
                  <a:pt x="11178557" y="27400"/>
                  <a:pt x="11119104" y="36576"/>
                </a:cubicBezTo>
                <a:cubicBezTo>
                  <a:pt x="11059651" y="45752"/>
                  <a:pt x="10338964" y="-13151"/>
                  <a:pt x="10007194" y="36576"/>
                </a:cubicBezTo>
                <a:cubicBezTo>
                  <a:pt x="9675424" y="86303"/>
                  <a:pt x="9515634" y="49671"/>
                  <a:pt x="9103766" y="36576"/>
                </a:cubicBezTo>
                <a:cubicBezTo>
                  <a:pt x="8691898" y="23481"/>
                  <a:pt x="8736753" y="21543"/>
                  <a:pt x="8617306" y="36576"/>
                </a:cubicBezTo>
                <a:cubicBezTo>
                  <a:pt x="8497859" y="51609"/>
                  <a:pt x="7826362" y="12350"/>
                  <a:pt x="7505395" y="36576"/>
                </a:cubicBezTo>
                <a:cubicBezTo>
                  <a:pt x="7184428" y="60802"/>
                  <a:pt x="7151500" y="4208"/>
                  <a:pt x="6810451" y="36576"/>
                </a:cubicBezTo>
                <a:cubicBezTo>
                  <a:pt x="6469402" y="68944"/>
                  <a:pt x="6667390" y="30626"/>
                  <a:pt x="6532474" y="36576"/>
                </a:cubicBezTo>
                <a:cubicBezTo>
                  <a:pt x="6397558" y="42526"/>
                  <a:pt x="5876384" y="27570"/>
                  <a:pt x="5420563" y="36576"/>
                </a:cubicBezTo>
                <a:cubicBezTo>
                  <a:pt x="4964742" y="45582"/>
                  <a:pt x="5245997" y="41316"/>
                  <a:pt x="5142586" y="36576"/>
                </a:cubicBezTo>
                <a:cubicBezTo>
                  <a:pt x="5039175" y="31836"/>
                  <a:pt x="4953546" y="29263"/>
                  <a:pt x="4864608" y="36576"/>
                </a:cubicBezTo>
                <a:cubicBezTo>
                  <a:pt x="4775670" y="43889"/>
                  <a:pt x="4493713" y="58274"/>
                  <a:pt x="4169664" y="36576"/>
                </a:cubicBezTo>
                <a:cubicBezTo>
                  <a:pt x="3845615" y="14878"/>
                  <a:pt x="3693028" y="46594"/>
                  <a:pt x="3266237" y="36576"/>
                </a:cubicBezTo>
                <a:cubicBezTo>
                  <a:pt x="2839446" y="26558"/>
                  <a:pt x="2522438" y="36949"/>
                  <a:pt x="2154326" y="36576"/>
                </a:cubicBezTo>
                <a:cubicBezTo>
                  <a:pt x="1786214" y="36203"/>
                  <a:pt x="2005642" y="41214"/>
                  <a:pt x="1876349" y="36576"/>
                </a:cubicBezTo>
                <a:cubicBezTo>
                  <a:pt x="1747056" y="31938"/>
                  <a:pt x="1829385" y="33472"/>
                  <a:pt x="1806854" y="36576"/>
                </a:cubicBezTo>
                <a:cubicBezTo>
                  <a:pt x="1784323" y="39680"/>
                  <a:pt x="1246316" y="63993"/>
                  <a:pt x="694944" y="36576"/>
                </a:cubicBezTo>
                <a:cubicBezTo>
                  <a:pt x="143572" y="9160"/>
                  <a:pt x="163302" y="26979"/>
                  <a:pt x="0" y="36576"/>
                </a:cubicBezTo>
                <a:cubicBezTo>
                  <a:pt x="22" y="27344"/>
                  <a:pt x="1256" y="17926"/>
                  <a:pt x="0" y="0"/>
                </a:cubicBezTo>
                <a:close/>
              </a:path>
              <a:path w="20848320" h="36576" stroke="0" extrusionOk="0">
                <a:moveTo>
                  <a:pt x="0" y="0"/>
                </a:moveTo>
                <a:cubicBezTo>
                  <a:pt x="210862" y="3424"/>
                  <a:pt x="268345" y="21336"/>
                  <a:pt x="486461" y="0"/>
                </a:cubicBezTo>
                <a:cubicBezTo>
                  <a:pt x="704577" y="-21336"/>
                  <a:pt x="532170" y="3179"/>
                  <a:pt x="555955" y="0"/>
                </a:cubicBezTo>
                <a:cubicBezTo>
                  <a:pt x="579740" y="-3179"/>
                  <a:pt x="1388422" y="18160"/>
                  <a:pt x="1667866" y="0"/>
                </a:cubicBezTo>
                <a:cubicBezTo>
                  <a:pt x="1947310" y="-18160"/>
                  <a:pt x="1992154" y="12016"/>
                  <a:pt x="2154326" y="0"/>
                </a:cubicBezTo>
                <a:cubicBezTo>
                  <a:pt x="2316498" y="-12016"/>
                  <a:pt x="2491855" y="1788"/>
                  <a:pt x="2640787" y="0"/>
                </a:cubicBezTo>
                <a:cubicBezTo>
                  <a:pt x="2789719" y="-1788"/>
                  <a:pt x="3311903" y="-50876"/>
                  <a:pt x="3752698" y="0"/>
                </a:cubicBezTo>
                <a:cubicBezTo>
                  <a:pt x="4193493" y="50876"/>
                  <a:pt x="3892684" y="-10250"/>
                  <a:pt x="4030675" y="0"/>
                </a:cubicBezTo>
                <a:cubicBezTo>
                  <a:pt x="4168666" y="10250"/>
                  <a:pt x="4914947" y="-26383"/>
                  <a:pt x="5142586" y="0"/>
                </a:cubicBezTo>
                <a:cubicBezTo>
                  <a:pt x="5370225" y="26383"/>
                  <a:pt x="5961804" y="4454"/>
                  <a:pt x="6254496" y="0"/>
                </a:cubicBezTo>
                <a:cubicBezTo>
                  <a:pt x="6547188" y="-4454"/>
                  <a:pt x="6664731" y="4232"/>
                  <a:pt x="6949440" y="0"/>
                </a:cubicBezTo>
                <a:cubicBezTo>
                  <a:pt x="7234149" y="-4232"/>
                  <a:pt x="7686972" y="32328"/>
                  <a:pt x="8061350" y="0"/>
                </a:cubicBezTo>
                <a:cubicBezTo>
                  <a:pt x="8435728" y="-32328"/>
                  <a:pt x="8401434" y="-5730"/>
                  <a:pt x="8547811" y="0"/>
                </a:cubicBezTo>
                <a:cubicBezTo>
                  <a:pt x="8694188" y="5730"/>
                  <a:pt x="8905594" y="17079"/>
                  <a:pt x="9034272" y="0"/>
                </a:cubicBezTo>
                <a:cubicBezTo>
                  <a:pt x="9162950" y="-17079"/>
                  <a:pt x="9492310" y="19374"/>
                  <a:pt x="9937699" y="0"/>
                </a:cubicBezTo>
                <a:cubicBezTo>
                  <a:pt x="10383088" y="-19374"/>
                  <a:pt x="10267936" y="-467"/>
                  <a:pt x="10424160" y="0"/>
                </a:cubicBezTo>
                <a:cubicBezTo>
                  <a:pt x="10580384" y="467"/>
                  <a:pt x="11238064" y="-50850"/>
                  <a:pt x="11536070" y="0"/>
                </a:cubicBezTo>
                <a:cubicBezTo>
                  <a:pt x="11834076" y="50850"/>
                  <a:pt x="12406192" y="-54079"/>
                  <a:pt x="12647981" y="0"/>
                </a:cubicBezTo>
                <a:cubicBezTo>
                  <a:pt x="12889770" y="54079"/>
                  <a:pt x="13147027" y="10636"/>
                  <a:pt x="13342925" y="0"/>
                </a:cubicBezTo>
                <a:cubicBezTo>
                  <a:pt x="13538823" y="-10636"/>
                  <a:pt x="13694716" y="21561"/>
                  <a:pt x="13829386" y="0"/>
                </a:cubicBezTo>
                <a:cubicBezTo>
                  <a:pt x="13964056" y="-21561"/>
                  <a:pt x="13877769" y="3363"/>
                  <a:pt x="13898880" y="0"/>
                </a:cubicBezTo>
                <a:cubicBezTo>
                  <a:pt x="13919991" y="-3363"/>
                  <a:pt x="14105666" y="4286"/>
                  <a:pt x="14176858" y="0"/>
                </a:cubicBezTo>
                <a:cubicBezTo>
                  <a:pt x="14248050" y="-4286"/>
                  <a:pt x="14394619" y="1636"/>
                  <a:pt x="14454835" y="0"/>
                </a:cubicBezTo>
                <a:cubicBezTo>
                  <a:pt x="14515051" y="-1636"/>
                  <a:pt x="14734528" y="10133"/>
                  <a:pt x="14941296" y="0"/>
                </a:cubicBezTo>
                <a:cubicBezTo>
                  <a:pt x="15148064" y="-10133"/>
                  <a:pt x="15673930" y="-23681"/>
                  <a:pt x="16053206" y="0"/>
                </a:cubicBezTo>
                <a:cubicBezTo>
                  <a:pt x="16432482" y="23681"/>
                  <a:pt x="16554220" y="31170"/>
                  <a:pt x="16748150" y="0"/>
                </a:cubicBezTo>
                <a:cubicBezTo>
                  <a:pt x="16942080" y="-31170"/>
                  <a:pt x="17117211" y="-9455"/>
                  <a:pt x="17234611" y="0"/>
                </a:cubicBezTo>
                <a:cubicBezTo>
                  <a:pt x="17352011" y="9455"/>
                  <a:pt x="17270154" y="-2908"/>
                  <a:pt x="17304106" y="0"/>
                </a:cubicBezTo>
                <a:cubicBezTo>
                  <a:pt x="17338059" y="2908"/>
                  <a:pt x="17357410" y="3270"/>
                  <a:pt x="17373600" y="0"/>
                </a:cubicBezTo>
                <a:cubicBezTo>
                  <a:pt x="17389790" y="-3270"/>
                  <a:pt x="18059337" y="6645"/>
                  <a:pt x="18277027" y="0"/>
                </a:cubicBezTo>
                <a:cubicBezTo>
                  <a:pt x="18494717" y="-6645"/>
                  <a:pt x="18447763" y="13356"/>
                  <a:pt x="18555005" y="0"/>
                </a:cubicBezTo>
                <a:cubicBezTo>
                  <a:pt x="18662247" y="-13356"/>
                  <a:pt x="19400317" y="-26730"/>
                  <a:pt x="19666915" y="0"/>
                </a:cubicBezTo>
                <a:cubicBezTo>
                  <a:pt x="19933513" y="26730"/>
                  <a:pt x="19996181" y="-11524"/>
                  <a:pt x="20153376" y="0"/>
                </a:cubicBezTo>
                <a:cubicBezTo>
                  <a:pt x="20310571" y="11524"/>
                  <a:pt x="20193891" y="1852"/>
                  <a:pt x="20222870" y="0"/>
                </a:cubicBezTo>
                <a:cubicBezTo>
                  <a:pt x="20251849" y="-1852"/>
                  <a:pt x="20588119" y="29099"/>
                  <a:pt x="20848320" y="0"/>
                </a:cubicBezTo>
                <a:cubicBezTo>
                  <a:pt x="20849814" y="10640"/>
                  <a:pt x="20847605" y="26510"/>
                  <a:pt x="20848320" y="36576"/>
                </a:cubicBezTo>
                <a:cubicBezTo>
                  <a:pt x="20654619" y="7063"/>
                  <a:pt x="20479570" y="55250"/>
                  <a:pt x="20153376" y="36576"/>
                </a:cubicBezTo>
                <a:cubicBezTo>
                  <a:pt x="19827182" y="17902"/>
                  <a:pt x="19591000" y="13476"/>
                  <a:pt x="19249949" y="36576"/>
                </a:cubicBezTo>
                <a:cubicBezTo>
                  <a:pt x="18908898" y="59676"/>
                  <a:pt x="19033814" y="40540"/>
                  <a:pt x="18971971" y="36576"/>
                </a:cubicBezTo>
                <a:cubicBezTo>
                  <a:pt x="18910128" y="32612"/>
                  <a:pt x="18923930" y="35558"/>
                  <a:pt x="18902477" y="36576"/>
                </a:cubicBezTo>
                <a:cubicBezTo>
                  <a:pt x="18881024" y="37594"/>
                  <a:pt x="18682960" y="34659"/>
                  <a:pt x="18624499" y="36576"/>
                </a:cubicBezTo>
                <a:cubicBezTo>
                  <a:pt x="18566038" y="38493"/>
                  <a:pt x="18306223" y="50825"/>
                  <a:pt x="18138038" y="36576"/>
                </a:cubicBezTo>
                <a:cubicBezTo>
                  <a:pt x="17969853" y="22327"/>
                  <a:pt x="17668256" y="2323"/>
                  <a:pt x="17443094" y="36576"/>
                </a:cubicBezTo>
                <a:cubicBezTo>
                  <a:pt x="17217932" y="70829"/>
                  <a:pt x="17238053" y="24918"/>
                  <a:pt x="17165117" y="36576"/>
                </a:cubicBezTo>
                <a:cubicBezTo>
                  <a:pt x="17092181" y="48234"/>
                  <a:pt x="16297609" y="-1972"/>
                  <a:pt x="16053206" y="36576"/>
                </a:cubicBezTo>
                <a:cubicBezTo>
                  <a:pt x="15808803" y="75124"/>
                  <a:pt x="15612881" y="12706"/>
                  <a:pt x="15358262" y="36576"/>
                </a:cubicBezTo>
                <a:cubicBezTo>
                  <a:pt x="15103643" y="60446"/>
                  <a:pt x="14771375" y="56936"/>
                  <a:pt x="14246352" y="36576"/>
                </a:cubicBezTo>
                <a:cubicBezTo>
                  <a:pt x="13721329" y="16217"/>
                  <a:pt x="13696581" y="29472"/>
                  <a:pt x="13342925" y="36576"/>
                </a:cubicBezTo>
                <a:cubicBezTo>
                  <a:pt x="12989269" y="43680"/>
                  <a:pt x="12962396" y="49145"/>
                  <a:pt x="12856464" y="36576"/>
                </a:cubicBezTo>
                <a:cubicBezTo>
                  <a:pt x="12750532" y="24007"/>
                  <a:pt x="12154738" y="39012"/>
                  <a:pt x="11953037" y="36576"/>
                </a:cubicBezTo>
                <a:cubicBezTo>
                  <a:pt x="11751336" y="34140"/>
                  <a:pt x="11777343" y="48997"/>
                  <a:pt x="11675059" y="36576"/>
                </a:cubicBezTo>
                <a:cubicBezTo>
                  <a:pt x="11572775" y="24155"/>
                  <a:pt x="11167366" y="14596"/>
                  <a:pt x="10980115" y="36576"/>
                </a:cubicBezTo>
                <a:cubicBezTo>
                  <a:pt x="10792864" y="58556"/>
                  <a:pt x="10943614" y="34966"/>
                  <a:pt x="10910621" y="36576"/>
                </a:cubicBezTo>
                <a:cubicBezTo>
                  <a:pt x="10877628" y="38186"/>
                  <a:pt x="10107106" y="18714"/>
                  <a:pt x="9798710" y="36576"/>
                </a:cubicBezTo>
                <a:cubicBezTo>
                  <a:pt x="9490314" y="54438"/>
                  <a:pt x="9350747" y="39004"/>
                  <a:pt x="9103766" y="36576"/>
                </a:cubicBezTo>
                <a:cubicBezTo>
                  <a:pt x="8856785" y="34148"/>
                  <a:pt x="8364592" y="9380"/>
                  <a:pt x="7991856" y="36576"/>
                </a:cubicBezTo>
                <a:cubicBezTo>
                  <a:pt x="7619120" y="63773"/>
                  <a:pt x="7691866" y="38621"/>
                  <a:pt x="7505395" y="36576"/>
                </a:cubicBezTo>
                <a:cubicBezTo>
                  <a:pt x="7318924" y="34531"/>
                  <a:pt x="7287336" y="42678"/>
                  <a:pt x="7227418" y="36576"/>
                </a:cubicBezTo>
                <a:cubicBezTo>
                  <a:pt x="7167500" y="30474"/>
                  <a:pt x="6785032" y="11529"/>
                  <a:pt x="6532474" y="36576"/>
                </a:cubicBezTo>
                <a:cubicBezTo>
                  <a:pt x="6279916" y="61623"/>
                  <a:pt x="5810454" y="46589"/>
                  <a:pt x="5629046" y="36576"/>
                </a:cubicBezTo>
                <a:cubicBezTo>
                  <a:pt x="5447638" y="26563"/>
                  <a:pt x="4807018" y="53021"/>
                  <a:pt x="4517136" y="36576"/>
                </a:cubicBezTo>
                <a:cubicBezTo>
                  <a:pt x="4227254" y="20132"/>
                  <a:pt x="3851360" y="7139"/>
                  <a:pt x="3613709" y="36576"/>
                </a:cubicBezTo>
                <a:cubicBezTo>
                  <a:pt x="3376058" y="66013"/>
                  <a:pt x="2930322" y="88578"/>
                  <a:pt x="2501798" y="36576"/>
                </a:cubicBezTo>
                <a:cubicBezTo>
                  <a:pt x="2073274" y="-15426"/>
                  <a:pt x="1851991" y="5662"/>
                  <a:pt x="1598371" y="36576"/>
                </a:cubicBezTo>
                <a:cubicBezTo>
                  <a:pt x="1344751" y="67490"/>
                  <a:pt x="1395497" y="28598"/>
                  <a:pt x="1320394" y="36576"/>
                </a:cubicBezTo>
                <a:cubicBezTo>
                  <a:pt x="1245291" y="44554"/>
                  <a:pt x="552167" y="85351"/>
                  <a:pt x="0" y="36576"/>
                </a:cubicBezTo>
                <a:cubicBezTo>
                  <a:pt x="507" y="25656"/>
                  <a:pt x="466" y="93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 name="Text Placeholder 1">
            <a:extLst>
              <a:ext uri="{FF2B5EF4-FFF2-40B4-BE49-F238E27FC236}">
                <a16:creationId xmlns:a16="http://schemas.microsoft.com/office/drawing/2014/main" id="{326C7C47-18D8-D5B6-FAA0-2A41F47529BA}"/>
              </a:ext>
            </a:extLst>
          </p:cNvPr>
          <p:cNvGraphicFramePr/>
          <p:nvPr>
            <p:extLst>
              <p:ext uri="{D42A27DB-BD31-4B8C-83A1-F6EECF244321}">
                <p14:modId xmlns:p14="http://schemas.microsoft.com/office/powerpoint/2010/main" val="2575921299"/>
              </p:ext>
            </p:extLst>
          </p:nvPr>
        </p:nvGraphicFramePr>
        <p:xfrm>
          <a:off x="1676400" y="4456174"/>
          <a:ext cx="21031200" cy="7897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 name="Picture 17" descr="European flag emblem and multilingual disclaimer - European ...">
            <a:extLst>
              <a:ext uri="{FF2B5EF4-FFF2-40B4-BE49-F238E27FC236}">
                <a16:creationId xmlns:a16="http://schemas.microsoft.com/office/drawing/2014/main" id="{95C514E5-EC04-F429-6DAD-846B186CD765}"/>
              </a:ext>
            </a:extLst>
          </p:cNvPr>
          <p:cNvPicPr>
            <a:picLocks noChangeAspect="1"/>
          </p:cNvPicPr>
          <p:nvPr/>
        </p:nvPicPr>
        <p:blipFill>
          <a:blip r:embed="rId7"/>
          <a:stretch>
            <a:fillRect/>
          </a:stretch>
        </p:blipFill>
        <p:spPr>
          <a:xfrm>
            <a:off x="768599" y="11940061"/>
            <a:ext cx="3482106" cy="72800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AF24D-A4C0-F303-1DE9-A73FDEC088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45BD8-A33F-C739-8A17-32A9CF6E48EC}"/>
              </a:ext>
            </a:extLst>
          </p:cNvPr>
          <p:cNvSpPr>
            <a:spLocks noGrp="1"/>
          </p:cNvSpPr>
          <p:nvPr>
            <p:ph type="title"/>
          </p:nvPr>
        </p:nvSpPr>
        <p:spPr>
          <a:xfrm>
            <a:off x="762000" y="4680857"/>
            <a:ext cx="19907250" cy="4748893"/>
          </a:xfrm>
        </p:spPr>
        <p:txBody>
          <a:bodyPr>
            <a:noAutofit/>
          </a:bodyPr>
          <a:lstStyle/>
          <a:p>
            <a:pPr>
              <a:lnSpc>
                <a:spcPct val="150000"/>
              </a:lnSpc>
            </a:pPr>
            <a:r>
              <a:rPr lang="pt-PT" sz="7200" dirty="0"/>
              <a:t>Atividade interativa: Mapeamento do património</a:t>
            </a:r>
            <a:endParaRPr lang="en-US" sz="7200" dirty="0"/>
          </a:p>
        </p:txBody>
      </p:sp>
      <p:pic>
        <p:nvPicPr>
          <p:cNvPr id="4" name="Picture 3" descr="European flag emblem and multilingual disclaimer - European ...">
            <a:extLst>
              <a:ext uri="{FF2B5EF4-FFF2-40B4-BE49-F238E27FC236}">
                <a16:creationId xmlns:a16="http://schemas.microsoft.com/office/drawing/2014/main" id="{37076B0C-6EAD-FE6E-E5E3-970545EE7BBC}"/>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2397029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D7D4D95A-6C79-A0FC-C7CF-DF30A86AE824}"/>
              </a:ext>
            </a:extLst>
          </p:cNvPr>
          <p:cNvSpPr>
            <a:spLocks noGrp="1"/>
          </p:cNvSpPr>
          <p:nvPr>
            <p:ph type="title"/>
          </p:nvPr>
        </p:nvSpPr>
        <p:spPr/>
        <p:txBody>
          <a:bodyPr>
            <a:normAutofit/>
          </a:bodyPr>
          <a:lstStyle/>
          <a:p>
            <a:pPr algn="ctr"/>
            <a:r>
              <a:rPr lang="pt-PT" sz="7200" dirty="0"/>
              <a:t>Atividade interativa: Mapeamento do património</a:t>
            </a:r>
            <a:endParaRPr lang="pl-PL" sz="7200" dirty="0"/>
          </a:p>
        </p:txBody>
      </p:sp>
      <p:graphicFrame>
        <p:nvGraphicFramePr>
          <p:cNvPr id="5" name="Text Placeholder 1">
            <a:extLst>
              <a:ext uri="{FF2B5EF4-FFF2-40B4-BE49-F238E27FC236}">
                <a16:creationId xmlns:a16="http://schemas.microsoft.com/office/drawing/2014/main" id="{1C9D79E5-18EC-2CA2-FE90-109EC881351F}"/>
              </a:ext>
            </a:extLst>
          </p:cNvPr>
          <p:cNvGraphicFramePr/>
          <p:nvPr>
            <p:extLst>
              <p:ext uri="{D42A27DB-BD31-4B8C-83A1-F6EECF244321}">
                <p14:modId xmlns:p14="http://schemas.microsoft.com/office/powerpoint/2010/main" val="3783073477"/>
              </p:ext>
            </p:extLst>
          </p:nvPr>
        </p:nvGraphicFramePr>
        <p:xfrm>
          <a:off x="1288112" y="4225158"/>
          <a:ext cx="21855658" cy="83856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1026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CE5FF-BB17-F6CA-53CE-8D039AD68012}"/>
            </a:ext>
          </a:extLst>
        </p:cNvPr>
        <p:cNvGrpSpPr/>
        <p:nvPr/>
      </p:nvGrpSpPr>
      <p:grpSpPr>
        <a:xfrm>
          <a:off x="0" y="0"/>
          <a:ext cx="0" cy="0"/>
          <a:chOff x="0" y="0"/>
          <a:chExt cx="0" cy="0"/>
        </a:xfrm>
      </p:grpSpPr>
      <p:sp>
        <p:nvSpPr>
          <p:cNvPr id="3" name="Tytuł 2">
            <a:extLst>
              <a:ext uri="{FF2B5EF4-FFF2-40B4-BE49-F238E27FC236}">
                <a16:creationId xmlns:a16="http://schemas.microsoft.com/office/drawing/2014/main" id="{69B32534-ACAA-9177-8E49-E04A32C0201A}"/>
              </a:ext>
            </a:extLst>
          </p:cNvPr>
          <p:cNvSpPr>
            <a:spLocks noGrp="1"/>
          </p:cNvSpPr>
          <p:nvPr>
            <p:ph type="title"/>
          </p:nvPr>
        </p:nvSpPr>
        <p:spPr>
          <a:xfrm>
            <a:off x="761999" y="1524000"/>
            <a:ext cx="22860001" cy="1369877"/>
          </a:xfrm>
        </p:spPr>
        <p:txBody>
          <a:bodyPr>
            <a:normAutofit/>
          </a:bodyPr>
          <a:lstStyle/>
          <a:p>
            <a:r>
              <a:rPr lang="pt-PT" dirty="0"/>
              <a:t>Instruções da atividade</a:t>
            </a:r>
            <a:endParaRPr lang="pl-PL" dirty="0"/>
          </a:p>
        </p:txBody>
      </p:sp>
      <p:graphicFrame>
        <p:nvGraphicFramePr>
          <p:cNvPr id="7" name="Text Placeholder 1">
            <a:extLst>
              <a:ext uri="{FF2B5EF4-FFF2-40B4-BE49-F238E27FC236}">
                <a16:creationId xmlns:a16="http://schemas.microsoft.com/office/drawing/2014/main" id="{FE8365FA-A428-D4AE-92A9-9EB0694E569C}"/>
              </a:ext>
            </a:extLst>
          </p:cNvPr>
          <p:cNvGraphicFramePr/>
          <p:nvPr>
            <p:extLst>
              <p:ext uri="{D42A27DB-BD31-4B8C-83A1-F6EECF244321}">
                <p14:modId xmlns:p14="http://schemas.microsoft.com/office/powerpoint/2010/main" val="3634331915"/>
              </p:ext>
            </p:extLst>
          </p:nvPr>
        </p:nvGraphicFramePr>
        <p:xfrm>
          <a:off x="1392272" y="2893877"/>
          <a:ext cx="21599453" cy="8564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3769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9334CD71-937C-8B0C-4DC3-405B65C37F83}"/>
              </a:ext>
            </a:extLst>
          </p:cNvPr>
          <p:cNvSpPr>
            <a:spLocks noGrp="1"/>
          </p:cNvSpPr>
          <p:nvPr>
            <p:ph type="title"/>
          </p:nvPr>
        </p:nvSpPr>
        <p:spPr>
          <a:xfrm>
            <a:off x="761999" y="1524001"/>
            <a:ext cx="22860001" cy="933449"/>
          </a:xfrm>
        </p:spPr>
        <p:txBody>
          <a:bodyPr>
            <a:normAutofit fontScale="90000"/>
          </a:bodyPr>
          <a:lstStyle/>
          <a:p>
            <a:r>
              <a:rPr lang="pt-PT" dirty="0"/>
              <a:t>Temas para discussão em grupo</a:t>
            </a:r>
            <a:endParaRPr lang="pl-PL" dirty="0"/>
          </a:p>
        </p:txBody>
      </p:sp>
      <p:graphicFrame>
        <p:nvGraphicFramePr>
          <p:cNvPr id="5" name="Text Placeholder 1">
            <a:extLst>
              <a:ext uri="{FF2B5EF4-FFF2-40B4-BE49-F238E27FC236}">
                <a16:creationId xmlns:a16="http://schemas.microsoft.com/office/drawing/2014/main" id="{44E13808-1DFF-E206-0C2E-D8BAA15BC5F7}"/>
              </a:ext>
            </a:extLst>
          </p:cNvPr>
          <p:cNvGraphicFramePr/>
          <p:nvPr>
            <p:extLst>
              <p:ext uri="{D42A27DB-BD31-4B8C-83A1-F6EECF244321}">
                <p14:modId xmlns:p14="http://schemas.microsoft.com/office/powerpoint/2010/main" val="2199595355"/>
              </p:ext>
            </p:extLst>
          </p:nvPr>
        </p:nvGraphicFramePr>
        <p:xfrm>
          <a:off x="437322" y="2690190"/>
          <a:ext cx="21958852" cy="9501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6677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6AD42-2A36-5A81-7A35-A8F86F0731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612781-6F82-537B-0BF8-186F697BC6A3}"/>
              </a:ext>
            </a:extLst>
          </p:cNvPr>
          <p:cNvSpPr>
            <a:spLocks noGrp="1"/>
          </p:cNvSpPr>
          <p:nvPr>
            <p:ph type="title"/>
          </p:nvPr>
        </p:nvSpPr>
        <p:spPr>
          <a:xfrm>
            <a:off x="762001" y="4680857"/>
            <a:ext cx="15128874" cy="4748893"/>
          </a:xfrm>
        </p:spPr>
        <p:txBody>
          <a:bodyPr>
            <a:noAutofit/>
          </a:bodyPr>
          <a:lstStyle/>
          <a:p>
            <a:pPr>
              <a:lnSpc>
                <a:spcPct val="150000"/>
              </a:lnSpc>
            </a:pPr>
            <a:r>
              <a:rPr lang="pt-PT" sz="7200" dirty="0"/>
              <a:t>Atividades de Aprendizagem Autodirigida</a:t>
            </a:r>
            <a:endParaRPr lang="pl-PL" sz="7200" dirty="0"/>
          </a:p>
        </p:txBody>
      </p:sp>
      <p:pic>
        <p:nvPicPr>
          <p:cNvPr id="4" name="Picture 3" descr="European flag emblem and multilingual disclaimer - European ...">
            <a:extLst>
              <a:ext uri="{FF2B5EF4-FFF2-40B4-BE49-F238E27FC236}">
                <a16:creationId xmlns:a16="http://schemas.microsoft.com/office/drawing/2014/main" id="{6025817E-3D09-3668-7CB0-FDF6E85232E2}"/>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7812815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5B63D-5754-18BC-5B84-9716C69867F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AF4FA02-19CC-01BA-4E36-266FDF6FBEAE}"/>
              </a:ext>
            </a:extLst>
          </p:cNvPr>
          <p:cNvSpPr>
            <a:spLocks noGrp="1"/>
          </p:cNvSpPr>
          <p:nvPr>
            <p:ph type="title"/>
          </p:nvPr>
        </p:nvSpPr>
        <p:spPr>
          <a:xfrm>
            <a:off x="2087262" y="1619796"/>
            <a:ext cx="19885432" cy="1057143"/>
          </a:xfrm>
        </p:spPr>
        <p:txBody>
          <a:bodyPr vert="horz" lIns="91440" tIns="45720" rIns="91440" bIns="45720" rtlCol="0" anchor="ctr">
            <a:normAutofit fontScale="90000"/>
          </a:bodyPr>
          <a:lstStyle/>
          <a:p>
            <a:pPr>
              <a:spcBef>
                <a:spcPct val="0"/>
              </a:spcBef>
            </a:pPr>
            <a:r>
              <a:rPr lang="pl-PL" sz="9600" b="1" kern="1200" dirty="0">
                <a:solidFill>
                  <a:schemeClr val="tx1"/>
                </a:solidFill>
                <a:latin typeface="+mj-lt"/>
                <a:ea typeface="+mj-ea"/>
                <a:cs typeface="+mj-cs"/>
              </a:rPr>
              <a:t>Re</a:t>
            </a:r>
            <a:r>
              <a:rPr lang="pt-PT" sz="9600" b="1" kern="1200" dirty="0">
                <a:solidFill>
                  <a:schemeClr val="tx1"/>
                </a:solidFill>
                <a:latin typeface="+mj-lt"/>
                <a:ea typeface="+mj-ea"/>
                <a:cs typeface="+mj-cs"/>
              </a:rPr>
              <a:t>cursos</a:t>
            </a:r>
            <a:endParaRPr lang="en" sz="9600" b="1" kern="1200" dirty="0">
              <a:solidFill>
                <a:schemeClr val="tx1"/>
              </a:solidFill>
              <a:latin typeface="+mj-lt"/>
              <a:ea typeface="+mj-ea"/>
              <a:cs typeface="+mj-cs"/>
            </a:endParaRPr>
          </a:p>
        </p:txBody>
      </p:sp>
      <p:pic>
        <p:nvPicPr>
          <p:cNvPr id="5" name="Picture 4" descr="European flag emblem and multilingual disclaimer - European ...">
            <a:extLst>
              <a:ext uri="{FF2B5EF4-FFF2-40B4-BE49-F238E27FC236}">
                <a16:creationId xmlns:a16="http://schemas.microsoft.com/office/drawing/2014/main" id="{497C8C00-55D5-3A38-DEB7-CF838DD17C9E}"/>
              </a:ext>
            </a:extLst>
          </p:cNvPr>
          <p:cNvPicPr>
            <a:picLocks noChangeAspect="1"/>
          </p:cNvPicPr>
          <p:nvPr/>
        </p:nvPicPr>
        <p:blipFill>
          <a:blip r:embed="rId2"/>
          <a:stretch>
            <a:fillRect/>
          </a:stretch>
        </p:blipFill>
        <p:spPr>
          <a:xfrm>
            <a:off x="722840" y="12199504"/>
            <a:ext cx="3205016" cy="666433"/>
          </a:xfrm>
          <a:prstGeom prst="rect">
            <a:avLst/>
          </a:prstGeom>
        </p:spPr>
      </p:pic>
      <p:sp>
        <p:nvSpPr>
          <p:cNvPr id="9" name="pole tekstowe 8">
            <a:extLst>
              <a:ext uri="{FF2B5EF4-FFF2-40B4-BE49-F238E27FC236}">
                <a16:creationId xmlns:a16="http://schemas.microsoft.com/office/drawing/2014/main" id="{B8DE3C60-A6FE-1628-756A-CD26406D3EB6}"/>
              </a:ext>
            </a:extLst>
          </p:cNvPr>
          <p:cNvSpPr txBox="1"/>
          <p:nvPr/>
        </p:nvSpPr>
        <p:spPr>
          <a:xfrm>
            <a:off x="867609" y="3395513"/>
            <a:ext cx="9594574" cy="9048631"/>
          </a:xfrm>
          <a:prstGeom prst="rect">
            <a:avLst/>
          </a:prstGeom>
          <a:noFill/>
        </p:spPr>
        <p:txBody>
          <a:bodyPr wrap="square">
            <a:spAutoFit/>
          </a:bodyPr>
          <a:lstStyle/>
          <a:p>
            <a:pPr algn="ctr"/>
            <a:r>
              <a:rPr lang="pt-PT" sz="3200" dirty="0">
                <a:ln w="0"/>
                <a:solidFill>
                  <a:schemeClr val="accent1"/>
                </a:solidFill>
                <a:effectLst>
                  <a:outerShdw blurRad="38100" dist="25400" dir="5400000" algn="ctr" rotWithShape="0">
                    <a:srgbClr val="6E747A">
                      <a:alpha val="43000"/>
                    </a:srgbClr>
                  </a:outerShdw>
                </a:effectLst>
              </a:rPr>
              <a:t>Os melhores podcasts sobre preservação cultural e património </a:t>
            </a:r>
            <a:endParaRPr lang="pl-PL" sz="1800" dirty="0">
              <a:ln w="0"/>
              <a:solidFill>
                <a:schemeClr val="accent1"/>
              </a:solidFill>
              <a:effectLst>
                <a:outerShdw blurRad="38100" dist="25400" dir="5400000" algn="ctr" rotWithShape="0">
                  <a:srgbClr val="6E747A">
                    <a:alpha val="43000"/>
                  </a:srgbClr>
                </a:outerShdw>
              </a:effectLst>
            </a:endParaRPr>
          </a:p>
          <a:p>
            <a:r>
              <a:rPr lang="en-US" sz="2400" dirty="0">
                <a:ln w="0"/>
                <a:solidFill>
                  <a:schemeClr val="tx1"/>
                </a:solidFill>
                <a:effectLst>
                  <a:outerShdw blurRad="38100" dist="25400" dir="5400000" algn="ctr" rotWithShape="0">
                    <a:srgbClr val="6E747A">
                      <a:alpha val="43000"/>
                    </a:srgbClr>
                  </a:outerShdw>
                </a:effectLst>
              </a:rPr>
              <a:t>All My Relations</a:t>
            </a:r>
          </a:p>
          <a:p>
            <a:r>
              <a:rPr lang="en-US" sz="2400" dirty="0">
                <a:ln w="0"/>
                <a:solidFill>
                  <a:schemeClr val="tx1"/>
                </a:solidFill>
                <a:effectLst>
                  <a:outerShdw blurRad="38100" dist="25400" dir="5400000" algn="ctr" rotWithShape="0">
                    <a:srgbClr val="6E747A">
                      <a:alpha val="43000"/>
                    </a:srgbClr>
                  </a:outerShdw>
                </a:effectLst>
              </a:rPr>
              <a:t>•</a:t>
            </a:r>
            <a:r>
              <a:rPr lang="pl-PL" sz="2400" dirty="0">
                <a:ln w="0"/>
                <a:solidFill>
                  <a:schemeClr val="tx1"/>
                </a:solidFill>
                <a:effectLst>
                  <a:outerShdw blurRad="38100" dist="25400" dir="5400000" algn="ctr" rotWithShape="0">
                    <a:srgbClr val="6E747A">
                      <a:alpha val="43000"/>
                    </a:srgbClr>
                  </a:outerShdw>
                </a:effectLst>
              </a:rPr>
              <a:t> </a:t>
            </a:r>
            <a:r>
              <a:rPr lang="en-US" sz="2400" dirty="0">
                <a:ln w="0"/>
                <a:solidFill>
                  <a:schemeClr val="tx1"/>
                </a:solidFill>
                <a:effectLst>
                  <a:outerShdw blurRad="38100" dist="25400" dir="5400000" algn="ctr" rotWithShape="0">
                    <a:srgbClr val="6E747A">
                      <a:alpha val="43000"/>
                    </a:srgbClr>
                  </a:outerShdw>
                </a:effectLst>
              </a:rPr>
              <a:t>https://www.allmyrelationspodcast.com </a:t>
            </a:r>
          </a:p>
          <a:p>
            <a:r>
              <a:rPr lang="en-US" sz="2400" dirty="0">
                <a:ln w="0"/>
                <a:solidFill>
                  <a:schemeClr val="tx1"/>
                </a:solidFill>
                <a:effectLst>
                  <a:outerShdw blurRad="38100" dist="25400" dir="5400000" algn="ctr" rotWithShape="0">
                    <a:srgbClr val="6E747A">
                      <a:alpha val="43000"/>
                    </a:srgbClr>
                  </a:outerShdw>
                </a:effectLst>
              </a:rPr>
              <a:t>Toasted Sister Podcast</a:t>
            </a:r>
          </a:p>
          <a:p>
            <a:r>
              <a:rPr lang="en-US" sz="2400" dirty="0">
                <a:ln w="0"/>
                <a:solidFill>
                  <a:schemeClr val="tx1"/>
                </a:solidFill>
                <a:effectLst>
                  <a:outerShdw blurRad="38100" dist="25400" dir="5400000" algn="ctr" rotWithShape="0">
                    <a:srgbClr val="6E747A">
                      <a:alpha val="43000"/>
                    </a:srgbClr>
                  </a:outerShdw>
                </a:effectLst>
              </a:rPr>
              <a:t>•</a:t>
            </a:r>
            <a:r>
              <a:rPr lang="pl-PL" sz="2400" dirty="0">
                <a:ln w="0"/>
                <a:solidFill>
                  <a:schemeClr val="tx1"/>
                </a:solidFill>
                <a:effectLst>
                  <a:outerShdw blurRad="38100" dist="25400" dir="5400000" algn="ctr" rotWithShape="0">
                    <a:srgbClr val="6E747A">
                      <a:alpha val="43000"/>
                    </a:srgbClr>
                  </a:outerShdw>
                </a:effectLst>
              </a:rPr>
              <a:t> </a:t>
            </a:r>
            <a:r>
              <a:rPr lang="en-US" sz="2400" dirty="0">
                <a:ln w="0"/>
                <a:solidFill>
                  <a:schemeClr val="tx1"/>
                </a:solidFill>
                <a:effectLst>
                  <a:outerShdw blurRad="38100" dist="25400" dir="5400000" algn="ctr" rotWithShape="0">
                    <a:srgbClr val="6E747A">
                      <a:alpha val="43000"/>
                    </a:srgbClr>
                  </a:outerShdw>
                </a:effectLst>
              </a:rPr>
              <a:t>https://toastedsisterpodcast.com </a:t>
            </a:r>
          </a:p>
          <a:p>
            <a:r>
              <a:rPr lang="en-US" sz="2400" dirty="0" err="1">
                <a:ln w="0"/>
                <a:solidFill>
                  <a:schemeClr val="tx1"/>
                </a:solidFill>
                <a:effectLst>
                  <a:outerShdw blurRad="38100" dist="25400" dir="5400000" algn="ctr" rotWithShape="0">
                    <a:srgbClr val="6E747A">
                      <a:alpha val="43000"/>
                    </a:srgbClr>
                  </a:outerShdw>
                </a:effectLst>
              </a:rPr>
              <a:t>PreserveCast</a:t>
            </a:r>
            <a:endParaRPr lang="en-US" sz="2400" dirty="0">
              <a:ln w="0"/>
              <a:solidFill>
                <a:schemeClr val="tx1"/>
              </a:solidFill>
              <a:effectLst>
                <a:outerShdw blurRad="38100" dist="25400" dir="5400000" algn="ctr" rotWithShape="0">
                  <a:srgbClr val="6E747A">
                    <a:alpha val="43000"/>
                  </a:srgbClr>
                </a:outerShdw>
              </a:effectLst>
            </a:endParaRPr>
          </a:p>
          <a:p>
            <a:r>
              <a:rPr lang="en-US" sz="2400" dirty="0">
                <a:ln w="0"/>
                <a:solidFill>
                  <a:schemeClr val="tx1"/>
                </a:solidFill>
                <a:effectLst>
                  <a:outerShdw blurRad="38100" dist="25400" dir="5400000" algn="ctr" rotWithShape="0">
                    <a:srgbClr val="6E747A">
                      <a:alpha val="43000"/>
                    </a:srgbClr>
                  </a:outerShdw>
                </a:effectLst>
              </a:rPr>
              <a:t>•</a:t>
            </a:r>
            <a:r>
              <a:rPr lang="pl-PL" sz="2400" dirty="0">
                <a:ln w="0"/>
                <a:solidFill>
                  <a:schemeClr val="tx1"/>
                </a:solidFill>
                <a:effectLst>
                  <a:outerShdw blurRad="38100" dist="25400" dir="5400000" algn="ctr" rotWithShape="0">
                    <a:srgbClr val="6E747A">
                      <a:alpha val="43000"/>
                    </a:srgbClr>
                  </a:outerShdw>
                </a:effectLst>
              </a:rPr>
              <a:t> </a:t>
            </a:r>
            <a:r>
              <a:rPr lang="en-US" sz="2400" dirty="0">
                <a:ln w="0"/>
                <a:solidFill>
                  <a:schemeClr val="tx1"/>
                </a:solidFill>
                <a:effectLst>
                  <a:outerShdw blurRad="38100" dist="25400" dir="5400000" algn="ctr" rotWithShape="0">
                    <a:srgbClr val="6E747A">
                      <a:alpha val="43000"/>
                    </a:srgbClr>
                  </a:outerShdw>
                </a:effectLst>
              </a:rPr>
              <a:t>https://www.preservecast.org </a:t>
            </a:r>
          </a:p>
          <a:p>
            <a:r>
              <a:rPr lang="en-US" sz="2400" dirty="0">
                <a:ln w="0"/>
                <a:solidFill>
                  <a:schemeClr val="tx1"/>
                </a:solidFill>
                <a:effectLst>
                  <a:outerShdw blurRad="38100" dist="25400" dir="5400000" algn="ctr" rotWithShape="0">
                    <a:srgbClr val="6E747A">
                      <a:alpha val="43000"/>
                    </a:srgbClr>
                  </a:outerShdw>
                </a:effectLst>
              </a:rPr>
              <a:t>Living Tradition: Soundscapes of Poland	</a:t>
            </a:r>
            <a:endParaRPr lang="pl-PL" sz="2400" dirty="0">
              <a:ln w="0"/>
              <a:solidFill>
                <a:schemeClr val="tx1"/>
              </a:solidFill>
              <a:effectLst>
                <a:outerShdw blurRad="38100" dist="25400" dir="5400000" algn="ctr" rotWithShape="0">
                  <a:srgbClr val="6E747A">
                    <a:alpha val="43000"/>
                  </a:srgbClr>
                </a:outerShdw>
              </a:effectLst>
            </a:endParaRPr>
          </a:p>
          <a:p>
            <a:r>
              <a:rPr lang="en-US" sz="2400" dirty="0">
                <a:ln w="0"/>
                <a:solidFill>
                  <a:schemeClr val="tx1"/>
                </a:solidFill>
                <a:effectLst>
                  <a:outerShdw blurRad="38100" dist="25400" dir="5400000" algn="ctr" rotWithShape="0">
                    <a:srgbClr val="6E747A">
                      <a:alpha val="43000"/>
                    </a:srgbClr>
                  </a:outerShdw>
                </a:effectLst>
              </a:rPr>
              <a:t>•</a:t>
            </a:r>
            <a:r>
              <a:rPr lang="pl-PL" sz="2400" dirty="0">
                <a:ln w="0"/>
                <a:solidFill>
                  <a:schemeClr val="tx1"/>
                </a:solidFill>
                <a:effectLst>
                  <a:outerShdw blurRad="38100" dist="25400" dir="5400000" algn="ctr" rotWithShape="0">
                    <a:srgbClr val="6E747A">
                      <a:alpha val="43000"/>
                    </a:srgbClr>
                  </a:outerShdw>
                </a:effectLst>
              </a:rPr>
              <a:t> </a:t>
            </a:r>
            <a:r>
              <a:rPr lang="en-US" sz="2400" dirty="0">
                <a:ln w="0"/>
                <a:solidFill>
                  <a:schemeClr val="tx1"/>
                </a:solidFill>
                <a:effectLst>
                  <a:outerShdw blurRad="38100" dist="25400" dir="5400000" algn="ctr" rotWithShape="0">
                    <a:srgbClr val="6E747A">
                      <a:alpha val="43000"/>
                    </a:srgbClr>
                  </a:outerShdw>
                </a:effectLst>
              </a:rPr>
              <a:t>https://culture.pl/en/article/living-tradition-soundscapes-of-poland-podcast </a:t>
            </a:r>
          </a:p>
          <a:p>
            <a:r>
              <a:rPr lang="en-US" sz="2400" dirty="0">
                <a:ln w="0"/>
                <a:solidFill>
                  <a:schemeClr val="tx1"/>
                </a:solidFill>
                <a:effectLst>
                  <a:outerShdw blurRad="38100" dist="25400" dir="5400000" algn="ctr" rotWithShape="0">
                    <a:srgbClr val="6E747A">
                      <a:alpha val="43000"/>
                    </a:srgbClr>
                  </a:outerShdw>
                </a:effectLst>
              </a:rPr>
              <a:t>Tangible Remnants</a:t>
            </a:r>
          </a:p>
          <a:p>
            <a:r>
              <a:rPr lang="en-US" sz="2400" dirty="0">
                <a:ln w="0"/>
                <a:solidFill>
                  <a:schemeClr val="tx1"/>
                </a:solidFill>
                <a:effectLst>
                  <a:outerShdw blurRad="38100" dist="25400" dir="5400000" algn="ctr" rotWithShape="0">
                    <a:srgbClr val="6E747A">
                      <a:alpha val="43000"/>
                    </a:srgbClr>
                  </a:outerShdw>
                </a:effectLst>
              </a:rPr>
              <a:t>•</a:t>
            </a:r>
            <a:r>
              <a:rPr lang="pl-PL" sz="2400" dirty="0">
                <a:ln w="0"/>
                <a:solidFill>
                  <a:schemeClr val="tx1"/>
                </a:solidFill>
                <a:effectLst>
                  <a:outerShdw blurRad="38100" dist="25400" dir="5400000" algn="ctr" rotWithShape="0">
                    <a:srgbClr val="6E747A">
                      <a:alpha val="43000"/>
                    </a:srgbClr>
                  </a:outerShdw>
                </a:effectLst>
              </a:rPr>
              <a:t> </a:t>
            </a:r>
            <a:r>
              <a:rPr lang="en-US" sz="2400" dirty="0">
                <a:ln w="0"/>
                <a:solidFill>
                  <a:schemeClr val="tx1"/>
                </a:solidFill>
                <a:effectLst>
                  <a:outerShdw blurRad="38100" dist="25400" dir="5400000" algn="ctr" rotWithShape="0">
                    <a:srgbClr val="6E747A">
                      <a:alpha val="43000"/>
                    </a:srgbClr>
                  </a:outerShdw>
                </a:effectLst>
              </a:rPr>
              <a:t>https://www.tangibleremnants.com </a:t>
            </a:r>
          </a:p>
          <a:p>
            <a:r>
              <a:rPr lang="en-US" sz="2400" dirty="0">
                <a:ln w="0"/>
                <a:solidFill>
                  <a:schemeClr val="tx1"/>
                </a:solidFill>
                <a:effectLst>
                  <a:outerShdw blurRad="38100" dist="25400" dir="5400000" algn="ctr" rotWithShape="0">
                    <a:srgbClr val="6E747A">
                      <a:alpha val="43000"/>
                    </a:srgbClr>
                  </a:outerShdw>
                </a:effectLst>
              </a:rPr>
              <a:t>99% Invisible</a:t>
            </a:r>
          </a:p>
          <a:p>
            <a:r>
              <a:rPr lang="en-US" sz="2400" dirty="0">
                <a:ln w="0"/>
                <a:solidFill>
                  <a:schemeClr val="tx1"/>
                </a:solidFill>
                <a:effectLst>
                  <a:outerShdw blurRad="38100" dist="25400" dir="5400000" algn="ctr" rotWithShape="0">
                    <a:srgbClr val="6E747A">
                      <a:alpha val="43000"/>
                    </a:srgbClr>
                  </a:outerShdw>
                </a:effectLst>
              </a:rPr>
              <a:t>•</a:t>
            </a:r>
            <a:r>
              <a:rPr lang="pl-PL" sz="2400" dirty="0">
                <a:ln w="0"/>
                <a:solidFill>
                  <a:schemeClr val="tx1"/>
                </a:solidFill>
                <a:effectLst>
                  <a:outerShdw blurRad="38100" dist="25400" dir="5400000" algn="ctr" rotWithShape="0">
                    <a:srgbClr val="6E747A">
                      <a:alpha val="43000"/>
                    </a:srgbClr>
                  </a:outerShdw>
                </a:effectLst>
              </a:rPr>
              <a:t> </a:t>
            </a:r>
            <a:r>
              <a:rPr lang="en-US" sz="2400" dirty="0">
                <a:ln w="0"/>
                <a:solidFill>
                  <a:schemeClr val="tx1"/>
                </a:solidFill>
                <a:effectLst>
                  <a:outerShdw blurRad="38100" dist="25400" dir="5400000" algn="ctr" rotWithShape="0">
                    <a:srgbClr val="6E747A">
                      <a:alpha val="43000"/>
                    </a:srgbClr>
                  </a:outerShdw>
                </a:effectLst>
              </a:rPr>
              <a:t>https://99percentinvisible.org </a:t>
            </a:r>
          </a:p>
          <a:p>
            <a:r>
              <a:rPr lang="en-US" sz="2400" dirty="0">
                <a:ln w="0"/>
                <a:solidFill>
                  <a:schemeClr val="tx1"/>
                </a:solidFill>
                <a:effectLst>
                  <a:outerShdw blurRad="38100" dist="25400" dir="5400000" algn="ctr" rotWithShape="0">
                    <a:srgbClr val="6E747A">
                      <a:alpha val="43000"/>
                    </a:srgbClr>
                  </a:outerShdw>
                </a:effectLst>
              </a:rPr>
              <a:t>The Memory Palace</a:t>
            </a:r>
          </a:p>
          <a:p>
            <a:r>
              <a:rPr lang="en-US" sz="2400" dirty="0">
                <a:ln w="0"/>
                <a:solidFill>
                  <a:schemeClr val="tx1"/>
                </a:solidFill>
                <a:effectLst>
                  <a:outerShdw blurRad="38100" dist="25400" dir="5400000" algn="ctr" rotWithShape="0">
                    <a:srgbClr val="6E747A">
                      <a:alpha val="43000"/>
                    </a:srgbClr>
                  </a:outerShdw>
                </a:effectLst>
              </a:rPr>
              <a:t>•</a:t>
            </a:r>
            <a:r>
              <a:rPr lang="pl-PL" sz="2400" dirty="0">
                <a:ln w="0"/>
                <a:solidFill>
                  <a:schemeClr val="tx1"/>
                </a:solidFill>
                <a:effectLst>
                  <a:outerShdw blurRad="38100" dist="25400" dir="5400000" algn="ctr" rotWithShape="0">
                    <a:srgbClr val="6E747A">
                      <a:alpha val="43000"/>
                    </a:srgbClr>
                  </a:outerShdw>
                </a:effectLst>
              </a:rPr>
              <a:t> </a:t>
            </a:r>
            <a:r>
              <a:rPr lang="en-US" sz="2400" dirty="0">
                <a:ln w="0"/>
                <a:solidFill>
                  <a:schemeClr val="tx1"/>
                </a:solidFill>
                <a:effectLst>
                  <a:outerShdw blurRad="38100" dist="25400" dir="5400000" algn="ctr" rotWithShape="0">
                    <a:srgbClr val="6E747A">
                      <a:alpha val="43000"/>
                    </a:srgbClr>
                  </a:outerShdw>
                </a:effectLst>
              </a:rPr>
              <a:t>https://thememorypalace.us </a:t>
            </a:r>
          </a:p>
          <a:p>
            <a:r>
              <a:rPr lang="en-US" sz="2400" dirty="0">
                <a:ln w="0"/>
                <a:solidFill>
                  <a:schemeClr val="tx1"/>
                </a:solidFill>
                <a:effectLst>
                  <a:outerShdw blurRad="38100" dist="25400" dir="5400000" algn="ctr" rotWithShape="0">
                    <a:srgbClr val="6E747A">
                      <a:alpha val="43000"/>
                    </a:srgbClr>
                  </a:outerShdw>
                </a:effectLst>
              </a:rPr>
              <a:t>Lore</a:t>
            </a:r>
          </a:p>
          <a:p>
            <a:r>
              <a:rPr lang="en-US" sz="2400" dirty="0">
                <a:ln w="0"/>
                <a:solidFill>
                  <a:schemeClr val="tx1"/>
                </a:solidFill>
                <a:effectLst>
                  <a:outerShdw blurRad="38100" dist="25400" dir="5400000" algn="ctr" rotWithShape="0">
                    <a:srgbClr val="6E747A">
                      <a:alpha val="43000"/>
                    </a:srgbClr>
                  </a:outerShdw>
                </a:effectLst>
              </a:rPr>
              <a:t>•</a:t>
            </a:r>
            <a:r>
              <a:rPr lang="pl-PL" sz="2400" dirty="0">
                <a:ln w="0"/>
                <a:solidFill>
                  <a:schemeClr val="tx1"/>
                </a:solidFill>
                <a:effectLst>
                  <a:outerShdw blurRad="38100" dist="25400" dir="5400000" algn="ctr" rotWithShape="0">
                    <a:srgbClr val="6E747A">
                      <a:alpha val="43000"/>
                    </a:srgbClr>
                  </a:outerShdw>
                </a:effectLst>
              </a:rPr>
              <a:t> </a:t>
            </a:r>
            <a:r>
              <a:rPr lang="en-US" sz="2400" dirty="0">
                <a:ln w="0"/>
                <a:solidFill>
                  <a:schemeClr val="tx1"/>
                </a:solidFill>
                <a:effectLst>
                  <a:outerShdw blurRad="38100" dist="25400" dir="5400000" algn="ctr" rotWithShape="0">
                    <a:srgbClr val="6E747A">
                      <a:alpha val="43000"/>
                    </a:srgbClr>
                  </a:outerShdw>
                </a:effectLst>
              </a:rPr>
              <a:t>https://www.lorepodcast.com </a:t>
            </a:r>
          </a:p>
          <a:p>
            <a:r>
              <a:rPr lang="en-US" sz="2400" dirty="0">
                <a:ln w="0"/>
                <a:solidFill>
                  <a:schemeClr val="tx1"/>
                </a:solidFill>
                <a:effectLst>
                  <a:outerShdw blurRad="38100" dist="25400" dir="5400000" algn="ctr" rotWithShape="0">
                    <a:srgbClr val="6E747A">
                      <a:alpha val="43000"/>
                    </a:srgbClr>
                  </a:outerShdw>
                </a:effectLst>
              </a:rPr>
              <a:t>Cultural Frontline	</a:t>
            </a:r>
            <a:endParaRPr lang="pl-PL" sz="2400" dirty="0">
              <a:ln w="0"/>
              <a:solidFill>
                <a:schemeClr val="tx1"/>
              </a:solidFill>
              <a:effectLst>
                <a:outerShdw blurRad="38100" dist="25400" dir="5400000" algn="ctr" rotWithShape="0">
                  <a:srgbClr val="6E747A">
                    <a:alpha val="43000"/>
                  </a:srgbClr>
                </a:outerShdw>
              </a:effectLst>
            </a:endParaRPr>
          </a:p>
          <a:p>
            <a:r>
              <a:rPr lang="en-US" sz="2400" dirty="0">
                <a:ln w="0"/>
                <a:solidFill>
                  <a:schemeClr val="tx1"/>
                </a:solidFill>
                <a:effectLst>
                  <a:outerShdw blurRad="38100" dist="25400" dir="5400000" algn="ctr" rotWithShape="0">
                    <a:srgbClr val="6E747A">
                      <a:alpha val="43000"/>
                    </a:srgbClr>
                  </a:outerShdw>
                </a:effectLst>
              </a:rPr>
              <a:t>•</a:t>
            </a:r>
            <a:r>
              <a:rPr lang="pl-PL" sz="2400" dirty="0">
                <a:ln w="0"/>
                <a:solidFill>
                  <a:schemeClr val="tx1"/>
                </a:solidFill>
                <a:effectLst>
                  <a:outerShdw blurRad="38100" dist="25400" dir="5400000" algn="ctr" rotWithShape="0">
                    <a:srgbClr val="6E747A">
                      <a:alpha val="43000"/>
                    </a:srgbClr>
                  </a:outerShdw>
                </a:effectLst>
              </a:rPr>
              <a:t> </a:t>
            </a:r>
            <a:r>
              <a:rPr lang="en-US" sz="2400" dirty="0">
                <a:ln w="0"/>
                <a:solidFill>
                  <a:schemeClr val="tx1"/>
                </a:solidFill>
                <a:effectLst>
                  <a:outerShdw blurRad="38100" dist="25400" dir="5400000" algn="ctr" rotWithShape="0">
                    <a:srgbClr val="6E747A">
                      <a:alpha val="43000"/>
                    </a:srgbClr>
                  </a:outerShdw>
                </a:effectLst>
              </a:rPr>
              <a:t>https://www.bbc.co.uk/programmes/p02nrwpk </a:t>
            </a:r>
          </a:p>
          <a:p>
            <a:r>
              <a:rPr lang="en-US" sz="2400" dirty="0">
                <a:ln w="0"/>
                <a:solidFill>
                  <a:schemeClr val="tx1"/>
                </a:solidFill>
                <a:effectLst>
                  <a:outerShdw blurRad="38100" dist="25400" dir="5400000" algn="ctr" rotWithShape="0">
                    <a:srgbClr val="6E747A">
                      <a:alpha val="43000"/>
                    </a:srgbClr>
                  </a:outerShdw>
                </a:effectLst>
              </a:rPr>
              <a:t>Heritage Voices	</a:t>
            </a:r>
            <a:endParaRPr lang="pl-PL" sz="2400" dirty="0">
              <a:ln w="0"/>
              <a:solidFill>
                <a:schemeClr val="tx1"/>
              </a:solidFill>
              <a:effectLst>
                <a:outerShdw blurRad="38100" dist="25400" dir="5400000" algn="ctr" rotWithShape="0">
                  <a:srgbClr val="6E747A">
                    <a:alpha val="43000"/>
                  </a:srgbClr>
                </a:outerShdw>
              </a:effectLst>
            </a:endParaRPr>
          </a:p>
          <a:p>
            <a:r>
              <a:rPr lang="en-US" sz="2400" dirty="0">
                <a:ln w="0"/>
                <a:solidFill>
                  <a:schemeClr val="tx1"/>
                </a:solidFill>
                <a:effectLst>
                  <a:outerShdw blurRad="38100" dist="25400" dir="5400000" algn="ctr" rotWithShape="0">
                    <a:srgbClr val="6E747A">
                      <a:alpha val="43000"/>
                    </a:srgbClr>
                  </a:outerShdw>
                </a:effectLst>
              </a:rPr>
              <a:t>•</a:t>
            </a:r>
            <a:r>
              <a:rPr lang="pl-PL" sz="2400" dirty="0">
                <a:ln w="0"/>
                <a:solidFill>
                  <a:schemeClr val="tx1"/>
                </a:solidFill>
                <a:effectLst>
                  <a:outerShdw blurRad="38100" dist="25400" dir="5400000" algn="ctr" rotWithShape="0">
                    <a:srgbClr val="6E747A">
                      <a:alpha val="43000"/>
                    </a:srgbClr>
                  </a:outerShdw>
                </a:effectLst>
              </a:rPr>
              <a:t> </a:t>
            </a:r>
            <a:r>
              <a:rPr lang="en-US" sz="2400" dirty="0">
                <a:ln w="0"/>
                <a:solidFill>
                  <a:schemeClr val="tx1"/>
                </a:solidFill>
                <a:effectLst>
                  <a:outerShdw blurRad="38100" dist="25400" dir="5400000" algn="ctr" rotWithShape="0">
                    <a:srgbClr val="6E747A">
                      <a:alpha val="43000"/>
                    </a:srgbClr>
                  </a:outerShdw>
                </a:effectLst>
              </a:rPr>
              <a:t>https://www.archaeologypodcastnetwork.com/heritagevoices </a:t>
            </a:r>
          </a:p>
          <a:p>
            <a:endParaRPr lang="en-US" dirty="0"/>
          </a:p>
        </p:txBody>
      </p:sp>
      <p:graphicFrame>
        <p:nvGraphicFramePr>
          <p:cNvPr id="14" name="Tabela 13">
            <a:extLst>
              <a:ext uri="{FF2B5EF4-FFF2-40B4-BE49-F238E27FC236}">
                <a16:creationId xmlns:a16="http://schemas.microsoft.com/office/drawing/2014/main" id="{6EAA823E-4D6B-C639-58D9-1BC553B1AF59}"/>
              </a:ext>
            </a:extLst>
          </p:cNvPr>
          <p:cNvGraphicFramePr>
            <a:graphicFrameLocks noGrp="1"/>
          </p:cNvGraphicFramePr>
          <p:nvPr>
            <p:extLst>
              <p:ext uri="{D42A27DB-BD31-4B8C-83A1-F6EECF244321}">
                <p14:modId xmlns:p14="http://schemas.microsoft.com/office/powerpoint/2010/main" val="2554279219"/>
              </p:ext>
            </p:extLst>
          </p:nvPr>
        </p:nvGraphicFramePr>
        <p:xfrm>
          <a:off x="12029978" y="4698862"/>
          <a:ext cx="11025809" cy="5994400"/>
        </p:xfrm>
        <a:graphic>
          <a:graphicData uri="http://schemas.openxmlformats.org/drawingml/2006/table">
            <a:tbl>
              <a:tblPr firstRow="1" firstCol="1" bandRow="1">
                <a:tableStyleId>{0E3FDE45-AF77-4B5C-9715-49D594BDF05E}</a:tableStyleId>
              </a:tblPr>
              <a:tblGrid>
                <a:gridCol w="2583566">
                  <a:extLst>
                    <a:ext uri="{9D8B030D-6E8A-4147-A177-3AD203B41FA5}">
                      <a16:colId xmlns:a16="http://schemas.microsoft.com/office/drawing/2014/main" val="4235029995"/>
                    </a:ext>
                  </a:extLst>
                </a:gridCol>
                <a:gridCol w="8442243">
                  <a:extLst>
                    <a:ext uri="{9D8B030D-6E8A-4147-A177-3AD203B41FA5}">
                      <a16:colId xmlns:a16="http://schemas.microsoft.com/office/drawing/2014/main" val="3792649349"/>
                    </a:ext>
                  </a:extLst>
                </a:gridCol>
              </a:tblGrid>
              <a:tr h="548640">
                <a:tc>
                  <a:txBody>
                    <a:bodyPr/>
                    <a:lstStyle/>
                    <a:p>
                      <a:pPr>
                        <a:buNone/>
                      </a:pPr>
                      <a:r>
                        <a:rPr lang="en-GB" sz="1400" kern="100" dirty="0">
                          <a:effectLst/>
                        </a:rPr>
                        <a:t>The India They Saw: Marco Polo and Niccolò De' Conti's Forgotten Journeys</a:t>
                      </a:r>
                      <a:endParaRPr lang="pl-PL"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tc>
                  <a:txBody>
                    <a:bodyPr/>
                    <a:lstStyle/>
                    <a:p>
                      <a:pPr algn="l">
                        <a:buNone/>
                      </a:pPr>
                      <a:r>
                        <a:rPr lang="pt-PT" sz="1400" b="0" i="0" u="none" strike="noStrike" kern="100" cap="none" dirty="0">
                          <a:solidFill>
                            <a:schemeClr val="tx1"/>
                          </a:solidFill>
                          <a:effectLst/>
                          <a:latin typeface="+mn-lt"/>
                          <a:ea typeface="+mn-ea"/>
                          <a:cs typeface="+mn-cs"/>
                          <a:sym typeface="Arial"/>
                        </a:rPr>
                        <a:t>Visão geral: Este documentário indo-italiano reconstitui as viagens dos exploradores venezianos Marco Polo e </a:t>
                      </a:r>
                      <a:r>
                        <a:rPr lang="pt-PT" sz="1400" b="0" i="0" u="none" strike="noStrike" kern="100" cap="none" dirty="0" err="1">
                          <a:solidFill>
                            <a:schemeClr val="tx1"/>
                          </a:solidFill>
                          <a:effectLst/>
                          <a:latin typeface="+mn-lt"/>
                          <a:ea typeface="+mn-ea"/>
                          <a:cs typeface="+mn-cs"/>
                          <a:sym typeface="Arial"/>
                        </a:rPr>
                        <a:t>Niccolò</a:t>
                      </a:r>
                      <a:r>
                        <a:rPr lang="pt-PT" sz="1400" b="0" i="0" u="none" strike="noStrike" kern="100" cap="none" dirty="0">
                          <a:solidFill>
                            <a:schemeClr val="tx1"/>
                          </a:solidFill>
                          <a:effectLst/>
                          <a:latin typeface="+mn-lt"/>
                          <a:ea typeface="+mn-ea"/>
                          <a:cs typeface="+mn-cs"/>
                          <a:sym typeface="Arial"/>
                        </a:rPr>
                        <a:t> de' </a:t>
                      </a:r>
                      <a:r>
                        <a:rPr lang="pt-PT" sz="1400" b="0" i="0" u="none" strike="noStrike" kern="100" cap="none" dirty="0" err="1">
                          <a:solidFill>
                            <a:schemeClr val="tx1"/>
                          </a:solidFill>
                          <a:effectLst/>
                          <a:latin typeface="+mn-lt"/>
                          <a:ea typeface="+mn-ea"/>
                          <a:cs typeface="+mn-cs"/>
                          <a:sym typeface="Arial"/>
                        </a:rPr>
                        <a:t>Conti</a:t>
                      </a:r>
                      <a:r>
                        <a:rPr lang="pt-PT" sz="1400" b="0" i="0" u="none" strike="noStrike" kern="100" cap="none" dirty="0">
                          <a:solidFill>
                            <a:schemeClr val="tx1"/>
                          </a:solidFill>
                          <a:effectLst/>
                          <a:latin typeface="+mn-lt"/>
                          <a:ea typeface="+mn-ea"/>
                          <a:cs typeface="+mn-cs"/>
                          <a:sym typeface="Arial"/>
                        </a:rPr>
                        <a:t> pelo sul da Índia, nos séculos XIII e XIV, destacando locais como </a:t>
                      </a:r>
                      <a:r>
                        <a:rPr lang="pt-PT" sz="1400" b="0" i="0" u="none" strike="noStrike" kern="100" cap="none" dirty="0" err="1">
                          <a:solidFill>
                            <a:schemeClr val="tx1"/>
                          </a:solidFill>
                          <a:effectLst/>
                          <a:latin typeface="+mn-lt"/>
                          <a:ea typeface="+mn-ea"/>
                          <a:cs typeface="+mn-cs"/>
                          <a:sym typeface="Arial"/>
                        </a:rPr>
                        <a:t>Hampi</a:t>
                      </a:r>
                      <a:r>
                        <a:rPr lang="pt-PT" sz="1400" b="0" i="0" u="none" strike="noStrike" kern="100" cap="none" dirty="0">
                          <a:solidFill>
                            <a:schemeClr val="tx1"/>
                          </a:solidFill>
                          <a:effectLst/>
                          <a:latin typeface="+mn-lt"/>
                          <a:ea typeface="+mn-ea"/>
                          <a:cs typeface="+mn-cs"/>
                          <a:sym typeface="Arial"/>
                        </a:rPr>
                        <a:t> e </a:t>
                      </a:r>
                      <a:r>
                        <a:rPr lang="pt-PT" sz="1400" b="0" i="0" u="none" strike="noStrike" kern="100" cap="none" dirty="0" err="1">
                          <a:solidFill>
                            <a:schemeClr val="tx1"/>
                          </a:solidFill>
                          <a:effectLst/>
                          <a:latin typeface="+mn-lt"/>
                          <a:ea typeface="+mn-ea"/>
                          <a:cs typeface="+mn-cs"/>
                          <a:sym typeface="Arial"/>
                        </a:rPr>
                        <a:t>Mylapore</a:t>
                      </a:r>
                      <a:r>
                        <a:rPr lang="pt-PT" sz="1400" b="0" i="0" u="none" strike="noStrike" kern="100" cap="none" dirty="0">
                          <a:solidFill>
                            <a:schemeClr val="tx1"/>
                          </a:solidFill>
                          <a:effectLst/>
                          <a:latin typeface="+mn-lt"/>
                          <a:ea typeface="+mn-ea"/>
                          <a:cs typeface="+mn-cs"/>
                          <a:sym typeface="Arial"/>
                        </a:rPr>
                        <a:t>. Recorrendo a imagens geradas por computador (CGI), o filme dá vida à grandiosidade do Império </a:t>
                      </a:r>
                      <a:r>
                        <a:rPr lang="pt-PT" sz="1400" b="0" i="0" u="none" strike="noStrike" kern="100" cap="none" dirty="0" err="1">
                          <a:solidFill>
                            <a:schemeClr val="tx1"/>
                          </a:solidFill>
                          <a:effectLst/>
                          <a:latin typeface="+mn-lt"/>
                          <a:ea typeface="+mn-ea"/>
                          <a:cs typeface="+mn-cs"/>
                          <a:sym typeface="Arial"/>
                        </a:rPr>
                        <a:t>Vijayanagara</a:t>
                      </a:r>
                      <a:r>
                        <a:rPr lang="pt-PT" sz="1400" b="0" i="0" u="none" strike="noStrike" kern="100" cap="none" dirty="0">
                          <a:solidFill>
                            <a:schemeClr val="tx1"/>
                          </a:solidFill>
                          <a:effectLst/>
                          <a:latin typeface="+mn-lt"/>
                          <a:ea typeface="+mn-ea"/>
                          <a:cs typeface="+mn-cs"/>
                          <a:sym typeface="Arial"/>
                        </a:rPr>
                        <a:t> e pretende reavivar o interesse pelo rico património de </a:t>
                      </a:r>
                      <a:r>
                        <a:rPr lang="pt-PT" sz="1400" b="0" i="0" u="none" strike="noStrike" kern="100" cap="none" dirty="0" err="1">
                          <a:solidFill>
                            <a:schemeClr val="tx1"/>
                          </a:solidFill>
                          <a:effectLst/>
                          <a:latin typeface="+mn-lt"/>
                          <a:ea typeface="+mn-ea"/>
                          <a:cs typeface="+mn-cs"/>
                          <a:sym typeface="Arial"/>
                        </a:rPr>
                        <a:t>Karnataka</a:t>
                      </a:r>
                      <a:r>
                        <a:rPr lang="pt-PT" sz="1400" b="0" i="0" u="none" strike="noStrike" kern="100" cap="none" dirty="0">
                          <a:solidFill>
                            <a:schemeClr val="tx1"/>
                          </a:solidFill>
                          <a:effectLst/>
                          <a:latin typeface="+mn-lt"/>
                          <a:ea typeface="+mn-ea"/>
                          <a:cs typeface="+mn-cs"/>
                          <a:sym typeface="Arial"/>
                        </a:rPr>
                        <a:t>.</a:t>
                      </a:r>
                    </a:p>
                    <a:p>
                      <a:pPr algn="l">
                        <a:buNone/>
                      </a:pPr>
                      <a:r>
                        <a:rPr lang="pt-PT" sz="1400" b="0" i="0" u="none" strike="noStrike" kern="100" cap="none" dirty="0">
                          <a:solidFill>
                            <a:schemeClr val="tx1"/>
                          </a:solidFill>
                          <a:effectLst/>
                          <a:latin typeface="+mn-lt"/>
                          <a:ea typeface="+mn-ea"/>
                          <a:cs typeface="+mn-cs"/>
                          <a:sym typeface="Arial"/>
                        </a:rPr>
                        <a:t>Disponibilidade: Previsto para estar disponível em plataformas OTT e em sistemas de entretenimento a bordo. </a:t>
                      </a:r>
                      <a:r>
                        <a:rPr lang="pt-PT" sz="1400" b="1" i="0" u="none" strike="noStrike" cap="none" dirty="0">
                          <a:solidFill>
                            <a:schemeClr val="tx1"/>
                          </a:solidFill>
                          <a:effectLst/>
                          <a:latin typeface="+mn-lt"/>
                          <a:ea typeface="+mn-ea"/>
                          <a:cs typeface="+mn-cs"/>
                          <a:sym typeface="Arial"/>
                          <a:hlinkClick r:id="rId3">
                            <a:extLst>
                              <a:ext uri="{A12FA001-AC4F-418D-AE19-62706E023703}">
                                <ahyp:hlinkClr xmlns:ahyp="http://schemas.microsoft.com/office/drawing/2018/hyperlinkcolor" val="tx"/>
                              </a:ext>
                            </a:extLst>
                          </a:hlinkClick>
                        </a:rPr>
                        <a:t>timesofindia.indiatimes.com</a:t>
                      </a:r>
                      <a:endParaRPr lang="pt-PT" sz="1100" b="1" dirty="0">
                        <a:solidFill>
                          <a:schemeClr val="tx1"/>
                        </a:solidFill>
                        <a:effectLst/>
                        <a:latin typeface="Arial" panose="020B0604020202020204" pitchFamily="34" charset="0"/>
                        <a:ea typeface="Arial" panose="020B0604020202020204" pitchFamily="34" charset="0"/>
                      </a:endParaRPr>
                    </a:p>
                  </a:txBody>
                  <a:tcPr marL="89535" marR="89535" marT="0" marB="0"/>
                </a:tc>
                <a:extLst>
                  <a:ext uri="{0D108BD9-81ED-4DB2-BD59-A6C34878D82A}">
                    <a16:rowId xmlns:a16="http://schemas.microsoft.com/office/drawing/2014/main" val="1391781257"/>
                  </a:ext>
                </a:extLst>
              </a:tr>
              <a:tr h="1198880">
                <a:tc>
                  <a:txBody>
                    <a:bodyPr/>
                    <a:lstStyle/>
                    <a:p>
                      <a:pPr>
                        <a:buNone/>
                      </a:pPr>
                      <a:r>
                        <a:rPr lang="pl-PL" sz="1400" kern="100" dirty="0">
                          <a:effectLst/>
                        </a:rPr>
                        <a:t>Dahomey by Mati Diop</a:t>
                      </a:r>
                      <a:endParaRPr lang="pl-PL"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tc>
                  <a:txBody>
                    <a:bodyPr/>
                    <a:lstStyle/>
                    <a:p>
                      <a:pPr>
                        <a:buNone/>
                      </a:pPr>
                      <a:r>
                        <a:rPr lang="pt-PT" sz="1400" kern="100" dirty="0">
                          <a:solidFill>
                            <a:schemeClr val="tx1"/>
                          </a:solidFill>
                          <a:effectLst/>
                        </a:rPr>
                        <a:t>Visão geral: Vencedor do Urso de Ouro da Berlinale de 2024, este documentário aborda a repatriação de 26 artefactos reais da França para o Benim. Através de uma mistura de documentário e dramatização, explora temas como o colonialismo, a restituição e a identidade cultural.</a:t>
                      </a:r>
                    </a:p>
                    <a:p>
                      <a:pPr>
                        <a:buNone/>
                      </a:pPr>
                      <a:r>
                        <a:rPr lang="pt-PT" sz="1400" kern="100" dirty="0">
                          <a:solidFill>
                            <a:schemeClr val="tx1"/>
                          </a:solidFill>
                          <a:effectLst/>
                        </a:rPr>
                        <a:t>Disponibilidade: Estreou nos cinemas em França e foi selecionado para festivais de cinema internacionais</a:t>
                      </a:r>
                      <a:r>
                        <a:rPr lang="en-GB" sz="1400" kern="100" dirty="0">
                          <a:solidFill>
                            <a:schemeClr val="tx1"/>
                          </a:solidFill>
                          <a:effectLst/>
                        </a:rPr>
                        <a:t>. </a:t>
                      </a:r>
                      <a:r>
                        <a:rPr lang="pl-PL" sz="1400" u="sng" kern="100" dirty="0">
                          <a:solidFill>
                            <a:schemeClr val="tx1"/>
                          </a:solidFill>
                          <a:effectLst/>
                          <a:hlinkClick r:id="rId4">
                            <a:extLst>
                              <a:ext uri="{A12FA001-AC4F-418D-AE19-62706E023703}">
                                <ahyp:hlinkClr xmlns:ahyp="http://schemas.microsoft.com/office/drawing/2018/hyperlinkcolor" val="tx"/>
                              </a:ext>
                            </a:extLst>
                          </a:hlinkClick>
                        </a:rPr>
                        <a:t>en.wikipedia.org</a:t>
                      </a:r>
                      <a:endParaRPr lang="pl-PL" sz="14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extLst>
                  <a:ext uri="{0D108BD9-81ED-4DB2-BD59-A6C34878D82A}">
                    <a16:rowId xmlns:a16="http://schemas.microsoft.com/office/drawing/2014/main" val="2868036862"/>
                  </a:ext>
                </a:extLst>
              </a:tr>
              <a:tr h="1016000">
                <a:tc>
                  <a:txBody>
                    <a:bodyPr/>
                    <a:lstStyle/>
                    <a:p>
                      <a:pPr>
                        <a:buNone/>
                      </a:pPr>
                      <a:r>
                        <a:rPr lang="en-GB" sz="1400" kern="100">
                          <a:effectLst/>
                        </a:rPr>
                        <a:t>AI for Cultural Heritage Preservation by ReelMind</a:t>
                      </a:r>
                      <a:endParaRPr lang="pl-PL"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tc>
                  <a:txBody>
                    <a:bodyPr/>
                    <a:lstStyle/>
                    <a:p>
                      <a:pPr>
                        <a:buNone/>
                      </a:pPr>
                      <a:r>
                        <a:rPr lang="pt-PT" sz="1400" kern="100" dirty="0">
                          <a:solidFill>
                            <a:schemeClr val="tx1"/>
                          </a:solidFill>
                          <a:effectLst/>
                        </a:rPr>
                        <a:t>Visão geral: Este vídeo demonstra como as tecnologias de IA estão a revolucionar a conservação do património cultural, permitindo a proteção e a restauração de tesouros históricos. Apresenta aplicações como reconstruções 3D, restauração com consideração dos danos e narrativa adaptativa.</a:t>
                      </a:r>
                    </a:p>
                    <a:p>
                      <a:pPr>
                        <a:buNone/>
                      </a:pPr>
                      <a:r>
                        <a:rPr lang="en-GB" sz="1400" b="1" i="0" u="none" strike="noStrike" cap="none" dirty="0" err="1">
                          <a:solidFill>
                            <a:schemeClr val="tx1"/>
                          </a:solidFill>
                          <a:effectLst/>
                          <a:latin typeface="+mn-lt"/>
                          <a:ea typeface="+mn-ea"/>
                          <a:cs typeface="+mn-cs"/>
                          <a:sym typeface="Arial"/>
                        </a:rPr>
                        <a:t>Assista</a:t>
                      </a:r>
                      <a:r>
                        <a:rPr lang="en-GB" sz="1400" b="0" i="0" u="none" strike="noStrike" cap="none" dirty="0">
                          <a:solidFill>
                            <a:schemeClr val="tx1"/>
                          </a:solidFill>
                          <a:effectLst/>
                          <a:latin typeface="+mn-lt"/>
                          <a:ea typeface="+mn-ea"/>
                          <a:cs typeface="+mn-cs"/>
                          <a:sym typeface="Arial"/>
                        </a:rPr>
                        <a:t>: </a:t>
                      </a:r>
                      <a:r>
                        <a:rPr lang="en-GB" sz="1400" b="0" i="0" u="none" strike="noStrike" cap="none" dirty="0">
                          <a:solidFill>
                            <a:schemeClr val="tx1"/>
                          </a:solidFill>
                          <a:effectLst/>
                          <a:latin typeface="+mn-lt"/>
                          <a:ea typeface="+mn-ea"/>
                          <a:cs typeface="+mn-cs"/>
                          <a:sym typeface="Arial"/>
                          <a:hlinkClick r:id="rId5">
                            <a:extLst>
                              <a:ext uri="{A12FA001-AC4F-418D-AE19-62706E023703}">
                                <ahyp:hlinkClr xmlns:ahyp="http://schemas.microsoft.com/office/drawing/2018/hyperlinkcolor" val="tx"/>
                              </a:ext>
                            </a:extLst>
                          </a:hlinkClick>
                        </a:rPr>
                        <a:t>AI for Cultural Heritage Preservation</a:t>
                      </a:r>
                      <a:r>
                        <a:rPr lang="en-GB" sz="1400" b="0" i="0" u="none" strike="noStrike" cap="none" dirty="0">
                          <a:solidFill>
                            <a:schemeClr val="tx1"/>
                          </a:solidFill>
                          <a:effectLst/>
                          <a:latin typeface="+mn-lt"/>
                          <a:ea typeface="+mn-ea"/>
                          <a:cs typeface="+mn-cs"/>
                          <a:sym typeface="Arial"/>
                          <a:hlinkClick r:id="rId6">
                            <a:extLst>
                              <a:ext uri="{A12FA001-AC4F-418D-AE19-62706E023703}">
                                <ahyp:hlinkClr xmlns:ahyp="http://schemas.microsoft.com/office/drawing/2018/hyperlinkcolor" val="tx"/>
                              </a:ext>
                            </a:extLst>
                          </a:hlinkClick>
                        </a:rPr>
                        <a:t>reelmind.ai+1youtube.com+1</a:t>
                      </a:r>
                      <a:endParaRPr lang="pt-PT" sz="1400" kern="100" dirty="0">
                        <a:solidFill>
                          <a:schemeClr val="tx1"/>
                        </a:solidFill>
                        <a:effectLst/>
                      </a:endParaRPr>
                    </a:p>
                  </a:txBody>
                  <a:tcPr marL="53368" marR="53368" marT="0" marB="0"/>
                </a:tc>
                <a:extLst>
                  <a:ext uri="{0D108BD9-81ED-4DB2-BD59-A6C34878D82A}">
                    <a16:rowId xmlns:a16="http://schemas.microsoft.com/office/drawing/2014/main" val="3734250751"/>
                  </a:ext>
                </a:extLst>
              </a:tr>
              <a:tr h="1168400">
                <a:tc>
                  <a:txBody>
                    <a:bodyPr/>
                    <a:lstStyle/>
                    <a:p>
                      <a:pPr>
                        <a:buNone/>
                      </a:pPr>
                      <a:r>
                        <a:rPr lang="en-GB" sz="1400" kern="100">
                          <a:effectLst/>
                        </a:rPr>
                        <a:t>The Teaching of the Hands</a:t>
                      </a:r>
                      <a:endParaRPr lang="pl-PL" sz="1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tc>
                  <a:txBody>
                    <a:bodyPr/>
                    <a:lstStyle/>
                    <a:p>
                      <a:pPr>
                        <a:buNone/>
                      </a:pPr>
                      <a:r>
                        <a:rPr lang="pt-PT" sz="1400" kern="100" dirty="0">
                          <a:solidFill>
                            <a:schemeClr val="tx1"/>
                          </a:solidFill>
                          <a:effectLst/>
                        </a:rPr>
                        <a:t>Visão geral: Um documentário experimental narrado por Juan </a:t>
                      </a:r>
                      <a:r>
                        <a:rPr lang="pt-PT" sz="1400" kern="100" dirty="0" err="1">
                          <a:solidFill>
                            <a:schemeClr val="tx1"/>
                          </a:solidFill>
                          <a:effectLst/>
                        </a:rPr>
                        <a:t>Mancias</a:t>
                      </a:r>
                      <a:r>
                        <a:rPr lang="pt-PT" sz="1400" kern="100" dirty="0">
                          <a:solidFill>
                            <a:schemeClr val="tx1"/>
                          </a:solidFill>
                          <a:effectLst/>
                        </a:rPr>
                        <a:t>, presidente da tribo </a:t>
                      </a:r>
                      <a:r>
                        <a:rPr lang="pt-PT" sz="1400" kern="100" dirty="0" err="1">
                          <a:solidFill>
                            <a:schemeClr val="tx1"/>
                          </a:solidFill>
                          <a:effectLst/>
                        </a:rPr>
                        <a:t>Esto'k</a:t>
                      </a:r>
                      <a:r>
                        <a:rPr lang="pt-PT" sz="1400" kern="100" dirty="0">
                          <a:solidFill>
                            <a:schemeClr val="tx1"/>
                          </a:solidFill>
                          <a:effectLst/>
                        </a:rPr>
                        <a:t> </a:t>
                      </a:r>
                      <a:r>
                        <a:rPr lang="pt-PT" sz="1400" kern="100" dirty="0" err="1">
                          <a:solidFill>
                            <a:schemeClr val="tx1"/>
                          </a:solidFill>
                          <a:effectLst/>
                        </a:rPr>
                        <a:t>Gna</a:t>
                      </a:r>
                      <a:r>
                        <a:rPr lang="pt-PT" sz="1400" kern="100" dirty="0">
                          <a:solidFill>
                            <a:schemeClr val="tx1"/>
                          </a:solidFill>
                          <a:effectLst/>
                        </a:rPr>
                        <a:t>, que se centra no património indígena americano e nas ameaças de apagamento cultural. O filme foi exibido no evento da Fundação </a:t>
                      </a:r>
                      <a:r>
                        <a:rPr lang="pt-PT" sz="1400" kern="100" dirty="0" err="1">
                          <a:solidFill>
                            <a:schemeClr val="tx1"/>
                          </a:solidFill>
                          <a:effectLst/>
                        </a:rPr>
                        <a:t>River</a:t>
                      </a:r>
                      <a:r>
                        <a:rPr lang="pt-PT" sz="1400" kern="100" dirty="0">
                          <a:solidFill>
                            <a:schemeClr val="tx1"/>
                          </a:solidFill>
                          <a:effectLst/>
                        </a:rPr>
                        <a:t> Pierce, sublinhando a importância de preservar locais sagrados como o </a:t>
                      </a:r>
                      <a:r>
                        <a:rPr lang="pt-PT" sz="1400" kern="100" dirty="0" err="1">
                          <a:solidFill>
                            <a:schemeClr val="tx1"/>
                          </a:solidFill>
                          <a:effectLst/>
                        </a:rPr>
                        <a:t>Garcia’s</a:t>
                      </a:r>
                      <a:r>
                        <a:rPr lang="pt-PT" sz="1400" kern="100" dirty="0">
                          <a:solidFill>
                            <a:schemeClr val="tx1"/>
                          </a:solidFill>
                          <a:effectLst/>
                        </a:rPr>
                        <a:t> </a:t>
                      </a:r>
                      <a:r>
                        <a:rPr lang="pt-PT" sz="1400" kern="100" dirty="0" err="1">
                          <a:solidFill>
                            <a:schemeClr val="tx1"/>
                          </a:solidFill>
                          <a:effectLst/>
                        </a:rPr>
                        <a:t>Pasture</a:t>
                      </a:r>
                      <a:r>
                        <a:rPr lang="pt-PT" sz="1400" kern="100" dirty="0">
                          <a:solidFill>
                            <a:schemeClr val="tx1"/>
                          </a:solidFill>
                          <a:effectLst/>
                        </a:rPr>
                        <a:t>.</a:t>
                      </a:r>
                    </a:p>
                    <a:p>
                      <a:pPr>
                        <a:buNone/>
                      </a:pPr>
                      <a:r>
                        <a:rPr lang="pt-PT" sz="1400" kern="100" dirty="0">
                          <a:solidFill>
                            <a:schemeClr val="tx1"/>
                          </a:solidFill>
                          <a:effectLst/>
                        </a:rPr>
                        <a:t>Disponibilidade: Exibido em eventos culturais e debates sobre o património indígena.</a:t>
                      </a:r>
                      <a:r>
                        <a:rPr lang="en-GB" sz="1400" kern="100" dirty="0">
                          <a:solidFill>
                            <a:schemeClr val="tx1"/>
                          </a:solidFill>
                          <a:effectLst/>
                        </a:rPr>
                        <a:t> </a:t>
                      </a:r>
                      <a:r>
                        <a:rPr lang="pl-PL" sz="1400" u="sng" kern="100" dirty="0">
                          <a:solidFill>
                            <a:schemeClr val="tx1"/>
                          </a:solidFill>
                          <a:effectLst/>
                          <a:hlinkClick r:id="rId7">
                            <a:extLst>
                              <a:ext uri="{A12FA001-AC4F-418D-AE19-62706E023703}">
                                <ahyp:hlinkClr xmlns:ahyp="http://schemas.microsoft.com/office/drawing/2018/hyperlinkcolor" val="tx"/>
                              </a:ext>
                            </a:extLst>
                          </a:hlinkClick>
                        </a:rPr>
                        <a:t>lmtonline.com</a:t>
                      </a:r>
                      <a:endParaRPr lang="pl-PL" sz="14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extLst>
                  <a:ext uri="{0D108BD9-81ED-4DB2-BD59-A6C34878D82A}">
                    <a16:rowId xmlns:a16="http://schemas.microsoft.com/office/drawing/2014/main" val="836810850"/>
                  </a:ext>
                </a:extLst>
              </a:tr>
              <a:tr h="1330960">
                <a:tc>
                  <a:txBody>
                    <a:bodyPr/>
                    <a:lstStyle/>
                    <a:p>
                      <a:pPr>
                        <a:buNone/>
                      </a:pPr>
                      <a:r>
                        <a:rPr lang="en-GB" sz="1400" kern="100" dirty="0">
                          <a:effectLst/>
                        </a:rPr>
                        <a:t>Preserve Cultural Heritage with Sustainable Tech</a:t>
                      </a:r>
                      <a:endParaRPr lang="pl-PL" sz="1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tc>
                  <a:txBody>
                    <a:bodyPr/>
                    <a:lstStyle/>
                    <a:p>
                      <a:pPr>
                        <a:buNone/>
                      </a:pPr>
                      <a:r>
                        <a:rPr lang="pt-PT" sz="1400" kern="100" dirty="0">
                          <a:solidFill>
                            <a:schemeClr val="tx1"/>
                          </a:solidFill>
                          <a:effectLst/>
                        </a:rPr>
                        <a:t>Preserve Cultural </a:t>
                      </a:r>
                      <a:r>
                        <a:rPr lang="pt-PT" sz="1400" kern="100" dirty="0" err="1">
                          <a:solidFill>
                            <a:schemeClr val="tx1"/>
                          </a:solidFill>
                          <a:effectLst/>
                        </a:rPr>
                        <a:t>Heritage</a:t>
                      </a:r>
                      <a:r>
                        <a:rPr lang="pt-PT" sz="1400" kern="100" dirty="0">
                          <a:solidFill>
                            <a:schemeClr val="tx1"/>
                          </a:solidFill>
                          <a:effectLst/>
                        </a:rPr>
                        <a:t> </a:t>
                      </a:r>
                      <a:r>
                        <a:rPr lang="pt-PT" sz="1400" kern="100" dirty="0" err="1">
                          <a:solidFill>
                            <a:schemeClr val="tx1"/>
                          </a:solidFill>
                          <a:effectLst/>
                        </a:rPr>
                        <a:t>with</a:t>
                      </a:r>
                      <a:r>
                        <a:rPr lang="pt-PT" sz="1400" kern="100" dirty="0">
                          <a:solidFill>
                            <a:schemeClr val="tx1"/>
                          </a:solidFill>
                          <a:effectLst/>
                        </a:rPr>
                        <a:t> </a:t>
                      </a:r>
                      <a:r>
                        <a:rPr lang="pt-PT" sz="1400" kern="100" dirty="0" err="1">
                          <a:solidFill>
                            <a:schemeClr val="tx1"/>
                          </a:solidFill>
                          <a:effectLst/>
                        </a:rPr>
                        <a:t>Sustainable</a:t>
                      </a:r>
                      <a:r>
                        <a:rPr lang="pt-PT" sz="1400" kern="100" dirty="0">
                          <a:solidFill>
                            <a:schemeClr val="tx1"/>
                          </a:solidFill>
                          <a:effectLst/>
                        </a:rPr>
                        <a:t> </a:t>
                      </a:r>
                      <a:r>
                        <a:rPr lang="pt-PT" sz="1400" kern="100" dirty="0" err="1">
                          <a:solidFill>
                            <a:schemeClr val="tx1"/>
                          </a:solidFill>
                          <a:effectLst/>
                        </a:rPr>
                        <a:t>Tech</a:t>
                      </a:r>
                      <a:endParaRPr lang="pt-PT" sz="1400" kern="100" dirty="0">
                        <a:solidFill>
                          <a:schemeClr val="tx1"/>
                        </a:solidFill>
                        <a:effectLst/>
                      </a:endParaRPr>
                    </a:p>
                    <a:p>
                      <a:pPr>
                        <a:buNone/>
                      </a:pPr>
                      <a:r>
                        <a:rPr lang="pt-PT" sz="1400" kern="100" dirty="0">
                          <a:solidFill>
                            <a:schemeClr val="tx1"/>
                          </a:solidFill>
                          <a:effectLst/>
                        </a:rPr>
                        <a:t>Visão geral: Este vídeo explora como as tecnologias sustentáveis, incluindo a realidade virtual e a conservação baseada em IA, podem ajudar a preservar o património cultural para as gerações futuras. Destaca ferramentas digitais que tornam os locais patrimoniais mais acessíveis e envolventes.</a:t>
                      </a:r>
                    </a:p>
                    <a:p>
                      <a:pPr>
                        <a:buNone/>
                      </a:pPr>
                      <a:r>
                        <a:rPr lang="pt-PT" sz="1400" kern="100" dirty="0">
                          <a:solidFill>
                            <a:schemeClr val="tx1"/>
                          </a:solidFill>
                          <a:effectLst/>
                        </a:rPr>
                        <a:t>Assista: Preserve Cultural </a:t>
                      </a:r>
                      <a:r>
                        <a:rPr lang="pt-PT" sz="1400" kern="100" dirty="0" err="1">
                          <a:solidFill>
                            <a:schemeClr val="tx1"/>
                          </a:solidFill>
                          <a:effectLst/>
                        </a:rPr>
                        <a:t>Heritage</a:t>
                      </a:r>
                      <a:r>
                        <a:rPr lang="pt-PT" sz="1400" kern="100" dirty="0">
                          <a:solidFill>
                            <a:schemeClr val="tx1"/>
                          </a:solidFill>
                          <a:effectLst/>
                        </a:rPr>
                        <a:t> </a:t>
                      </a:r>
                      <a:r>
                        <a:rPr lang="pt-PT" sz="1400" kern="100" dirty="0" err="1">
                          <a:solidFill>
                            <a:schemeClr val="tx1"/>
                          </a:solidFill>
                          <a:effectLst/>
                        </a:rPr>
                        <a:t>with</a:t>
                      </a:r>
                      <a:r>
                        <a:rPr lang="pt-PT" sz="1400" kern="100" dirty="0">
                          <a:solidFill>
                            <a:schemeClr val="tx1"/>
                          </a:solidFill>
                          <a:effectLst/>
                        </a:rPr>
                        <a:t> </a:t>
                      </a:r>
                      <a:r>
                        <a:rPr lang="pt-PT" sz="1400" kern="100" dirty="0" err="1">
                          <a:solidFill>
                            <a:schemeClr val="tx1"/>
                          </a:solidFill>
                          <a:effectLst/>
                        </a:rPr>
                        <a:t>Sustainable</a:t>
                      </a:r>
                      <a:r>
                        <a:rPr lang="en-GB" sz="1400" kern="100" dirty="0">
                          <a:solidFill>
                            <a:schemeClr val="tx1"/>
                          </a:solidFill>
                          <a:effectLst/>
                        </a:rPr>
                        <a:t> </a:t>
                      </a:r>
                      <a:r>
                        <a:rPr lang="en-GB" sz="1400" u="sng" kern="100" dirty="0">
                          <a:solidFill>
                            <a:schemeClr val="tx1"/>
                          </a:solidFill>
                          <a:effectLst/>
                          <a:hlinkClick r:id="rId8">
                            <a:extLst>
                              <a:ext uri="{A12FA001-AC4F-418D-AE19-62706E023703}">
                                <ahyp:hlinkClr xmlns:ahyp="http://schemas.microsoft.com/office/drawing/2018/hyperlinkcolor" val="tx"/>
                              </a:ext>
                            </a:extLst>
                          </a:hlinkClick>
                        </a:rPr>
                        <a:t>Preserve Cultural Heritage with Sustainable Tech</a:t>
                      </a:r>
                      <a:r>
                        <a:rPr lang="en-GB" sz="1400" u="sng" kern="100" dirty="0">
                          <a:solidFill>
                            <a:schemeClr val="tx1"/>
                          </a:solidFill>
                          <a:effectLst/>
                          <a:hlinkClick r:id="rId9">
                            <a:extLst>
                              <a:ext uri="{A12FA001-AC4F-418D-AE19-62706E023703}">
                                <ahyp:hlinkClr xmlns:ahyp="http://schemas.microsoft.com/office/drawing/2018/hyperlinkcolor" val="tx"/>
                              </a:ext>
                            </a:extLst>
                          </a:hlinkClick>
                        </a:rPr>
                        <a:t>youtube.com</a:t>
                      </a:r>
                      <a:endParaRPr lang="pl-PL" sz="14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3368" marR="53368" marT="0" marB="0"/>
                </a:tc>
                <a:extLst>
                  <a:ext uri="{0D108BD9-81ED-4DB2-BD59-A6C34878D82A}">
                    <a16:rowId xmlns:a16="http://schemas.microsoft.com/office/drawing/2014/main" val="273544999"/>
                  </a:ext>
                </a:extLst>
              </a:tr>
            </a:tbl>
          </a:graphicData>
        </a:graphic>
      </p:graphicFrame>
      <p:sp>
        <p:nvSpPr>
          <p:cNvPr id="16" name="pole tekstowe 15">
            <a:extLst>
              <a:ext uri="{FF2B5EF4-FFF2-40B4-BE49-F238E27FC236}">
                <a16:creationId xmlns:a16="http://schemas.microsoft.com/office/drawing/2014/main" id="{9FFDF4D9-8C96-E2F4-645F-25D13B90C6EA}"/>
              </a:ext>
            </a:extLst>
          </p:cNvPr>
          <p:cNvSpPr txBox="1"/>
          <p:nvPr/>
        </p:nvSpPr>
        <p:spPr>
          <a:xfrm>
            <a:off x="12371314" y="3395513"/>
            <a:ext cx="8852452" cy="584775"/>
          </a:xfrm>
          <a:prstGeom prst="rect">
            <a:avLst/>
          </a:prstGeom>
          <a:noFill/>
        </p:spPr>
        <p:txBody>
          <a:bodyPr wrap="square" rtlCol="0">
            <a:spAutoFit/>
          </a:bodyPr>
          <a:lstStyle/>
          <a:p>
            <a:pPr algn="ctr"/>
            <a:r>
              <a:rPr lang="pl-PL" sz="3200" dirty="0">
                <a:ln w="0"/>
                <a:solidFill>
                  <a:schemeClr val="accent1"/>
                </a:solidFill>
                <a:effectLst>
                  <a:outerShdw blurRad="38100" dist="25400" dir="5400000" algn="ctr" rotWithShape="0">
                    <a:srgbClr val="6E747A">
                      <a:alpha val="43000"/>
                    </a:srgbClr>
                  </a:outerShdw>
                </a:effectLst>
              </a:rPr>
              <a:t>V</a:t>
            </a:r>
            <a:r>
              <a:rPr lang="pt-PT" sz="3200" dirty="0">
                <a:ln w="0"/>
                <a:solidFill>
                  <a:schemeClr val="accent1"/>
                </a:solidFill>
                <a:effectLst>
                  <a:outerShdw blurRad="38100" dist="25400" dir="5400000" algn="ctr" rotWithShape="0">
                    <a:srgbClr val="6E747A">
                      <a:alpha val="43000"/>
                    </a:srgbClr>
                  </a:outerShdw>
                </a:effectLst>
              </a:rPr>
              <a:t>í</a:t>
            </a:r>
            <a:r>
              <a:rPr lang="pl-PL" sz="3200" dirty="0">
                <a:ln w="0"/>
                <a:solidFill>
                  <a:schemeClr val="accent1"/>
                </a:solidFill>
                <a:effectLst>
                  <a:outerShdw blurRad="38100" dist="25400" dir="5400000" algn="ctr" rotWithShape="0">
                    <a:srgbClr val="6E747A">
                      <a:alpha val="43000"/>
                    </a:srgbClr>
                  </a:outerShdw>
                </a:effectLst>
              </a:rPr>
              <a:t>deos &amp; Film</a:t>
            </a:r>
            <a:r>
              <a:rPr lang="pt-PT" sz="3200" dirty="0">
                <a:ln w="0"/>
                <a:solidFill>
                  <a:schemeClr val="accent1"/>
                </a:solidFill>
                <a:effectLst>
                  <a:outerShdw blurRad="38100" dist="25400" dir="5400000" algn="ctr" rotWithShape="0">
                    <a:srgbClr val="6E747A">
                      <a:alpha val="43000"/>
                    </a:srgbClr>
                  </a:outerShdw>
                </a:effectLst>
              </a:rPr>
              <a:t>e</a:t>
            </a:r>
            <a:r>
              <a:rPr lang="pl-PL" sz="3200" dirty="0">
                <a:ln w="0"/>
                <a:solidFill>
                  <a:schemeClr val="accent1"/>
                </a:solidFill>
                <a:effectLst>
                  <a:outerShdw blurRad="38100" dist="25400" dir="5400000" algn="ctr" rotWithShape="0">
                    <a:srgbClr val="6E747A">
                      <a:alpha val="43000"/>
                    </a:srgbClr>
                  </a:outerShdw>
                </a:effectLst>
              </a:rPr>
              <a:t>s</a:t>
            </a:r>
          </a:p>
        </p:txBody>
      </p:sp>
    </p:spTree>
    <p:extLst>
      <p:ext uri="{BB962C8B-B14F-4D97-AF65-F5344CB8AC3E}">
        <p14:creationId xmlns:p14="http://schemas.microsoft.com/office/powerpoint/2010/main" val="1652559287"/>
      </p:ext>
    </p:extLst>
  </p:cSld>
  <p:clrMapOvr>
    <a:masterClrMapping/>
  </p:clrMapOvr>
</p:sld>
</file>

<file path=ppt/theme/theme1.xml><?xml version="1.0" encoding="utf-8"?>
<a:theme xmlns:a="http://schemas.openxmlformats.org/drawingml/2006/main"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TotalTime>
  <Words>2924</Words>
  <Application>Microsoft Office PowerPoint</Application>
  <PresentationFormat>Personalizados</PresentationFormat>
  <Paragraphs>213</Paragraphs>
  <Slides>34</Slides>
  <Notes>5</Notes>
  <HiddenSlides>0</HiddenSlides>
  <MMClips>0</MMClips>
  <ScaleCrop>false</ScaleCrop>
  <HeadingPairs>
    <vt:vector size="6" baseType="variant">
      <vt:variant>
        <vt:lpstr>Tipos de letra usados</vt:lpstr>
      </vt:variant>
      <vt:variant>
        <vt:i4>2</vt:i4>
      </vt:variant>
      <vt:variant>
        <vt:lpstr>Tema</vt:lpstr>
      </vt:variant>
      <vt:variant>
        <vt:i4>1</vt:i4>
      </vt:variant>
      <vt:variant>
        <vt:lpstr>Títulos dos diapositivos</vt:lpstr>
      </vt:variant>
      <vt:variant>
        <vt:i4>34</vt:i4>
      </vt:variant>
    </vt:vector>
  </HeadingPairs>
  <TitlesOfParts>
    <vt:vector size="37" baseType="lpstr">
      <vt:lpstr>Arial</vt:lpstr>
      <vt:lpstr>Times New Roman</vt:lpstr>
      <vt:lpstr>Office Theme</vt:lpstr>
      <vt:lpstr>Apresentação do PowerPoint</vt:lpstr>
      <vt:lpstr>Módulo 4: Preservação Cultural e Património </vt:lpstr>
      <vt:lpstr>Introdução ao módulo</vt:lpstr>
      <vt:lpstr>Introdução ao módulo</vt:lpstr>
      <vt:lpstr>Património Cultural: Definição e Tipos</vt:lpstr>
      <vt:lpstr>O que é o património cultural?</vt:lpstr>
      <vt:lpstr>Tipos de património cultural</vt:lpstr>
      <vt:lpstr>Património Cultural Material</vt:lpstr>
      <vt:lpstr>Património Cultural Imaterial</vt:lpstr>
      <vt:lpstr>A perspetiva da UNESCO</vt:lpstr>
      <vt:lpstr>Preservar o património cultural num mundo globalizado Por que é importante no século XXI</vt:lpstr>
      <vt:lpstr>Identidade cultural e coesão social</vt:lpstr>
      <vt:lpstr>Riscos decorrentes da globalização </vt:lpstr>
      <vt:lpstr>Argumentos a favor da preservação</vt:lpstr>
      <vt:lpstr>Políticas públicas e boas práticas</vt:lpstr>
      <vt:lpstr>A UNESCO e os compromissos globais</vt:lpstr>
      <vt:lpstr>UNESCO: Património Vivo na Educação</vt:lpstr>
      <vt:lpstr>HERITAGE-PRO: Gestão interdisciplinar do património </vt:lpstr>
      <vt:lpstr>O Património Cultural no âmbito do ICOMOS</vt:lpstr>
      <vt:lpstr>Por que razão o ICOMOS é importante para o património e o turismo cultural</vt:lpstr>
      <vt:lpstr>O papel da OMT no turismo patrimonial e cultural</vt:lpstr>
      <vt:lpstr>Análise de casos práticos</vt:lpstr>
      <vt:lpstr>Iniciativas bem-sucedidas de preservação cultural</vt:lpstr>
      <vt:lpstr>Integrar o património no ensino e formação profissionais</vt:lpstr>
      <vt:lpstr>Estratégias para a integração de programas de EFP</vt:lpstr>
      <vt:lpstr>O papel dos educadores na preservação do património</vt:lpstr>
      <vt:lpstr>Reflexões e conclusões</vt:lpstr>
      <vt:lpstr>Perguntas e respostas e debate aberto</vt:lpstr>
      <vt:lpstr>Atividade interativa: Mapeamento do património</vt:lpstr>
      <vt:lpstr>Atividade interativa: Mapeamento do património</vt:lpstr>
      <vt:lpstr>Instruções da atividade</vt:lpstr>
      <vt:lpstr>Temas para discussão em grupo</vt:lpstr>
      <vt:lpstr>Atividades de Aprendizagem Autodirigida</vt:lpstr>
      <vt:lpstr>Recursos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Nowy Użytkownik</dc:creator>
  <cp:lastModifiedBy>Liliana Calado</cp:lastModifiedBy>
  <cp:revision>5</cp:revision>
  <dcterms:modified xsi:type="dcterms:W3CDTF">2026-04-09T12:29:32Z</dcterms:modified>
</cp:coreProperties>
</file>