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24">
          <p15:clr>
            <a:srgbClr val="A4A3A4"/>
          </p15:clr>
        </p15:guide>
        <p15:guide id="2" pos="76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grnjd2Es4DwzwqUPvhtDoF4uTCW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066F68-5A40-4351-A7C3-D3BFD01CDCB5}" v="26" dt="2026-04-10T23:06:24.2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047" autoAdjust="0"/>
  </p:normalViewPr>
  <p:slideViewPr>
    <p:cSldViewPr snapToGrid="0">
      <p:cViewPr varScale="1">
        <p:scale>
          <a:sx n="43" d="100"/>
          <a:sy n="43" d="100"/>
        </p:scale>
        <p:origin x="77" y="557"/>
      </p:cViewPr>
      <p:guideLst>
        <p:guide orient="horz" pos="1824"/>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liana Calado" userId="9faf702373beb476" providerId="LiveId" clId="{C5353FA8-DFB9-40D4-8F34-063641C2165E}"/>
    <pc:docChg chg="undo redo custSel modSld">
      <pc:chgData name="Liliana Calado" userId="9faf702373beb476" providerId="LiveId" clId="{C5353FA8-DFB9-40D4-8F34-063641C2165E}" dt="2026-04-10T23:11:13.121" v="1200" actId="404"/>
      <pc:docMkLst>
        <pc:docMk/>
      </pc:docMkLst>
      <pc:sldChg chg="modSp mod">
        <pc:chgData name="Liliana Calado" userId="9faf702373beb476" providerId="LiveId" clId="{C5353FA8-DFB9-40D4-8F34-063641C2165E}" dt="2026-04-10T21:53:10.324" v="0"/>
        <pc:sldMkLst>
          <pc:docMk/>
          <pc:sldMk cId="0" sldId="256"/>
        </pc:sldMkLst>
        <pc:spChg chg="mod">
          <ac:chgData name="Liliana Calado" userId="9faf702373beb476" providerId="LiveId" clId="{C5353FA8-DFB9-40D4-8F34-063641C2165E}" dt="2026-04-10T21:53:10.324" v="0"/>
          <ac:spMkLst>
            <pc:docMk/>
            <pc:sldMk cId="0" sldId="256"/>
            <ac:spMk id="89" creationId="{00000000-0000-0000-0000-000000000000}"/>
          </ac:spMkLst>
        </pc:spChg>
      </pc:sldChg>
      <pc:sldChg chg="addSp modSp mod">
        <pc:chgData name="Liliana Calado" userId="9faf702373beb476" providerId="LiveId" clId="{C5353FA8-DFB9-40D4-8F34-063641C2165E}" dt="2026-04-10T21:58:20.253" v="45" actId="14100"/>
        <pc:sldMkLst>
          <pc:docMk/>
          <pc:sldMk cId="0" sldId="257"/>
        </pc:sldMkLst>
        <pc:spChg chg="add mod">
          <ac:chgData name="Liliana Calado" userId="9faf702373beb476" providerId="LiveId" clId="{C5353FA8-DFB9-40D4-8F34-063641C2165E}" dt="2026-04-10T21:55:19.063" v="2" actId="27636"/>
          <ac:spMkLst>
            <pc:docMk/>
            <pc:sldMk cId="0" sldId="257"/>
            <ac:spMk id="2" creationId="{13D0FF86-97D5-AE4E-38EF-A0B7A5A70903}"/>
          </ac:spMkLst>
        </pc:spChg>
        <pc:spChg chg="add">
          <ac:chgData name="Liliana Calado" userId="9faf702373beb476" providerId="LiveId" clId="{C5353FA8-DFB9-40D4-8F34-063641C2165E}" dt="2026-04-10T21:56:34.784" v="10"/>
          <ac:spMkLst>
            <pc:docMk/>
            <pc:sldMk cId="0" sldId="257"/>
            <ac:spMk id="3" creationId="{75569295-FDE5-10E6-2D35-433E1AE3D169}"/>
          </ac:spMkLst>
        </pc:spChg>
        <pc:spChg chg="mod">
          <ac:chgData name="Liliana Calado" userId="9faf702373beb476" providerId="LiveId" clId="{C5353FA8-DFB9-40D4-8F34-063641C2165E}" dt="2026-04-10T21:58:20.253" v="45" actId="14100"/>
          <ac:spMkLst>
            <pc:docMk/>
            <pc:sldMk cId="0" sldId="257"/>
            <ac:spMk id="94" creationId="{00000000-0000-0000-0000-000000000000}"/>
          </ac:spMkLst>
        </pc:spChg>
      </pc:sldChg>
      <pc:sldChg chg="modSp mod">
        <pc:chgData name="Liliana Calado" userId="9faf702373beb476" providerId="LiveId" clId="{C5353FA8-DFB9-40D4-8F34-063641C2165E}" dt="2026-04-10T21:58:43.512" v="74"/>
        <pc:sldMkLst>
          <pc:docMk/>
          <pc:sldMk cId="0" sldId="258"/>
        </pc:sldMkLst>
        <pc:spChg chg="mod">
          <ac:chgData name="Liliana Calado" userId="9faf702373beb476" providerId="LiveId" clId="{C5353FA8-DFB9-40D4-8F34-063641C2165E}" dt="2026-04-10T21:58:33.248" v="73" actId="27636"/>
          <ac:spMkLst>
            <pc:docMk/>
            <pc:sldMk cId="0" sldId="258"/>
            <ac:spMk id="100" creationId="{00000000-0000-0000-0000-000000000000}"/>
          </ac:spMkLst>
        </pc:spChg>
        <pc:spChg chg="mod">
          <ac:chgData name="Liliana Calado" userId="9faf702373beb476" providerId="LiveId" clId="{C5353FA8-DFB9-40D4-8F34-063641C2165E}" dt="2026-04-10T21:58:43.512" v="74"/>
          <ac:spMkLst>
            <pc:docMk/>
            <pc:sldMk cId="0" sldId="258"/>
            <ac:spMk id="101" creationId="{00000000-0000-0000-0000-000000000000}"/>
          </ac:spMkLst>
        </pc:spChg>
      </pc:sldChg>
      <pc:sldChg chg="modSp mod">
        <pc:chgData name="Liliana Calado" userId="9faf702373beb476" providerId="LiveId" clId="{C5353FA8-DFB9-40D4-8F34-063641C2165E}" dt="2026-04-10T22:00:55.890" v="110" actId="14100"/>
        <pc:sldMkLst>
          <pc:docMk/>
          <pc:sldMk cId="0" sldId="259"/>
        </pc:sldMkLst>
        <pc:spChg chg="mod">
          <ac:chgData name="Liliana Calado" userId="9faf702373beb476" providerId="LiveId" clId="{C5353FA8-DFB9-40D4-8F34-063641C2165E}" dt="2026-04-10T22:00:31.423" v="106" actId="6549"/>
          <ac:spMkLst>
            <pc:docMk/>
            <pc:sldMk cId="0" sldId="259"/>
            <ac:spMk id="107" creationId="{00000000-0000-0000-0000-000000000000}"/>
          </ac:spMkLst>
        </pc:spChg>
        <pc:spChg chg="mod">
          <ac:chgData name="Liliana Calado" userId="9faf702373beb476" providerId="LiveId" clId="{C5353FA8-DFB9-40D4-8F34-063641C2165E}" dt="2026-04-10T21:59:23.788" v="85" actId="6549"/>
          <ac:spMkLst>
            <pc:docMk/>
            <pc:sldMk cId="0" sldId="259"/>
            <ac:spMk id="108" creationId="{00000000-0000-0000-0000-000000000000}"/>
          </ac:spMkLst>
        </pc:spChg>
        <pc:spChg chg="mod">
          <ac:chgData name="Liliana Calado" userId="9faf702373beb476" providerId="LiveId" clId="{C5353FA8-DFB9-40D4-8F34-063641C2165E}" dt="2026-04-10T22:00:55.890" v="110" actId="14100"/>
          <ac:spMkLst>
            <pc:docMk/>
            <pc:sldMk cId="0" sldId="259"/>
            <ac:spMk id="110" creationId="{00000000-0000-0000-0000-000000000000}"/>
          </ac:spMkLst>
        </pc:spChg>
        <pc:picChg chg="mod">
          <ac:chgData name="Liliana Calado" userId="9faf702373beb476" providerId="LiveId" clId="{C5353FA8-DFB9-40D4-8F34-063641C2165E}" dt="2026-04-10T22:00:51.611" v="108" actId="1076"/>
          <ac:picMkLst>
            <pc:docMk/>
            <pc:sldMk cId="0" sldId="259"/>
            <ac:picMk id="109" creationId="{00000000-0000-0000-0000-000000000000}"/>
          </ac:picMkLst>
        </pc:picChg>
      </pc:sldChg>
      <pc:sldChg chg="modSp mod">
        <pc:chgData name="Liliana Calado" userId="9faf702373beb476" providerId="LiveId" clId="{C5353FA8-DFB9-40D4-8F34-063641C2165E}" dt="2026-04-10T22:02:37.789" v="125" actId="113"/>
        <pc:sldMkLst>
          <pc:docMk/>
          <pc:sldMk cId="0" sldId="260"/>
        </pc:sldMkLst>
        <pc:spChg chg="mod">
          <ac:chgData name="Liliana Calado" userId="9faf702373beb476" providerId="LiveId" clId="{C5353FA8-DFB9-40D4-8F34-063641C2165E}" dt="2026-04-10T22:01:06.652" v="111"/>
          <ac:spMkLst>
            <pc:docMk/>
            <pc:sldMk cId="0" sldId="260"/>
            <ac:spMk id="115" creationId="{00000000-0000-0000-0000-000000000000}"/>
          </ac:spMkLst>
        </pc:spChg>
        <pc:spChg chg="mod">
          <ac:chgData name="Liliana Calado" userId="9faf702373beb476" providerId="LiveId" clId="{C5353FA8-DFB9-40D4-8F34-063641C2165E}" dt="2026-04-10T22:01:20.345" v="113" actId="113"/>
          <ac:spMkLst>
            <pc:docMk/>
            <pc:sldMk cId="0" sldId="260"/>
            <ac:spMk id="116" creationId="{00000000-0000-0000-0000-000000000000}"/>
          </ac:spMkLst>
        </pc:spChg>
        <pc:spChg chg="mod">
          <ac:chgData name="Liliana Calado" userId="9faf702373beb476" providerId="LiveId" clId="{C5353FA8-DFB9-40D4-8F34-063641C2165E}" dt="2026-04-10T22:01:32.299" v="115" actId="113"/>
          <ac:spMkLst>
            <pc:docMk/>
            <pc:sldMk cId="0" sldId="260"/>
            <ac:spMk id="117" creationId="{00000000-0000-0000-0000-000000000000}"/>
          </ac:spMkLst>
        </pc:spChg>
        <pc:spChg chg="mod">
          <ac:chgData name="Liliana Calado" userId="9faf702373beb476" providerId="LiveId" clId="{C5353FA8-DFB9-40D4-8F34-063641C2165E}" dt="2026-04-10T22:02:09.288" v="119" actId="113"/>
          <ac:spMkLst>
            <pc:docMk/>
            <pc:sldMk cId="0" sldId="260"/>
            <ac:spMk id="118" creationId="{00000000-0000-0000-0000-000000000000}"/>
          </ac:spMkLst>
        </pc:spChg>
        <pc:spChg chg="mod">
          <ac:chgData name="Liliana Calado" userId="9faf702373beb476" providerId="LiveId" clId="{C5353FA8-DFB9-40D4-8F34-063641C2165E}" dt="2026-04-10T22:02:23.984" v="122" actId="113"/>
          <ac:spMkLst>
            <pc:docMk/>
            <pc:sldMk cId="0" sldId="260"/>
            <ac:spMk id="119" creationId="{00000000-0000-0000-0000-000000000000}"/>
          </ac:spMkLst>
        </pc:spChg>
        <pc:spChg chg="mod">
          <ac:chgData name="Liliana Calado" userId="9faf702373beb476" providerId="LiveId" clId="{C5353FA8-DFB9-40D4-8F34-063641C2165E}" dt="2026-04-10T22:02:37.789" v="125" actId="113"/>
          <ac:spMkLst>
            <pc:docMk/>
            <pc:sldMk cId="0" sldId="260"/>
            <ac:spMk id="120" creationId="{00000000-0000-0000-0000-000000000000}"/>
          </ac:spMkLst>
        </pc:spChg>
      </pc:sldChg>
      <pc:sldChg chg="modSp mod">
        <pc:chgData name="Liliana Calado" userId="9faf702373beb476" providerId="LiveId" clId="{C5353FA8-DFB9-40D4-8F34-063641C2165E}" dt="2026-04-10T22:03:31.471" v="133" actId="14100"/>
        <pc:sldMkLst>
          <pc:docMk/>
          <pc:sldMk cId="0" sldId="261"/>
        </pc:sldMkLst>
        <pc:spChg chg="mod">
          <ac:chgData name="Liliana Calado" userId="9faf702373beb476" providerId="LiveId" clId="{C5353FA8-DFB9-40D4-8F34-063641C2165E}" dt="2026-04-10T22:02:45.001" v="126"/>
          <ac:spMkLst>
            <pc:docMk/>
            <pc:sldMk cId="0" sldId="261"/>
            <ac:spMk id="125" creationId="{00000000-0000-0000-0000-000000000000}"/>
          </ac:spMkLst>
        </pc:spChg>
        <pc:spChg chg="mod">
          <ac:chgData name="Liliana Calado" userId="9faf702373beb476" providerId="LiveId" clId="{C5353FA8-DFB9-40D4-8F34-063641C2165E}" dt="2026-04-10T22:03:31.471" v="133" actId="14100"/>
          <ac:spMkLst>
            <pc:docMk/>
            <pc:sldMk cId="0" sldId="261"/>
            <ac:spMk id="126" creationId="{00000000-0000-0000-0000-000000000000}"/>
          </ac:spMkLst>
        </pc:spChg>
      </pc:sldChg>
      <pc:sldChg chg="modSp mod">
        <pc:chgData name="Liliana Calado" userId="9faf702373beb476" providerId="LiveId" clId="{C5353FA8-DFB9-40D4-8F34-063641C2165E}" dt="2026-04-10T22:05:19.769" v="150" actId="113"/>
        <pc:sldMkLst>
          <pc:docMk/>
          <pc:sldMk cId="0" sldId="262"/>
        </pc:sldMkLst>
        <pc:spChg chg="mod">
          <ac:chgData name="Liliana Calado" userId="9faf702373beb476" providerId="LiveId" clId="{C5353FA8-DFB9-40D4-8F34-063641C2165E}" dt="2026-04-10T22:05:19.769" v="150" actId="113"/>
          <ac:spMkLst>
            <pc:docMk/>
            <pc:sldMk cId="0" sldId="262"/>
            <ac:spMk id="131" creationId="{00000000-0000-0000-0000-000000000000}"/>
          </ac:spMkLst>
        </pc:spChg>
        <pc:spChg chg="mod">
          <ac:chgData name="Liliana Calado" userId="9faf702373beb476" providerId="LiveId" clId="{C5353FA8-DFB9-40D4-8F34-063641C2165E}" dt="2026-04-10T22:04:16.377" v="136" actId="14100"/>
          <ac:spMkLst>
            <pc:docMk/>
            <pc:sldMk cId="0" sldId="262"/>
            <ac:spMk id="132" creationId="{00000000-0000-0000-0000-000000000000}"/>
          </ac:spMkLst>
        </pc:spChg>
      </pc:sldChg>
      <pc:sldChg chg="modSp mod">
        <pc:chgData name="Liliana Calado" userId="9faf702373beb476" providerId="LiveId" clId="{C5353FA8-DFB9-40D4-8F34-063641C2165E}" dt="2026-04-10T22:06:30.979" v="162" actId="113"/>
        <pc:sldMkLst>
          <pc:docMk/>
          <pc:sldMk cId="0" sldId="263"/>
        </pc:sldMkLst>
        <pc:spChg chg="mod">
          <ac:chgData name="Liliana Calado" userId="9faf702373beb476" providerId="LiveId" clId="{C5353FA8-DFB9-40D4-8F34-063641C2165E}" dt="2026-04-10T22:06:30.979" v="162" actId="113"/>
          <ac:spMkLst>
            <pc:docMk/>
            <pc:sldMk cId="0" sldId="263"/>
            <ac:spMk id="137" creationId="{00000000-0000-0000-0000-000000000000}"/>
          </ac:spMkLst>
        </pc:spChg>
        <pc:spChg chg="mod">
          <ac:chgData name="Liliana Calado" userId="9faf702373beb476" providerId="LiveId" clId="{C5353FA8-DFB9-40D4-8F34-063641C2165E}" dt="2026-04-10T22:05:37.085" v="153" actId="14100"/>
          <ac:spMkLst>
            <pc:docMk/>
            <pc:sldMk cId="0" sldId="263"/>
            <ac:spMk id="138" creationId="{00000000-0000-0000-0000-000000000000}"/>
          </ac:spMkLst>
        </pc:spChg>
      </pc:sldChg>
      <pc:sldChg chg="modSp mod">
        <pc:chgData name="Liliana Calado" userId="9faf702373beb476" providerId="LiveId" clId="{C5353FA8-DFB9-40D4-8F34-063641C2165E}" dt="2026-04-10T22:09:03.120" v="222" actId="20577"/>
        <pc:sldMkLst>
          <pc:docMk/>
          <pc:sldMk cId="0" sldId="264"/>
        </pc:sldMkLst>
        <pc:spChg chg="mod">
          <ac:chgData name="Liliana Calado" userId="9faf702373beb476" providerId="LiveId" clId="{C5353FA8-DFB9-40D4-8F34-063641C2165E}" dt="2026-04-10T22:09:03.120" v="222" actId="20577"/>
          <ac:spMkLst>
            <pc:docMk/>
            <pc:sldMk cId="0" sldId="264"/>
            <ac:spMk id="143" creationId="{00000000-0000-0000-0000-000000000000}"/>
          </ac:spMkLst>
        </pc:spChg>
        <pc:spChg chg="mod">
          <ac:chgData name="Liliana Calado" userId="9faf702373beb476" providerId="LiveId" clId="{C5353FA8-DFB9-40D4-8F34-063641C2165E}" dt="2026-04-10T22:06:44.234" v="165" actId="27636"/>
          <ac:spMkLst>
            <pc:docMk/>
            <pc:sldMk cId="0" sldId="264"/>
            <ac:spMk id="144" creationId="{00000000-0000-0000-0000-000000000000}"/>
          </ac:spMkLst>
        </pc:spChg>
      </pc:sldChg>
      <pc:sldChg chg="modSp mod">
        <pc:chgData name="Liliana Calado" userId="9faf702373beb476" providerId="LiveId" clId="{C5353FA8-DFB9-40D4-8F34-063641C2165E}" dt="2026-04-10T22:13:54.634" v="246" actId="1076"/>
        <pc:sldMkLst>
          <pc:docMk/>
          <pc:sldMk cId="0" sldId="265"/>
        </pc:sldMkLst>
        <pc:spChg chg="mod">
          <ac:chgData name="Liliana Calado" userId="9faf702373beb476" providerId="LiveId" clId="{C5353FA8-DFB9-40D4-8F34-063641C2165E}" dt="2026-04-10T22:09:15.442" v="223"/>
          <ac:spMkLst>
            <pc:docMk/>
            <pc:sldMk cId="0" sldId="265"/>
            <ac:spMk id="149" creationId="{00000000-0000-0000-0000-000000000000}"/>
          </ac:spMkLst>
        </pc:spChg>
        <pc:spChg chg="mod">
          <ac:chgData name="Liliana Calado" userId="9faf702373beb476" providerId="LiveId" clId="{C5353FA8-DFB9-40D4-8F34-063641C2165E}" dt="2026-04-10T22:10:47.339" v="241" actId="14100"/>
          <ac:spMkLst>
            <pc:docMk/>
            <pc:sldMk cId="0" sldId="265"/>
            <ac:spMk id="151" creationId="{00000000-0000-0000-0000-000000000000}"/>
          </ac:spMkLst>
        </pc:spChg>
        <pc:spChg chg="mod">
          <ac:chgData name="Liliana Calado" userId="9faf702373beb476" providerId="LiveId" clId="{C5353FA8-DFB9-40D4-8F34-063641C2165E}" dt="2026-04-10T22:13:54.634" v="246" actId="1076"/>
          <ac:spMkLst>
            <pc:docMk/>
            <pc:sldMk cId="0" sldId="265"/>
            <ac:spMk id="152" creationId="{00000000-0000-0000-0000-000000000000}"/>
          </ac:spMkLst>
        </pc:spChg>
        <pc:spChg chg="mod">
          <ac:chgData name="Liliana Calado" userId="9faf702373beb476" providerId="LiveId" clId="{C5353FA8-DFB9-40D4-8F34-063641C2165E}" dt="2026-04-10T22:10:42.844" v="239" actId="14100"/>
          <ac:spMkLst>
            <pc:docMk/>
            <pc:sldMk cId="0" sldId="265"/>
            <ac:spMk id="154" creationId="{00000000-0000-0000-0000-000000000000}"/>
          </ac:spMkLst>
        </pc:spChg>
        <pc:spChg chg="mod">
          <ac:chgData name="Liliana Calado" userId="9faf702373beb476" providerId="LiveId" clId="{C5353FA8-DFB9-40D4-8F34-063641C2165E}" dt="2026-04-10T22:10:55.094" v="244" actId="1076"/>
          <ac:spMkLst>
            <pc:docMk/>
            <pc:sldMk cId="0" sldId="265"/>
            <ac:spMk id="155" creationId="{00000000-0000-0000-0000-000000000000}"/>
          </ac:spMkLst>
        </pc:spChg>
        <pc:spChg chg="mod">
          <ac:chgData name="Liliana Calado" userId="9faf702373beb476" providerId="LiveId" clId="{C5353FA8-DFB9-40D4-8F34-063641C2165E}" dt="2026-04-10T22:10:30.635" v="235" actId="14100"/>
          <ac:spMkLst>
            <pc:docMk/>
            <pc:sldMk cId="0" sldId="265"/>
            <ac:spMk id="157" creationId="{00000000-0000-0000-0000-000000000000}"/>
          </ac:spMkLst>
        </pc:spChg>
        <pc:spChg chg="mod">
          <ac:chgData name="Liliana Calado" userId="9faf702373beb476" providerId="LiveId" clId="{C5353FA8-DFB9-40D4-8F34-063641C2165E}" dt="2026-04-10T22:10:33.725" v="236" actId="1076"/>
          <ac:spMkLst>
            <pc:docMk/>
            <pc:sldMk cId="0" sldId="265"/>
            <ac:spMk id="158" creationId="{00000000-0000-0000-0000-000000000000}"/>
          </ac:spMkLst>
        </pc:spChg>
        <pc:grpChg chg="mod">
          <ac:chgData name="Liliana Calado" userId="9faf702373beb476" providerId="LiveId" clId="{C5353FA8-DFB9-40D4-8F34-063641C2165E}" dt="2026-04-10T22:10:37.479" v="237" actId="1076"/>
          <ac:grpSpMkLst>
            <pc:docMk/>
            <pc:sldMk cId="0" sldId="265"/>
            <ac:grpSpMk id="150" creationId="{00000000-0000-0000-0000-000000000000}"/>
          </ac:grpSpMkLst>
        </pc:grpChg>
      </pc:sldChg>
      <pc:sldChg chg="modSp mod">
        <pc:chgData name="Liliana Calado" userId="9faf702373beb476" providerId="LiveId" clId="{C5353FA8-DFB9-40D4-8F34-063641C2165E}" dt="2026-04-10T23:11:13.121" v="1200" actId="404"/>
        <pc:sldMkLst>
          <pc:docMk/>
          <pc:sldMk cId="0" sldId="266"/>
        </pc:sldMkLst>
        <pc:spChg chg="mod">
          <ac:chgData name="Liliana Calado" userId="9faf702373beb476" providerId="LiveId" clId="{C5353FA8-DFB9-40D4-8F34-063641C2165E}" dt="2026-04-10T22:13:47.899" v="245"/>
          <ac:spMkLst>
            <pc:docMk/>
            <pc:sldMk cId="0" sldId="266"/>
            <ac:spMk id="164" creationId="{00000000-0000-0000-0000-000000000000}"/>
          </ac:spMkLst>
        </pc:spChg>
        <pc:spChg chg="mod">
          <ac:chgData name="Liliana Calado" userId="9faf702373beb476" providerId="LiveId" clId="{C5353FA8-DFB9-40D4-8F34-063641C2165E}" dt="2026-04-10T23:11:13.121" v="1200" actId="404"/>
          <ac:spMkLst>
            <pc:docMk/>
            <pc:sldMk cId="0" sldId="266"/>
            <ac:spMk id="165" creationId="{00000000-0000-0000-0000-000000000000}"/>
          </ac:spMkLst>
        </pc:spChg>
      </pc:sldChg>
      <pc:sldChg chg="modSp mod">
        <pc:chgData name="Liliana Calado" userId="9faf702373beb476" providerId="LiveId" clId="{C5353FA8-DFB9-40D4-8F34-063641C2165E}" dt="2026-04-10T22:15:26.890" v="264" actId="20577"/>
        <pc:sldMkLst>
          <pc:docMk/>
          <pc:sldMk cId="0" sldId="267"/>
        </pc:sldMkLst>
        <pc:spChg chg="mod">
          <ac:chgData name="Liliana Calado" userId="9faf702373beb476" providerId="LiveId" clId="{C5353FA8-DFB9-40D4-8F34-063641C2165E}" dt="2026-04-10T22:14:21.797" v="254" actId="6549"/>
          <ac:spMkLst>
            <pc:docMk/>
            <pc:sldMk cId="0" sldId="267"/>
            <ac:spMk id="170" creationId="{00000000-0000-0000-0000-000000000000}"/>
          </ac:spMkLst>
        </pc:spChg>
        <pc:spChg chg="mod">
          <ac:chgData name="Liliana Calado" userId="9faf702373beb476" providerId="LiveId" clId="{C5353FA8-DFB9-40D4-8F34-063641C2165E}" dt="2026-04-10T22:15:09.439" v="262"/>
          <ac:spMkLst>
            <pc:docMk/>
            <pc:sldMk cId="0" sldId="267"/>
            <ac:spMk id="173" creationId="{00000000-0000-0000-0000-000000000000}"/>
          </ac:spMkLst>
        </pc:spChg>
        <pc:spChg chg="mod">
          <ac:chgData name="Liliana Calado" userId="9faf702373beb476" providerId="LiveId" clId="{C5353FA8-DFB9-40D4-8F34-063641C2165E}" dt="2026-04-10T22:14:42.035" v="258" actId="20577"/>
          <ac:spMkLst>
            <pc:docMk/>
            <pc:sldMk cId="0" sldId="267"/>
            <ac:spMk id="175" creationId="{00000000-0000-0000-0000-000000000000}"/>
          </ac:spMkLst>
        </pc:spChg>
        <pc:spChg chg="mod">
          <ac:chgData name="Liliana Calado" userId="9faf702373beb476" providerId="LiveId" clId="{C5353FA8-DFB9-40D4-8F34-063641C2165E}" dt="2026-04-10T22:15:26.890" v="264" actId="20577"/>
          <ac:spMkLst>
            <pc:docMk/>
            <pc:sldMk cId="0" sldId="267"/>
            <ac:spMk id="177" creationId="{00000000-0000-0000-0000-000000000000}"/>
          </ac:spMkLst>
        </pc:spChg>
        <pc:spChg chg="mod">
          <ac:chgData name="Liliana Calado" userId="9faf702373beb476" providerId="LiveId" clId="{C5353FA8-DFB9-40D4-8F34-063641C2165E}" dt="2026-04-10T22:14:56.631" v="261" actId="14100"/>
          <ac:spMkLst>
            <pc:docMk/>
            <pc:sldMk cId="0" sldId="267"/>
            <ac:spMk id="179" creationId="{00000000-0000-0000-0000-000000000000}"/>
          </ac:spMkLst>
        </pc:spChg>
      </pc:sldChg>
      <pc:sldChg chg="modSp mod">
        <pc:chgData name="Liliana Calado" userId="9faf702373beb476" providerId="LiveId" clId="{C5353FA8-DFB9-40D4-8F34-063641C2165E}" dt="2026-04-10T22:17:26" v="347" actId="14100"/>
        <pc:sldMkLst>
          <pc:docMk/>
          <pc:sldMk cId="0" sldId="268"/>
        </pc:sldMkLst>
        <pc:spChg chg="mod">
          <ac:chgData name="Liliana Calado" userId="9faf702373beb476" providerId="LiveId" clId="{C5353FA8-DFB9-40D4-8F34-063641C2165E}" dt="2026-04-10T22:15:41.982" v="293" actId="20577"/>
          <ac:spMkLst>
            <pc:docMk/>
            <pc:sldMk cId="0" sldId="268"/>
            <ac:spMk id="184" creationId="{00000000-0000-0000-0000-000000000000}"/>
          </ac:spMkLst>
        </pc:spChg>
        <pc:spChg chg="mod">
          <ac:chgData name="Liliana Calado" userId="9faf702373beb476" providerId="LiveId" clId="{C5353FA8-DFB9-40D4-8F34-063641C2165E}" dt="2026-04-10T22:17:22.425" v="346" actId="14100"/>
          <ac:spMkLst>
            <pc:docMk/>
            <pc:sldMk cId="0" sldId="268"/>
            <ac:spMk id="186" creationId="{00000000-0000-0000-0000-000000000000}"/>
          </ac:spMkLst>
        </pc:spChg>
        <pc:spChg chg="mod">
          <ac:chgData name="Liliana Calado" userId="9faf702373beb476" providerId="LiveId" clId="{C5353FA8-DFB9-40D4-8F34-063641C2165E}" dt="2026-04-10T22:17:26" v="347" actId="14100"/>
          <ac:spMkLst>
            <pc:docMk/>
            <pc:sldMk cId="0" sldId="268"/>
            <ac:spMk id="187" creationId="{00000000-0000-0000-0000-000000000000}"/>
          </ac:spMkLst>
        </pc:spChg>
        <pc:spChg chg="mod">
          <ac:chgData name="Liliana Calado" userId="9faf702373beb476" providerId="LiveId" clId="{C5353FA8-DFB9-40D4-8F34-063641C2165E}" dt="2026-04-10T22:15:47.030" v="300" actId="6549"/>
          <ac:spMkLst>
            <pc:docMk/>
            <pc:sldMk cId="0" sldId="268"/>
            <ac:spMk id="189" creationId="{00000000-0000-0000-0000-000000000000}"/>
          </ac:spMkLst>
        </pc:spChg>
        <pc:spChg chg="mod">
          <ac:chgData name="Liliana Calado" userId="9faf702373beb476" providerId="LiveId" clId="{C5353FA8-DFB9-40D4-8F34-063641C2165E}" dt="2026-04-10T22:17:16.049" v="344" actId="14100"/>
          <ac:spMkLst>
            <pc:docMk/>
            <pc:sldMk cId="0" sldId="268"/>
            <ac:spMk id="190" creationId="{00000000-0000-0000-0000-000000000000}"/>
          </ac:spMkLst>
        </pc:spChg>
        <pc:spChg chg="mod">
          <ac:chgData name="Liliana Calado" userId="9faf702373beb476" providerId="LiveId" clId="{C5353FA8-DFB9-40D4-8F34-063641C2165E}" dt="2026-04-10T22:17:18.321" v="345" actId="14100"/>
          <ac:spMkLst>
            <pc:docMk/>
            <pc:sldMk cId="0" sldId="268"/>
            <ac:spMk id="191" creationId="{00000000-0000-0000-0000-000000000000}"/>
          </ac:spMkLst>
        </pc:spChg>
        <pc:spChg chg="mod">
          <ac:chgData name="Liliana Calado" userId="9faf702373beb476" providerId="LiveId" clId="{C5353FA8-DFB9-40D4-8F34-063641C2165E}" dt="2026-04-10T22:15:56.344" v="325" actId="20577"/>
          <ac:spMkLst>
            <pc:docMk/>
            <pc:sldMk cId="0" sldId="268"/>
            <ac:spMk id="193" creationId="{00000000-0000-0000-0000-000000000000}"/>
          </ac:spMkLst>
        </pc:spChg>
        <pc:spChg chg="mod">
          <ac:chgData name="Liliana Calado" userId="9faf702373beb476" providerId="LiveId" clId="{C5353FA8-DFB9-40D4-8F34-063641C2165E}" dt="2026-04-10T22:17:09.657" v="342" actId="14100"/>
          <ac:spMkLst>
            <pc:docMk/>
            <pc:sldMk cId="0" sldId="268"/>
            <ac:spMk id="194" creationId="{00000000-0000-0000-0000-000000000000}"/>
          </ac:spMkLst>
        </pc:spChg>
        <pc:spChg chg="mod">
          <ac:chgData name="Liliana Calado" userId="9faf702373beb476" providerId="LiveId" clId="{C5353FA8-DFB9-40D4-8F34-063641C2165E}" dt="2026-04-10T22:17:12.280" v="343" actId="14100"/>
          <ac:spMkLst>
            <pc:docMk/>
            <pc:sldMk cId="0" sldId="268"/>
            <ac:spMk id="195" creationId="{00000000-0000-0000-0000-000000000000}"/>
          </ac:spMkLst>
        </pc:spChg>
        <pc:spChg chg="mod">
          <ac:chgData name="Liliana Calado" userId="9faf702373beb476" providerId="LiveId" clId="{C5353FA8-DFB9-40D4-8F34-063641C2165E}" dt="2026-04-10T22:16:02.750" v="332" actId="6549"/>
          <ac:spMkLst>
            <pc:docMk/>
            <pc:sldMk cId="0" sldId="268"/>
            <ac:spMk id="197" creationId="{00000000-0000-0000-0000-000000000000}"/>
          </ac:spMkLst>
        </pc:spChg>
      </pc:sldChg>
      <pc:sldChg chg="modSp mod">
        <pc:chgData name="Liliana Calado" userId="9faf702373beb476" providerId="LiveId" clId="{C5353FA8-DFB9-40D4-8F34-063641C2165E}" dt="2026-04-10T22:17:45.214" v="349"/>
        <pc:sldMkLst>
          <pc:docMk/>
          <pc:sldMk cId="0" sldId="269"/>
        </pc:sldMkLst>
        <pc:spChg chg="mod">
          <ac:chgData name="Liliana Calado" userId="9faf702373beb476" providerId="LiveId" clId="{C5353FA8-DFB9-40D4-8F34-063641C2165E}" dt="2026-04-10T22:17:37.552" v="348"/>
          <ac:spMkLst>
            <pc:docMk/>
            <pc:sldMk cId="0" sldId="269"/>
            <ac:spMk id="202" creationId="{00000000-0000-0000-0000-000000000000}"/>
          </ac:spMkLst>
        </pc:spChg>
        <pc:spChg chg="mod">
          <ac:chgData name="Liliana Calado" userId="9faf702373beb476" providerId="LiveId" clId="{C5353FA8-DFB9-40D4-8F34-063641C2165E}" dt="2026-04-10T22:17:45.214" v="349"/>
          <ac:spMkLst>
            <pc:docMk/>
            <pc:sldMk cId="0" sldId="269"/>
            <ac:spMk id="203" creationId="{00000000-0000-0000-0000-000000000000}"/>
          </ac:spMkLst>
        </pc:spChg>
      </pc:sldChg>
      <pc:sldChg chg="modSp mod">
        <pc:chgData name="Liliana Calado" userId="9faf702373beb476" providerId="LiveId" clId="{C5353FA8-DFB9-40D4-8F34-063641C2165E}" dt="2026-04-10T22:23:19.307" v="416" actId="14100"/>
        <pc:sldMkLst>
          <pc:docMk/>
          <pc:sldMk cId="0" sldId="270"/>
        </pc:sldMkLst>
        <pc:spChg chg="mod">
          <ac:chgData name="Liliana Calado" userId="9faf702373beb476" providerId="LiveId" clId="{C5353FA8-DFB9-40D4-8F34-063641C2165E}" dt="2026-04-10T22:17:55.774" v="351" actId="20577"/>
          <ac:spMkLst>
            <pc:docMk/>
            <pc:sldMk cId="0" sldId="270"/>
            <ac:spMk id="208" creationId="{00000000-0000-0000-0000-000000000000}"/>
          </ac:spMkLst>
        </pc:spChg>
        <pc:spChg chg="mod">
          <ac:chgData name="Liliana Calado" userId="9faf702373beb476" providerId="LiveId" clId="{C5353FA8-DFB9-40D4-8F34-063641C2165E}" dt="2026-04-10T22:22:45.513" v="405" actId="1076"/>
          <ac:spMkLst>
            <pc:docMk/>
            <pc:sldMk cId="0" sldId="270"/>
            <ac:spMk id="209" creationId="{00000000-0000-0000-0000-000000000000}"/>
          </ac:spMkLst>
        </pc:spChg>
        <pc:spChg chg="mod">
          <ac:chgData name="Liliana Calado" userId="9faf702373beb476" providerId="LiveId" clId="{C5353FA8-DFB9-40D4-8F34-063641C2165E}" dt="2026-04-10T22:22:34.363" v="404" actId="1076"/>
          <ac:spMkLst>
            <pc:docMk/>
            <pc:sldMk cId="0" sldId="270"/>
            <ac:spMk id="210" creationId="{00000000-0000-0000-0000-000000000000}"/>
          </ac:spMkLst>
        </pc:spChg>
        <pc:spChg chg="mod">
          <ac:chgData name="Liliana Calado" userId="9faf702373beb476" providerId="LiveId" clId="{C5353FA8-DFB9-40D4-8F34-063641C2165E}" dt="2026-04-10T22:22:51.418" v="407" actId="14100"/>
          <ac:spMkLst>
            <pc:docMk/>
            <pc:sldMk cId="0" sldId="270"/>
            <ac:spMk id="211" creationId="{00000000-0000-0000-0000-000000000000}"/>
          </ac:spMkLst>
        </pc:spChg>
        <pc:spChg chg="mod">
          <ac:chgData name="Liliana Calado" userId="9faf702373beb476" providerId="LiveId" clId="{C5353FA8-DFB9-40D4-8F34-063641C2165E}" dt="2026-04-10T22:23:03.987" v="410" actId="1076"/>
          <ac:spMkLst>
            <pc:docMk/>
            <pc:sldMk cId="0" sldId="270"/>
            <ac:spMk id="212" creationId="{00000000-0000-0000-0000-000000000000}"/>
          </ac:spMkLst>
        </pc:spChg>
        <pc:spChg chg="mod">
          <ac:chgData name="Liliana Calado" userId="9faf702373beb476" providerId="LiveId" clId="{C5353FA8-DFB9-40D4-8F34-063641C2165E}" dt="2026-04-10T22:23:19.307" v="416" actId="14100"/>
          <ac:spMkLst>
            <pc:docMk/>
            <pc:sldMk cId="0" sldId="270"/>
            <ac:spMk id="213" creationId="{00000000-0000-0000-0000-000000000000}"/>
          </ac:spMkLst>
        </pc:spChg>
        <pc:spChg chg="mod">
          <ac:chgData name="Liliana Calado" userId="9faf702373beb476" providerId="LiveId" clId="{C5353FA8-DFB9-40D4-8F34-063641C2165E}" dt="2026-04-10T22:23:13.307" v="413" actId="14100"/>
          <ac:spMkLst>
            <pc:docMk/>
            <pc:sldMk cId="0" sldId="270"/>
            <ac:spMk id="214" creationId="{00000000-0000-0000-0000-000000000000}"/>
          </ac:spMkLst>
        </pc:spChg>
        <pc:spChg chg="mod">
          <ac:chgData name="Liliana Calado" userId="9faf702373beb476" providerId="LiveId" clId="{C5353FA8-DFB9-40D4-8F34-063641C2165E}" dt="2026-04-10T22:23:08.594" v="411" actId="1076"/>
          <ac:spMkLst>
            <pc:docMk/>
            <pc:sldMk cId="0" sldId="270"/>
            <ac:spMk id="215" creationId="{00000000-0000-0000-0000-000000000000}"/>
          </ac:spMkLst>
        </pc:spChg>
      </pc:sldChg>
      <pc:sldChg chg="modSp mod">
        <pc:chgData name="Liliana Calado" userId="9faf702373beb476" providerId="LiveId" clId="{C5353FA8-DFB9-40D4-8F34-063641C2165E}" dt="2026-04-10T22:24:26.732" v="455" actId="113"/>
        <pc:sldMkLst>
          <pc:docMk/>
          <pc:sldMk cId="0" sldId="271"/>
        </pc:sldMkLst>
        <pc:spChg chg="mod">
          <ac:chgData name="Liliana Calado" userId="9faf702373beb476" providerId="LiveId" clId="{C5353FA8-DFB9-40D4-8F34-063641C2165E}" dt="2026-04-10T22:23:31.410" v="448" actId="6549"/>
          <ac:spMkLst>
            <pc:docMk/>
            <pc:sldMk cId="0" sldId="271"/>
            <ac:spMk id="220" creationId="{00000000-0000-0000-0000-000000000000}"/>
          </ac:spMkLst>
        </pc:spChg>
        <pc:spChg chg="mod">
          <ac:chgData name="Liliana Calado" userId="9faf702373beb476" providerId="LiveId" clId="{C5353FA8-DFB9-40D4-8F34-063641C2165E}" dt="2026-04-10T22:23:52.658" v="451" actId="113"/>
          <ac:spMkLst>
            <pc:docMk/>
            <pc:sldMk cId="0" sldId="271"/>
            <ac:spMk id="221" creationId="{00000000-0000-0000-0000-000000000000}"/>
          </ac:spMkLst>
        </pc:spChg>
        <pc:spChg chg="mod">
          <ac:chgData name="Liliana Calado" userId="9faf702373beb476" providerId="LiveId" clId="{C5353FA8-DFB9-40D4-8F34-063641C2165E}" dt="2026-04-10T22:24:12.187" v="453" actId="113"/>
          <ac:spMkLst>
            <pc:docMk/>
            <pc:sldMk cId="0" sldId="271"/>
            <ac:spMk id="222" creationId="{00000000-0000-0000-0000-000000000000}"/>
          </ac:spMkLst>
        </pc:spChg>
        <pc:spChg chg="mod">
          <ac:chgData name="Liliana Calado" userId="9faf702373beb476" providerId="LiveId" clId="{C5353FA8-DFB9-40D4-8F34-063641C2165E}" dt="2026-04-10T22:24:26.732" v="455" actId="113"/>
          <ac:spMkLst>
            <pc:docMk/>
            <pc:sldMk cId="0" sldId="271"/>
            <ac:spMk id="223" creationId="{00000000-0000-0000-0000-000000000000}"/>
          </ac:spMkLst>
        </pc:spChg>
      </pc:sldChg>
      <pc:sldChg chg="addSp modSp mod">
        <pc:chgData name="Liliana Calado" userId="9faf702373beb476" providerId="LiveId" clId="{C5353FA8-DFB9-40D4-8F34-063641C2165E}" dt="2026-04-10T22:27:17.955" v="501" actId="1076"/>
        <pc:sldMkLst>
          <pc:docMk/>
          <pc:sldMk cId="0" sldId="272"/>
        </pc:sldMkLst>
        <pc:spChg chg="add">
          <ac:chgData name="Liliana Calado" userId="9faf702373beb476" providerId="LiveId" clId="{C5353FA8-DFB9-40D4-8F34-063641C2165E}" dt="2026-04-10T22:25:40.279" v="480"/>
          <ac:spMkLst>
            <pc:docMk/>
            <pc:sldMk cId="0" sldId="272"/>
            <ac:spMk id="2" creationId="{8AFE82FB-8854-8AE8-D0DC-1C2254232351}"/>
          </ac:spMkLst>
        </pc:spChg>
        <pc:spChg chg="mod">
          <ac:chgData name="Liliana Calado" userId="9faf702373beb476" providerId="LiveId" clId="{C5353FA8-DFB9-40D4-8F34-063641C2165E}" dt="2026-04-10T22:24:37.628" v="474" actId="20577"/>
          <ac:spMkLst>
            <pc:docMk/>
            <pc:sldMk cId="0" sldId="272"/>
            <ac:spMk id="228" creationId="{00000000-0000-0000-0000-000000000000}"/>
          </ac:spMkLst>
        </pc:spChg>
        <pc:spChg chg="mod">
          <ac:chgData name="Liliana Calado" userId="9faf702373beb476" providerId="LiveId" clId="{C5353FA8-DFB9-40D4-8F34-063641C2165E}" dt="2026-04-10T22:27:17.955" v="501" actId="1076"/>
          <ac:spMkLst>
            <pc:docMk/>
            <pc:sldMk cId="0" sldId="272"/>
            <ac:spMk id="229" creationId="{00000000-0000-0000-0000-000000000000}"/>
          </ac:spMkLst>
        </pc:spChg>
        <pc:spChg chg="mod">
          <ac:chgData name="Liliana Calado" userId="9faf702373beb476" providerId="LiveId" clId="{C5353FA8-DFB9-40D4-8F34-063641C2165E}" dt="2026-04-10T22:27:17.955" v="501" actId="1076"/>
          <ac:spMkLst>
            <pc:docMk/>
            <pc:sldMk cId="0" sldId="272"/>
            <ac:spMk id="230" creationId="{00000000-0000-0000-0000-000000000000}"/>
          </ac:spMkLst>
        </pc:spChg>
        <pc:spChg chg="mod">
          <ac:chgData name="Liliana Calado" userId="9faf702373beb476" providerId="LiveId" clId="{C5353FA8-DFB9-40D4-8F34-063641C2165E}" dt="2026-04-10T22:27:17.955" v="501" actId="1076"/>
          <ac:spMkLst>
            <pc:docMk/>
            <pc:sldMk cId="0" sldId="272"/>
            <ac:spMk id="231" creationId="{00000000-0000-0000-0000-000000000000}"/>
          </ac:spMkLst>
        </pc:spChg>
        <pc:spChg chg="mod">
          <ac:chgData name="Liliana Calado" userId="9faf702373beb476" providerId="LiveId" clId="{C5353FA8-DFB9-40D4-8F34-063641C2165E}" dt="2026-04-10T22:27:17.955" v="501" actId="1076"/>
          <ac:spMkLst>
            <pc:docMk/>
            <pc:sldMk cId="0" sldId="272"/>
            <ac:spMk id="232" creationId="{00000000-0000-0000-0000-000000000000}"/>
          </ac:spMkLst>
        </pc:spChg>
        <pc:spChg chg="mod">
          <ac:chgData name="Liliana Calado" userId="9faf702373beb476" providerId="LiveId" clId="{C5353FA8-DFB9-40D4-8F34-063641C2165E}" dt="2026-04-10T22:27:17.955" v="501" actId="1076"/>
          <ac:spMkLst>
            <pc:docMk/>
            <pc:sldMk cId="0" sldId="272"/>
            <ac:spMk id="233" creationId="{00000000-0000-0000-0000-000000000000}"/>
          </ac:spMkLst>
        </pc:spChg>
        <pc:spChg chg="mod">
          <ac:chgData name="Liliana Calado" userId="9faf702373beb476" providerId="LiveId" clId="{C5353FA8-DFB9-40D4-8F34-063641C2165E}" dt="2026-04-10T22:27:17.955" v="501" actId="1076"/>
          <ac:spMkLst>
            <pc:docMk/>
            <pc:sldMk cId="0" sldId="272"/>
            <ac:spMk id="234" creationId="{00000000-0000-0000-0000-000000000000}"/>
          </ac:spMkLst>
        </pc:spChg>
      </pc:sldChg>
      <pc:sldChg chg="modSp mod">
        <pc:chgData name="Liliana Calado" userId="9faf702373beb476" providerId="LiveId" clId="{C5353FA8-DFB9-40D4-8F34-063641C2165E}" dt="2026-04-10T22:28:09.013" v="514" actId="1076"/>
        <pc:sldMkLst>
          <pc:docMk/>
          <pc:sldMk cId="0" sldId="273"/>
        </pc:sldMkLst>
        <pc:spChg chg="mod">
          <ac:chgData name="Liliana Calado" userId="9faf702373beb476" providerId="LiveId" clId="{C5353FA8-DFB9-40D4-8F34-063641C2165E}" dt="2026-04-10T22:27:28.520" v="502"/>
          <ac:spMkLst>
            <pc:docMk/>
            <pc:sldMk cId="0" sldId="273"/>
            <ac:spMk id="239" creationId="{00000000-0000-0000-0000-000000000000}"/>
          </ac:spMkLst>
        </pc:spChg>
        <pc:spChg chg="mod">
          <ac:chgData name="Liliana Calado" userId="9faf702373beb476" providerId="LiveId" clId="{C5353FA8-DFB9-40D4-8F34-063641C2165E}" dt="2026-04-10T22:28:09.013" v="514" actId="1076"/>
          <ac:spMkLst>
            <pc:docMk/>
            <pc:sldMk cId="0" sldId="273"/>
            <ac:spMk id="240" creationId="{00000000-0000-0000-0000-000000000000}"/>
          </ac:spMkLst>
        </pc:spChg>
      </pc:sldChg>
      <pc:sldChg chg="addSp delSp modSp mod">
        <pc:chgData name="Liliana Calado" userId="9faf702373beb476" providerId="LiveId" clId="{C5353FA8-DFB9-40D4-8F34-063641C2165E}" dt="2026-04-10T22:31:09.727" v="601" actId="20577"/>
        <pc:sldMkLst>
          <pc:docMk/>
          <pc:sldMk cId="0" sldId="274"/>
        </pc:sldMkLst>
        <pc:spChg chg="mod topLvl">
          <ac:chgData name="Liliana Calado" userId="9faf702373beb476" providerId="LiveId" clId="{C5353FA8-DFB9-40D4-8F34-063641C2165E}" dt="2026-04-10T22:30:17.803" v="583" actId="165"/>
          <ac:spMkLst>
            <pc:docMk/>
            <pc:sldMk cId="0" sldId="274"/>
            <ac:spMk id="247" creationId="{00000000-0000-0000-0000-000000000000}"/>
          </ac:spMkLst>
        </pc:spChg>
        <pc:spChg chg="mod topLvl">
          <ac:chgData name="Liliana Calado" userId="9faf702373beb476" providerId="LiveId" clId="{C5353FA8-DFB9-40D4-8F34-063641C2165E}" dt="2026-04-10T22:31:05.721" v="599" actId="14100"/>
          <ac:spMkLst>
            <pc:docMk/>
            <pc:sldMk cId="0" sldId="274"/>
            <ac:spMk id="248" creationId="{00000000-0000-0000-0000-000000000000}"/>
          </ac:spMkLst>
        </pc:spChg>
        <pc:spChg chg="mod">
          <ac:chgData name="Liliana Calado" userId="9faf702373beb476" providerId="LiveId" clId="{C5353FA8-DFB9-40D4-8F34-063641C2165E}" dt="2026-04-10T22:31:09.727" v="601" actId="20577"/>
          <ac:spMkLst>
            <pc:docMk/>
            <pc:sldMk cId="0" sldId="274"/>
            <ac:spMk id="249" creationId="{00000000-0000-0000-0000-000000000000}"/>
          </ac:spMkLst>
        </pc:spChg>
        <pc:spChg chg="mod topLvl">
          <ac:chgData name="Liliana Calado" userId="9faf702373beb476" providerId="LiveId" clId="{C5353FA8-DFB9-40D4-8F34-063641C2165E}" dt="2026-04-10T22:30:17.803" v="583" actId="165"/>
          <ac:spMkLst>
            <pc:docMk/>
            <pc:sldMk cId="0" sldId="274"/>
            <ac:spMk id="250" creationId="{00000000-0000-0000-0000-000000000000}"/>
          </ac:spMkLst>
        </pc:spChg>
        <pc:spChg chg="mod topLvl">
          <ac:chgData name="Liliana Calado" userId="9faf702373beb476" providerId="LiveId" clId="{C5353FA8-DFB9-40D4-8F34-063641C2165E}" dt="2026-04-10T22:30:17.803" v="583" actId="165"/>
          <ac:spMkLst>
            <pc:docMk/>
            <pc:sldMk cId="0" sldId="274"/>
            <ac:spMk id="251" creationId="{00000000-0000-0000-0000-000000000000}"/>
          </ac:spMkLst>
        </pc:spChg>
        <pc:spChg chg="mod topLvl">
          <ac:chgData name="Liliana Calado" userId="9faf702373beb476" providerId="LiveId" clId="{C5353FA8-DFB9-40D4-8F34-063641C2165E}" dt="2026-04-10T22:30:28.408" v="585" actId="1076"/>
          <ac:spMkLst>
            <pc:docMk/>
            <pc:sldMk cId="0" sldId="274"/>
            <ac:spMk id="252" creationId="{00000000-0000-0000-0000-000000000000}"/>
          </ac:spMkLst>
        </pc:spChg>
        <pc:spChg chg="mod topLvl">
          <ac:chgData name="Liliana Calado" userId="9faf702373beb476" providerId="LiveId" clId="{C5353FA8-DFB9-40D4-8F34-063641C2165E}" dt="2026-04-10T22:30:41.993" v="590" actId="14100"/>
          <ac:spMkLst>
            <pc:docMk/>
            <pc:sldMk cId="0" sldId="274"/>
            <ac:spMk id="253" creationId="{00000000-0000-0000-0000-000000000000}"/>
          </ac:spMkLst>
        </pc:spChg>
        <pc:spChg chg="mod">
          <ac:chgData name="Liliana Calado" userId="9faf702373beb476" providerId="LiveId" clId="{C5353FA8-DFB9-40D4-8F34-063641C2165E}" dt="2026-04-10T22:30:39.857" v="589" actId="14100"/>
          <ac:spMkLst>
            <pc:docMk/>
            <pc:sldMk cId="0" sldId="274"/>
            <ac:spMk id="254" creationId="{00000000-0000-0000-0000-000000000000}"/>
          </ac:spMkLst>
        </pc:spChg>
        <pc:spChg chg="mod">
          <ac:chgData name="Liliana Calado" userId="9faf702373beb476" providerId="LiveId" clId="{C5353FA8-DFB9-40D4-8F34-063641C2165E}" dt="2026-04-10T22:30:28.408" v="585" actId="1076"/>
          <ac:spMkLst>
            <pc:docMk/>
            <pc:sldMk cId="0" sldId="274"/>
            <ac:spMk id="255" creationId="{00000000-0000-0000-0000-000000000000}"/>
          </ac:spMkLst>
        </pc:spChg>
        <pc:spChg chg="mod topLvl">
          <ac:chgData name="Liliana Calado" userId="9faf702373beb476" providerId="LiveId" clId="{C5353FA8-DFB9-40D4-8F34-063641C2165E}" dt="2026-04-10T22:30:28.408" v="585" actId="1076"/>
          <ac:spMkLst>
            <pc:docMk/>
            <pc:sldMk cId="0" sldId="274"/>
            <ac:spMk id="256" creationId="{00000000-0000-0000-0000-000000000000}"/>
          </ac:spMkLst>
        </pc:spChg>
        <pc:spChg chg="add del mod">
          <ac:chgData name="Liliana Calado" userId="9faf702373beb476" providerId="LiveId" clId="{C5353FA8-DFB9-40D4-8F34-063641C2165E}" dt="2026-04-10T22:30:48.905" v="591" actId="1076"/>
          <ac:spMkLst>
            <pc:docMk/>
            <pc:sldMk cId="0" sldId="274"/>
            <ac:spMk id="257" creationId="{00000000-0000-0000-0000-000000000000}"/>
          </ac:spMkLst>
        </pc:spChg>
        <pc:spChg chg="mod topLvl">
          <ac:chgData name="Liliana Calado" userId="9faf702373beb476" providerId="LiveId" clId="{C5353FA8-DFB9-40D4-8F34-063641C2165E}" dt="2026-04-10T22:30:59.121" v="597" actId="14100"/>
          <ac:spMkLst>
            <pc:docMk/>
            <pc:sldMk cId="0" sldId="274"/>
            <ac:spMk id="258" creationId="{00000000-0000-0000-0000-000000000000}"/>
          </ac:spMkLst>
        </pc:spChg>
        <pc:spChg chg="add del mod topLvl">
          <ac:chgData name="Liliana Calado" userId="9faf702373beb476" providerId="LiveId" clId="{C5353FA8-DFB9-40D4-8F34-063641C2165E}" dt="2026-04-10T22:31:00.799" v="598" actId="14100"/>
          <ac:spMkLst>
            <pc:docMk/>
            <pc:sldMk cId="0" sldId="274"/>
            <ac:spMk id="259" creationId="{00000000-0000-0000-0000-000000000000}"/>
          </ac:spMkLst>
        </pc:spChg>
        <pc:spChg chg="mod topLvl">
          <ac:chgData name="Liliana Calado" userId="9faf702373beb476" providerId="LiveId" clId="{C5353FA8-DFB9-40D4-8F34-063641C2165E}" dt="2026-04-10T22:30:48.905" v="591" actId="1076"/>
          <ac:spMkLst>
            <pc:docMk/>
            <pc:sldMk cId="0" sldId="274"/>
            <ac:spMk id="260" creationId="{00000000-0000-0000-0000-000000000000}"/>
          </ac:spMkLst>
        </pc:spChg>
        <pc:spChg chg="add del mod">
          <ac:chgData name="Liliana Calado" userId="9faf702373beb476" providerId="LiveId" clId="{C5353FA8-DFB9-40D4-8F34-063641C2165E}" dt="2026-04-10T22:30:48.905" v="591" actId="1076"/>
          <ac:spMkLst>
            <pc:docMk/>
            <pc:sldMk cId="0" sldId="274"/>
            <ac:spMk id="261" creationId="{00000000-0000-0000-0000-000000000000}"/>
          </ac:spMkLst>
        </pc:spChg>
        <pc:spChg chg="mod">
          <ac:chgData name="Liliana Calado" userId="9faf702373beb476" providerId="LiveId" clId="{C5353FA8-DFB9-40D4-8F34-063641C2165E}" dt="2026-04-10T22:28:17.996" v="515"/>
          <ac:spMkLst>
            <pc:docMk/>
            <pc:sldMk cId="0" sldId="274"/>
            <ac:spMk id="262" creationId="{00000000-0000-0000-0000-000000000000}"/>
          </ac:spMkLst>
        </pc:spChg>
        <pc:grpChg chg="mod">
          <ac:chgData name="Liliana Calado" userId="9faf702373beb476" providerId="LiveId" clId="{C5353FA8-DFB9-40D4-8F34-063641C2165E}" dt="2026-04-10T22:29:53.879" v="578" actId="1076"/>
          <ac:grpSpMkLst>
            <pc:docMk/>
            <pc:sldMk cId="0" sldId="274"/>
            <ac:grpSpMk id="246" creationId="{00000000-0000-0000-0000-000000000000}"/>
          </ac:grpSpMkLst>
        </pc:grpChg>
      </pc:sldChg>
      <pc:sldChg chg="delSp modSp mod">
        <pc:chgData name="Liliana Calado" userId="9faf702373beb476" providerId="LiveId" clId="{C5353FA8-DFB9-40D4-8F34-063641C2165E}" dt="2026-04-10T22:33:36.190" v="636" actId="14100"/>
        <pc:sldMkLst>
          <pc:docMk/>
          <pc:sldMk cId="0" sldId="275"/>
        </pc:sldMkLst>
        <pc:spChg chg="mod topLvl">
          <ac:chgData name="Liliana Calado" userId="9faf702373beb476" providerId="LiveId" clId="{C5353FA8-DFB9-40D4-8F34-063641C2165E}" dt="2026-04-10T22:32:40.552" v="619" actId="165"/>
          <ac:spMkLst>
            <pc:docMk/>
            <pc:sldMk cId="0" sldId="275"/>
            <ac:spMk id="269" creationId="{00000000-0000-0000-0000-000000000000}"/>
          </ac:spMkLst>
        </pc:spChg>
        <pc:spChg chg="mod">
          <ac:chgData name="Liliana Calado" userId="9faf702373beb476" providerId="LiveId" clId="{C5353FA8-DFB9-40D4-8F34-063641C2165E}" dt="2026-04-10T22:31:57.226" v="612" actId="14100"/>
          <ac:spMkLst>
            <pc:docMk/>
            <pc:sldMk cId="0" sldId="275"/>
            <ac:spMk id="270" creationId="{00000000-0000-0000-0000-000000000000}"/>
          </ac:spMkLst>
        </pc:spChg>
        <pc:spChg chg="mod topLvl">
          <ac:chgData name="Liliana Calado" userId="9faf702373beb476" providerId="LiveId" clId="{C5353FA8-DFB9-40D4-8F34-063641C2165E}" dt="2026-04-10T22:32:40.552" v="619" actId="165"/>
          <ac:spMkLst>
            <pc:docMk/>
            <pc:sldMk cId="0" sldId="275"/>
            <ac:spMk id="271" creationId="{00000000-0000-0000-0000-000000000000}"/>
          </ac:spMkLst>
        </pc:spChg>
        <pc:spChg chg="mod topLvl">
          <ac:chgData name="Liliana Calado" userId="9faf702373beb476" providerId="LiveId" clId="{C5353FA8-DFB9-40D4-8F34-063641C2165E}" dt="2026-04-10T22:32:40.552" v="619" actId="165"/>
          <ac:spMkLst>
            <pc:docMk/>
            <pc:sldMk cId="0" sldId="275"/>
            <ac:spMk id="272" creationId="{00000000-0000-0000-0000-000000000000}"/>
          </ac:spMkLst>
        </pc:spChg>
        <pc:spChg chg="mod topLvl">
          <ac:chgData name="Liliana Calado" userId="9faf702373beb476" providerId="LiveId" clId="{C5353FA8-DFB9-40D4-8F34-063641C2165E}" dt="2026-04-10T22:32:40.552" v="619" actId="165"/>
          <ac:spMkLst>
            <pc:docMk/>
            <pc:sldMk cId="0" sldId="275"/>
            <ac:spMk id="273" creationId="{00000000-0000-0000-0000-000000000000}"/>
          </ac:spMkLst>
        </pc:spChg>
        <pc:spChg chg="mod topLvl">
          <ac:chgData name="Liliana Calado" userId="9faf702373beb476" providerId="LiveId" clId="{C5353FA8-DFB9-40D4-8F34-063641C2165E}" dt="2026-04-10T22:32:49.810" v="622" actId="1037"/>
          <ac:spMkLst>
            <pc:docMk/>
            <pc:sldMk cId="0" sldId="275"/>
            <ac:spMk id="274" creationId="{00000000-0000-0000-0000-000000000000}"/>
          </ac:spMkLst>
        </pc:spChg>
        <pc:spChg chg="mod topLvl">
          <ac:chgData name="Liliana Calado" userId="9faf702373beb476" providerId="LiveId" clId="{C5353FA8-DFB9-40D4-8F34-063641C2165E}" dt="2026-04-10T22:32:52.390" v="623" actId="14100"/>
          <ac:spMkLst>
            <pc:docMk/>
            <pc:sldMk cId="0" sldId="275"/>
            <ac:spMk id="275" creationId="{00000000-0000-0000-0000-000000000000}"/>
          </ac:spMkLst>
        </pc:spChg>
        <pc:spChg chg="mod">
          <ac:chgData name="Liliana Calado" userId="9faf702373beb476" providerId="LiveId" clId="{C5353FA8-DFB9-40D4-8F34-063641C2165E}" dt="2026-04-10T22:32:54.660" v="624" actId="14100"/>
          <ac:spMkLst>
            <pc:docMk/>
            <pc:sldMk cId="0" sldId="275"/>
            <ac:spMk id="276" creationId="{00000000-0000-0000-0000-000000000000}"/>
          </ac:spMkLst>
        </pc:spChg>
        <pc:spChg chg="mod">
          <ac:chgData name="Liliana Calado" userId="9faf702373beb476" providerId="LiveId" clId="{C5353FA8-DFB9-40D4-8F34-063641C2165E}" dt="2026-04-10T22:32:49.810" v="622" actId="1037"/>
          <ac:spMkLst>
            <pc:docMk/>
            <pc:sldMk cId="0" sldId="275"/>
            <ac:spMk id="277" creationId="{00000000-0000-0000-0000-000000000000}"/>
          </ac:spMkLst>
        </pc:spChg>
        <pc:spChg chg="mod topLvl">
          <ac:chgData name="Liliana Calado" userId="9faf702373beb476" providerId="LiveId" clId="{C5353FA8-DFB9-40D4-8F34-063641C2165E}" dt="2026-04-10T22:32:49.810" v="622" actId="1037"/>
          <ac:spMkLst>
            <pc:docMk/>
            <pc:sldMk cId="0" sldId="275"/>
            <ac:spMk id="278" creationId="{00000000-0000-0000-0000-000000000000}"/>
          </ac:spMkLst>
        </pc:spChg>
        <pc:spChg chg="mod">
          <ac:chgData name="Liliana Calado" userId="9faf702373beb476" providerId="LiveId" clId="{C5353FA8-DFB9-40D4-8F34-063641C2165E}" dt="2026-04-10T22:33:30.305" v="633" actId="1037"/>
          <ac:spMkLst>
            <pc:docMk/>
            <pc:sldMk cId="0" sldId="275"/>
            <ac:spMk id="279" creationId="{00000000-0000-0000-0000-000000000000}"/>
          </ac:spMkLst>
        </pc:spChg>
        <pc:spChg chg="mod">
          <ac:chgData name="Liliana Calado" userId="9faf702373beb476" providerId="LiveId" clId="{C5353FA8-DFB9-40D4-8F34-063641C2165E}" dt="2026-04-10T22:33:33.728" v="635" actId="14100"/>
          <ac:spMkLst>
            <pc:docMk/>
            <pc:sldMk cId="0" sldId="275"/>
            <ac:spMk id="280" creationId="{00000000-0000-0000-0000-000000000000}"/>
          </ac:spMkLst>
        </pc:spChg>
        <pc:spChg chg="mod topLvl">
          <ac:chgData name="Liliana Calado" userId="9faf702373beb476" providerId="LiveId" clId="{C5353FA8-DFB9-40D4-8F34-063641C2165E}" dt="2026-04-10T22:33:36.190" v="636" actId="14100"/>
          <ac:spMkLst>
            <pc:docMk/>
            <pc:sldMk cId="0" sldId="275"/>
            <ac:spMk id="281" creationId="{00000000-0000-0000-0000-000000000000}"/>
          </ac:spMkLst>
        </pc:spChg>
        <pc:spChg chg="mod topLvl">
          <ac:chgData name="Liliana Calado" userId="9faf702373beb476" providerId="LiveId" clId="{C5353FA8-DFB9-40D4-8F34-063641C2165E}" dt="2026-04-10T22:33:30.305" v="633" actId="1037"/>
          <ac:spMkLst>
            <pc:docMk/>
            <pc:sldMk cId="0" sldId="275"/>
            <ac:spMk id="282" creationId="{00000000-0000-0000-0000-000000000000}"/>
          </ac:spMkLst>
        </pc:spChg>
        <pc:spChg chg="mod topLvl">
          <ac:chgData name="Liliana Calado" userId="9faf702373beb476" providerId="LiveId" clId="{C5353FA8-DFB9-40D4-8F34-063641C2165E}" dt="2026-04-10T22:33:30.305" v="633" actId="1037"/>
          <ac:spMkLst>
            <pc:docMk/>
            <pc:sldMk cId="0" sldId="275"/>
            <ac:spMk id="283" creationId="{00000000-0000-0000-0000-000000000000}"/>
          </ac:spMkLst>
        </pc:spChg>
        <pc:spChg chg="mod">
          <ac:chgData name="Liliana Calado" userId="9faf702373beb476" providerId="LiveId" clId="{C5353FA8-DFB9-40D4-8F34-063641C2165E}" dt="2026-04-10T22:31:24.187" v="602"/>
          <ac:spMkLst>
            <pc:docMk/>
            <pc:sldMk cId="0" sldId="275"/>
            <ac:spMk id="284" creationId="{00000000-0000-0000-0000-000000000000}"/>
          </ac:spMkLst>
        </pc:spChg>
      </pc:sldChg>
      <pc:sldChg chg="modSp">
        <pc:chgData name="Liliana Calado" userId="9faf702373beb476" providerId="LiveId" clId="{C5353FA8-DFB9-40D4-8F34-063641C2165E}" dt="2026-04-10T22:34:22.001" v="638"/>
        <pc:sldMkLst>
          <pc:docMk/>
          <pc:sldMk cId="0" sldId="276"/>
        </pc:sldMkLst>
        <pc:spChg chg="mod">
          <ac:chgData name="Liliana Calado" userId="9faf702373beb476" providerId="LiveId" clId="{C5353FA8-DFB9-40D4-8F34-063641C2165E}" dt="2026-04-10T22:34:22.001" v="638"/>
          <ac:spMkLst>
            <pc:docMk/>
            <pc:sldMk cId="0" sldId="276"/>
            <ac:spMk id="290" creationId="{00000000-0000-0000-0000-000000000000}"/>
          </ac:spMkLst>
        </pc:spChg>
        <pc:picChg chg="mod">
          <ac:chgData name="Liliana Calado" userId="9faf702373beb476" providerId="LiveId" clId="{C5353FA8-DFB9-40D4-8F34-063641C2165E}" dt="2026-04-10T22:34:13.620" v="637"/>
          <ac:picMkLst>
            <pc:docMk/>
            <pc:sldMk cId="0" sldId="276"/>
            <ac:picMk id="291" creationId="{00000000-0000-0000-0000-000000000000}"/>
          </ac:picMkLst>
        </pc:picChg>
      </pc:sldChg>
      <pc:sldChg chg="addSp delSp modSp mod">
        <pc:chgData name="Liliana Calado" userId="9faf702373beb476" providerId="LiveId" clId="{C5353FA8-DFB9-40D4-8F34-063641C2165E}" dt="2026-04-10T22:35:03.816" v="663" actId="20577"/>
        <pc:sldMkLst>
          <pc:docMk/>
          <pc:sldMk cId="0" sldId="277"/>
        </pc:sldMkLst>
        <pc:spChg chg="add del mod">
          <ac:chgData name="Liliana Calado" userId="9faf702373beb476" providerId="LiveId" clId="{C5353FA8-DFB9-40D4-8F34-063641C2165E}" dt="2026-04-10T22:34:40.665" v="656" actId="21"/>
          <ac:spMkLst>
            <pc:docMk/>
            <pc:sldMk cId="0" sldId="277"/>
            <ac:spMk id="3" creationId="{44BAE76F-98D3-E235-BB84-8BA488F426CA}"/>
          </ac:spMkLst>
        </pc:spChg>
        <pc:spChg chg="mod">
          <ac:chgData name="Liliana Calado" userId="9faf702373beb476" providerId="LiveId" clId="{C5353FA8-DFB9-40D4-8F34-063641C2165E}" dt="2026-04-10T22:34:33.902" v="651" actId="20577"/>
          <ac:spMkLst>
            <pc:docMk/>
            <pc:sldMk cId="0" sldId="277"/>
            <ac:spMk id="297" creationId="{00000000-0000-0000-0000-000000000000}"/>
          </ac:spMkLst>
        </pc:spChg>
        <pc:spChg chg="add del mod">
          <ac:chgData name="Liliana Calado" userId="9faf702373beb476" providerId="LiveId" clId="{C5353FA8-DFB9-40D4-8F34-063641C2165E}" dt="2026-04-10T22:35:03.816" v="663" actId="20577"/>
          <ac:spMkLst>
            <pc:docMk/>
            <pc:sldMk cId="0" sldId="277"/>
            <ac:spMk id="298" creationId="{00000000-0000-0000-0000-000000000000}"/>
          </ac:spMkLst>
        </pc:spChg>
      </pc:sldChg>
      <pc:sldChg chg="modSp mod">
        <pc:chgData name="Liliana Calado" userId="9faf702373beb476" providerId="LiveId" clId="{C5353FA8-DFB9-40D4-8F34-063641C2165E}" dt="2026-04-10T22:35:25.089" v="664"/>
        <pc:sldMkLst>
          <pc:docMk/>
          <pc:sldMk cId="0" sldId="278"/>
        </pc:sldMkLst>
        <pc:spChg chg="mod">
          <ac:chgData name="Liliana Calado" userId="9faf702373beb476" providerId="LiveId" clId="{C5353FA8-DFB9-40D4-8F34-063641C2165E}" dt="2026-04-10T22:35:25.089" v="664"/>
          <ac:spMkLst>
            <pc:docMk/>
            <pc:sldMk cId="0" sldId="278"/>
            <ac:spMk id="303" creationId="{00000000-0000-0000-0000-000000000000}"/>
          </ac:spMkLst>
        </pc:spChg>
      </pc:sldChg>
      <pc:sldChg chg="addSp delSp modSp mod">
        <pc:chgData name="Liliana Calado" userId="9faf702373beb476" providerId="LiveId" clId="{C5353FA8-DFB9-40D4-8F34-063641C2165E}" dt="2026-04-10T22:41:06.484" v="738" actId="113"/>
        <pc:sldMkLst>
          <pc:docMk/>
          <pc:sldMk cId="0" sldId="279"/>
        </pc:sldMkLst>
        <pc:spChg chg="add del">
          <ac:chgData name="Liliana Calado" userId="9faf702373beb476" providerId="LiveId" clId="{C5353FA8-DFB9-40D4-8F34-063641C2165E}" dt="2026-04-10T22:35:32.009" v="667" actId="21"/>
          <ac:spMkLst>
            <pc:docMk/>
            <pc:sldMk cId="0" sldId="279"/>
            <ac:spMk id="2" creationId="{8BBF6205-5F17-B1A6-68FF-A18C5B09EBED}"/>
          </ac:spMkLst>
        </pc:spChg>
        <pc:spChg chg="add mod">
          <ac:chgData name="Liliana Calado" userId="9faf702373beb476" providerId="LiveId" clId="{C5353FA8-DFB9-40D4-8F34-063641C2165E}" dt="2026-04-10T22:35:30.595" v="666" actId="21"/>
          <ac:spMkLst>
            <pc:docMk/>
            <pc:sldMk cId="0" sldId="279"/>
            <ac:spMk id="3" creationId="{6708A5AE-CB0D-C860-6C63-60B6DE255976}"/>
          </ac:spMkLst>
        </pc:spChg>
        <pc:spChg chg="mod">
          <ac:chgData name="Liliana Calado" userId="9faf702373beb476" providerId="LiveId" clId="{C5353FA8-DFB9-40D4-8F34-063641C2165E}" dt="2026-04-10T22:37:07.710" v="702" actId="27636"/>
          <ac:spMkLst>
            <pc:docMk/>
            <pc:sldMk cId="0" sldId="279"/>
            <ac:spMk id="309" creationId="{00000000-0000-0000-0000-000000000000}"/>
          </ac:spMkLst>
        </pc:spChg>
        <pc:spChg chg="mod">
          <ac:chgData name="Liliana Calado" userId="9faf702373beb476" providerId="LiveId" clId="{C5353FA8-DFB9-40D4-8F34-063641C2165E}" dt="2026-04-10T22:37:59.895" v="707"/>
          <ac:spMkLst>
            <pc:docMk/>
            <pc:sldMk cId="0" sldId="279"/>
            <ac:spMk id="314" creationId="{00000000-0000-0000-0000-000000000000}"/>
          </ac:spMkLst>
        </pc:spChg>
        <pc:spChg chg="mod">
          <ac:chgData name="Liliana Calado" userId="9faf702373beb476" providerId="LiveId" clId="{C5353FA8-DFB9-40D4-8F34-063641C2165E}" dt="2026-04-10T22:38:21.310" v="710" actId="108"/>
          <ac:spMkLst>
            <pc:docMk/>
            <pc:sldMk cId="0" sldId="279"/>
            <ac:spMk id="318" creationId="{00000000-0000-0000-0000-000000000000}"/>
          </ac:spMkLst>
        </pc:spChg>
        <pc:spChg chg="mod">
          <ac:chgData name="Liliana Calado" userId="9faf702373beb476" providerId="LiveId" clId="{C5353FA8-DFB9-40D4-8F34-063641C2165E}" dt="2026-04-10T22:39:04.512" v="720" actId="113"/>
          <ac:spMkLst>
            <pc:docMk/>
            <pc:sldMk cId="0" sldId="279"/>
            <ac:spMk id="322" creationId="{00000000-0000-0000-0000-000000000000}"/>
          </ac:spMkLst>
        </pc:spChg>
        <pc:spChg chg="add del mod">
          <ac:chgData name="Liliana Calado" userId="9faf702373beb476" providerId="LiveId" clId="{C5353FA8-DFB9-40D4-8F34-063641C2165E}" dt="2026-04-10T22:39:20.371" v="728" actId="20577"/>
          <ac:spMkLst>
            <pc:docMk/>
            <pc:sldMk cId="0" sldId="279"/>
            <ac:spMk id="326" creationId="{00000000-0000-0000-0000-000000000000}"/>
          </ac:spMkLst>
        </pc:spChg>
        <pc:spChg chg="mod">
          <ac:chgData name="Liliana Calado" userId="9faf702373beb476" providerId="LiveId" clId="{C5353FA8-DFB9-40D4-8F34-063641C2165E}" dt="2026-04-10T22:40:06.845" v="736" actId="20577"/>
          <ac:spMkLst>
            <pc:docMk/>
            <pc:sldMk cId="0" sldId="279"/>
            <ac:spMk id="330" creationId="{00000000-0000-0000-0000-000000000000}"/>
          </ac:spMkLst>
        </pc:spChg>
        <pc:spChg chg="mod">
          <ac:chgData name="Liliana Calado" userId="9faf702373beb476" providerId="LiveId" clId="{C5353FA8-DFB9-40D4-8F34-063641C2165E}" dt="2026-04-10T22:41:06.484" v="738" actId="113"/>
          <ac:spMkLst>
            <pc:docMk/>
            <pc:sldMk cId="0" sldId="279"/>
            <ac:spMk id="332" creationId="{00000000-0000-0000-0000-000000000000}"/>
          </ac:spMkLst>
        </pc:spChg>
        <pc:spChg chg="add del mod">
          <ac:chgData name="Liliana Calado" userId="9faf702373beb476" providerId="LiveId" clId="{C5353FA8-DFB9-40D4-8F34-063641C2165E}" dt="2026-04-10T22:35:42.283" v="671" actId="27636"/>
          <ac:spMkLst>
            <pc:docMk/>
            <pc:sldMk cId="0" sldId="279"/>
            <ac:spMk id="333" creationId="{00000000-0000-0000-0000-000000000000}"/>
          </ac:spMkLst>
        </pc:spChg>
      </pc:sldChg>
      <pc:sldChg chg="addSp delSp modSp mod">
        <pc:chgData name="Liliana Calado" userId="9faf702373beb476" providerId="LiveId" clId="{C5353FA8-DFB9-40D4-8F34-063641C2165E}" dt="2026-04-10T22:50:47.013" v="807" actId="14100"/>
        <pc:sldMkLst>
          <pc:docMk/>
          <pc:sldMk cId="0" sldId="280"/>
        </pc:sldMkLst>
        <pc:spChg chg="add mod">
          <ac:chgData name="Liliana Calado" userId="9faf702373beb476" providerId="LiveId" clId="{C5353FA8-DFB9-40D4-8F34-063641C2165E}" dt="2026-04-10T22:48:58.509" v="780" actId="571"/>
          <ac:spMkLst>
            <pc:docMk/>
            <pc:sldMk cId="0" sldId="280"/>
            <ac:spMk id="2" creationId="{B352D83C-C450-A611-5F9B-B0523FCC5F7B}"/>
          </ac:spMkLst>
        </pc:spChg>
        <pc:spChg chg="mod">
          <ac:chgData name="Liliana Calado" userId="9faf702373beb476" providerId="LiveId" clId="{C5353FA8-DFB9-40D4-8F34-063641C2165E}" dt="2026-04-10T22:48:57.958" v="779" actId="1076"/>
          <ac:spMkLst>
            <pc:docMk/>
            <pc:sldMk cId="0" sldId="280"/>
            <ac:spMk id="3" creationId="{2466F9C3-B31F-85E0-6B6A-A83E149306B4}"/>
          </ac:spMkLst>
        </pc:spChg>
        <pc:spChg chg="mod">
          <ac:chgData name="Liliana Calado" userId="9faf702373beb476" providerId="LiveId" clId="{C5353FA8-DFB9-40D4-8F34-063641C2165E}" dt="2026-04-10T22:50:35.229" v="804" actId="1076"/>
          <ac:spMkLst>
            <pc:docMk/>
            <pc:sldMk cId="0" sldId="280"/>
            <ac:spMk id="338" creationId="{00000000-0000-0000-0000-000000000000}"/>
          </ac:spMkLst>
        </pc:spChg>
        <pc:spChg chg="mod">
          <ac:chgData name="Liliana Calado" userId="9faf702373beb476" providerId="LiveId" clId="{C5353FA8-DFB9-40D4-8F34-063641C2165E}" dt="2026-04-10T22:44:14.083" v="741" actId="14100"/>
          <ac:spMkLst>
            <pc:docMk/>
            <pc:sldMk cId="0" sldId="280"/>
            <ac:spMk id="339" creationId="{00000000-0000-0000-0000-000000000000}"/>
          </ac:spMkLst>
        </pc:spChg>
        <pc:spChg chg="mod">
          <ac:chgData name="Liliana Calado" userId="9faf702373beb476" providerId="LiveId" clId="{C5353FA8-DFB9-40D4-8F34-063641C2165E}" dt="2026-04-10T22:45:51.573" v="751" actId="14100"/>
          <ac:spMkLst>
            <pc:docMk/>
            <pc:sldMk cId="0" sldId="280"/>
            <ac:spMk id="341" creationId="{00000000-0000-0000-0000-000000000000}"/>
          </ac:spMkLst>
        </pc:spChg>
        <pc:spChg chg="mod">
          <ac:chgData name="Liliana Calado" userId="9faf702373beb476" providerId="LiveId" clId="{C5353FA8-DFB9-40D4-8F34-063641C2165E}" dt="2026-04-10T22:48:58.509" v="780" actId="571"/>
          <ac:spMkLst>
            <pc:docMk/>
            <pc:sldMk cId="0" sldId="280"/>
            <ac:spMk id="342" creationId="{00000000-0000-0000-0000-000000000000}"/>
          </ac:spMkLst>
        </pc:spChg>
        <pc:spChg chg="mod">
          <ac:chgData name="Liliana Calado" userId="9faf702373beb476" providerId="LiveId" clId="{C5353FA8-DFB9-40D4-8F34-063641C2165E}" dt="2026-04-10T22:49:29.786" v="791" actId="14100"/>
          <ac:spMkLst>
            <pc:docMk/>
            <pc:sldMk cId="0" sldId="280"/>
            <ac:spMk id="343" creationId="{00000000-0000-0000-0000-000000000000}"/>
          </ac:spMkLst>
        </pc:spChg>
        <pc:spChg chg="mod">
          <ac:chgData name="Liliana Calado" userId="9faf702373beb476" providerId="LiveId" clId="{C5353FA8-DFB9-40D4-8F34-063641C2165E}" dt="2026-04-10T22:50:05.652" v="800" actId="20577"/>
          <ac:spMkLst>
            <pc:docMk/>
            <pc:sldMk cId="0" sldId="280"/>
            <ac:spMk id="344" creationId="{00000000-0000-0000-0000-000000000000}"/>
          </ac:spMkLst>
        </pc:spChg>
        <pc:spChg chg="mod">
          <ac:chgData name="Liliana Calado" userId="9faf702373beb476" providerId="LiveId" clId="{C5353FA8-DFB9-40D4-8F34-063641C2165E}" dt="2026-04-10T22:45:51.573" v="751" actId="14100"/>
          <ac:spMkLst>
            <pc:docMk/>
            <pc:sldMk cId="0" sldId="280"/>
            <ac:spMk id="345" creationId="{00000000-0000-0000-0000-000000000000}"/>
          </ac:spMkLst>
        </pc:spChg>
        <pc:spChg chg="mod">
          <ac:chgData name="Liliana Calado" userId="9faf702373beb476" providerId="LiveId" clId="{C5353FA8-DFB9-40D4-8F34-063641C2165E}" dt="2026-04-10T22:45:58.957" v="752" actId="14100"/>
          <ac:spMkLst>
            <pc:docMk/>
            <pc:sldMk cId="0" sldId="280"/>
            <ac:spMk id="346" creationId="{00000000-0000-0000-0000-000000000000}"/>
          </ac:spMkLst>
        </pc:spChg>
        <pc:spChg chg="add del mod">
          <ac:chgData name="Liliana Calado" userId="9faf702373beb476" providerId="LiveId" clId="{C5353FA8-DFB9-40D4-8F34-063641C2165E}" dt="2026-04-10T22:50:43.809" v="806" actId="14100"/>
          <ac:spMkLst>
            <pc:docMk/>
            <pc:sldMk cId="0" sldId="280"/>
            <ac:spMk id="347" creationId="{00000000-0000-0000-0000-000000000000}"/>
          </ac:spMkLst>
        </pc:spChg>
        <pc:spChg chg="mod">
          <ac:chgData name="Liliana Calado" userId="9faf702373beb476" providerId="LiveId" clId="{C5353FA8-DFB9-40D4-8F34-063641C2165E}" dt="2026-04-10T22:49:13.292" v="786" actId="1076"/>
          <ac:spMkLst>
            <pc:docMk/>
            <pc:sldMk cId="0" sldId="280"/>
            <ac:spMk id="348" creationId="{00000000-0000-0000-0000-000000000000}"/>
          </ac:spMkLst>
        </pc:spChg>
        <pc:spChg chg="mod">
          <ac:chgData name="Liliana Calado" userId="9faf702373beb476" providerId="LiveId" clId="{C5353FA8-DFB9-40D4-8F34-063641C2165E}" dt="2026-04-10T22:48:58.509" v="780" actId="571"/>
          <ac:spMkLst>
            <pc:docMk/>
            <pc:sldMk cId="0" sldId="280"/>
            <ac:spMk id="349" creationId="{00000000-0000-0000-0000-000000000000}"/>
          </ac:spMkLst>
        </pc:spChg>
        <pc:spChg chg="mod">
          <ac:chgData name="Liliana Calado" userId="9faf702373beb476" providerId="LiveId" clId="{C5353FA8-DFB9-40D4-8F34-063641C2165E}" dt="2026-04-10T22:45:58.957" v="752" actId="14100"/>
          <ac:spMkLst>
            <pc:docMk/>
            <pc:sldMk cId="0" sldId="280"/>
            <ac:spMk id="350" creationId="{00000000-0000-0000-0000-000000000000}"/>
          </ac:spMkLst>
        </pc:spChg>
        <pc:spChg chg="mod">
          <ac:chgData name="Liliana Calado" userId="9faf702373beb476" providerId="LiveId" clId="{C5353FA8-DFB9-40D4-8F34-063641C2165E}" dt="2026-04-10T22:50:47.013" v="807" actId="14100"/>
          <ac:spMkLst>
            <pc:docMk/>
            <pc:sldMk cId="0" sldId="280"/>
            <ac:spMk id="351" creationId="{00000000-0000-0000-0000-000000000000}"/>
          </ac:spMkLst>
        </pc:spChg>
        <pc:spChg chg="mod">
          <ac:chgData name="Liliana Calado" userId="9faf702373beb476" providerId="LiveId" clId="{C5353FA8-DFB9-40D4-8F34-063641C2165E}" dt="2026-04-10T22:49:40.674" v="794" actId="1076"/>
          <ac:spMkLst>
            <pc:docMk/>
            <pc:sldMk cId="0" sldId="280"/>
            <ac:spMk id="352" creationId="{00000000-0000-0000-0000-000000000000}"/>
          </ac:spMkLst>
        </pc:spChg>
        <pc:spChg chg="mod">
          <ac:chgData name="Liliana Calado" userId="9faf702373beb476" providerId="LiveId" clId="{C5353FA8-DFB9-40D4-8F34-063641C2165E}" dt="2026-04-10T22:45:51.573" v="751" actId="14100"/>
          <ac:spMkLst>
            <pc:docMk/>
            <pc:sldMk cId="0" sldId="280"/>
            <ac:spMk id="353" creationId="{00000000-0000-0000-0000-000000000000}"/>
          </ac:spMkLst>
        </pc:spChg>
        <pc:spChg chg="mod">
          <ac:chgData name="Liliana Calado" userId="9faf702373beb476" providerId="LiveId" clId="{C5353FA8-DFB9-40D4-8F34-063641C2165E}" dt="2026-04-10T22:48:58.509" v="780" actId="571"/>
          <ac:spMkLst>
            <pc:docMk/>
            <pc:sldMk cId="0" sldId="280"/>
            <ac:spMk id="354" creationId="{00000000-0000-0000-0000-000000000000}"/>
          </ac:spMkLst>
        </pc:spChg>
        <pc:spChg chg="mod">
          <ac:chgData name="Liliana Calado" userId="9faf702373beb476" providerId="LiveId" clId="{C5353FA8-DFB9-40D4-8F34-063641C2165E}" dt="2026-04-10T22:49:32.633" v="792" actId="14100"/>
          <ac:spMkLst>
            <pc:docMk/>
            <pc:sldMk cId="0" sldId="280"/>
            <ac:spMk id="355" creationId="{00000000-0000-0000-0000-000000000000}"/>
          </ac:spMkLst>
        </pc:spChg>
        <pc:spChg chg="mod">
          <ac:chgData name="Liliana Calado" userId="9faf702373beb476" providerId="LiveId" clId="{C5353FA8-DFB9-40D4-8F34-063641C2165E}" dt="2026-04-10T22:50:21.308" v="801" actId="403"/>
          <ac:spMkLst>
            <pc:docMk/>
            <pc:sldMk cId="0" sldId="280"/>
            <ac:spMk id="356" creationId="{00000000-0000-0000-0000-000000000000}"/>
          </ac:spMkLst>
        </pc:spChg>
        <pc:spChg chg="mod">
          <ac:chgData name="Liliana Calado" userId="9faf702373beb476" providerId="LiveId" clId="{C5353FA8-DFB9-40D4-8F34-063641C2165E}" dt="2026-04-10T22:45:51.573" v="751" actId="14100"/>
          <ac:spMkLst>
            <pc:docMk/>
            <pc:sldMk cId="0" sldId="280"/>
            <ac:spMk id="357" creationId="{00000000-0000-0000-0000-000000000000}"/>
          </ac:spMkLst>
        </pc:spChg>
        <pc:spChg chg="mod">
          <ac:chgData name="Liliana Calado" userId="9faf702373beb476" providerId="LiveId" clId="{C5353FA8-DFB9-40D4-8F34-063641C2165E}" dt="2026-04-10T22:48:58.509" v="780" actId="571"/>
          <ac:spMkLst>
            <pc:docMk/>
            <pc:sldMk cId="0" sldId="280"/>
            <ac:spMk id="358" creationId="{00000000-0000-0000-0000-000000000000}"/>
          </ac:spMkLst>
        </pc:spChg>
        <pc:spChg chg="mod">
          <ac:chgData name="Liliana Calado" userId="9faf702373beb476" providerId="LiveId" clId="{C5353FA8-DFB9-40D4-8F34-063641C2165E}" dt="2026-04-10T22:49:34.745" v="793" actId="14100"/>
          <ac:spMkLst>
            <pc:docMk/>
            <pc:sldMk cId="0" sldId="280"/>
            <ac:spMk id="359" creationId="{00000000-0000-0000-0000-000000000000}"/>
          </ac:spMkLst>
        </pc:spChg>
        <pc:spChg chg="mod">
          <ac:chgData name="Liliana Calado" userId="9faf702373beb476" providerId="LiveId" clId="{C5353FA8-DFB9-40D4-8F34-063641C2165E}" dt="2026-04-10T22:50:25.073" v="802" actId="403"/>
          <ac:spMkLst>
            <pc:docMk/>
            <pc:sldMk cId="0" sldId="280"/>
            <ac:spMk id="360" creationId="{00000000-0000-0000-0000-000000000000}"/>
          </ac:spMkLst>
        </pc:spChg>
        <pc:grpChg chg="mod">
          <ac:chgData name="Liliana Calado" userId="9faf702373beb476" providerId="LiveId" clId="{C5353FA8-DFB9-40D4-8F34-063641C2165E}" dt="2026-04-10T22:50:37.646" v="805" actId="1076"/>
          <ac:grpSpMkLst>
            <pc:docMk/>
            <pc:sldMk cId="0" sldId="280"/>
            <ac:grpSpMk id="340" creationId="{00000000-0000-0000-0000-000000000000}"/>
          </ac:grpSpMkLst>
        </pc:grpChg>
      </pc:sldChg>
      <pc:sldChg chg="modSp mod">
        <pc:chgData name="Liliana Calado" userId="9faf702373beb476" providerId="LiveId" clId="{C5353FA8-DFB9-40D4-8F34-063641C2165E}" dt="2026-04-10T22:54:45.002" v="895" actId="255"/>
        <pc:sldMkLst>
          <pc:docMk/>
          <pc:sldMk cId="0" sldId="281"/>
        </pc:sldMkLst>
        <pc:spChg chg="mod">
          <ac:chgData name="Liliana Calado" userId="9faf702373beb476" providerId="LiveId" clId="{C5353FA8-DFB9-40D4-8F34-063641C2165E}" dt="2026-04-10T22:53:09.946" v="883" actId="20577"/>
          <ac:spMkLst>
            <pc:docMk/>
            <pc:sldMk cId="0" sldId="281"/>
            <ac:spMk id="365" creationId="{00000000-0000-0000-0000-000000000000}"/>
          </ac:spMkLst>
        </pc:spChg>
        <pc:spChg chg="mod">
          <ac:chgData name="Liliana Calado" userId="9faf702373beb476" providerId="LiveId" clId="{C5353FA8-DFB9-40D4-8F34-063641C2165E}" dt="2026-04-10T22:54:45.002" v="895" actId="255"/>
          <ac:spMkLst>
            <pc:docMk/>
            <pc:sldMk cId="0" sldId="281"/>
            <ac:spMk id="370" creationId="{00000000-0000-0000-0000-000000000000}"/>
          </ac:spMkLst>
        </pc:spChg>
        <pc:spChg chg="mod">
          <ac:chgData name="Liliana Calado" userId="9faf702373beb476" providerId="LiveId" clId="{C5353FA8-DFB9-40D4-8F34-063641C2165E}" dt="2026-04-10T22:53:35.744" v="886"/>
          <ac:spMkLst>
            <pc:docMk/>
            <pc:sldMk cId="0" sldId="281"/>
            <ac:spMk id="374" creationId="{00000000-0000-0000-0000-000000000000}"/>
          </ac:spMkLst>
        </pc:spChg>
        <pc:spChg chg="mod">
          <ac:chgData name="Liliana Calado" userId="9faf702373beb476" providerId="LiveId" clId="{C5353FA8-DFB9-40D4-8F34-063641C2165E}" dt="2026-04-10T22:53:43.710" v="887"/>
          <ac:spMkLst>
            <pc:docMk/>
            <pc:sldMk cId="0" sldId="281"/>
            <ac:spMk id="378" creationId="{00000000-0000-0000-0000-000000000000}"/>
          </ac:spMkLst>
        </pc:spChg>
        <pc:spChg chg="mod">
          <ac:chgData name="Liliana Calado" userId="9faf702373beb476" providerId="LiveId" clId="{C5353FA8-DFB9-40D4-8F34-063641C2165E}" dt="2026-04-10T22:53:51.269" v="888"/>
          <ac:spMkLst>
            <pc:docMk/>
            <pc:sldMk cId="0" sldId="281"/>
            <ac:spMk id="382" creationId="{00000000-0000-0000-0000-000000000000}"/>
          </ac:spMkLst>
        </pc:spChg>
        <pc:spChg chg="mod">
          <ac:chgData name="Liliana Calado" userId="9faf702373beb476" providerId="LiveId" clId="{C5353FA8-DFB9-40D4-8F34-063641C2165E}" dt="2026-04-10T22:53:59.025" v="889"/>
          <ac:spMkLst>
            <pc:docMk/>
            <pc:sldMk cId="0" sldId="281"/>
            <ac:spMk id="386" creationId="{00000000-0000-0000-0000-000000000000}"/>
          </ac:spMkLst>
        </pc:spChg>
        <pc:spChg chg="mod">
          <ac:chgData name="Liliana Calado" userId="9faf702373beb476" providerId="LiveId" clId="{C5353FA8-DFB9-40D4-8F34-063641C2165E}" dt="2026-04-10T22:54:06.435" v="890"/>
          <ac:spMkLst>
            <pc:docMk/>
            <pc:sldMk cId="0" sldId="281"/>
            <ac:spMk id="390" creationId="{00000000-0000-0000-0000-000000000000}"/>
          </ac:spMkLst>
        </pc:spChg>
        <pc:spChg chg="mod">
          <ac:chgData name="Liliana Calado" userId="9faf702373beb476" providerId="LiveId" clId="{C5353FA8-DFB9-40D4-8F34-063641C2165E}" dt="2026-04-10T22:54:14.837" v="891"/>
          <ac:spMkLst>
            <pc:docMk/>
            <pc:sldMk cId="0" sldId="281"/>
            <ac:spMk id="394" creationId="{00000000-0000-0000-0000-000000000000}"/>
          </ac:spMkLst>
        </pc:spChg>
        <pc:spChg chg="mod">
          <ac:chgData name="Liliana Calado" userId="9faf702373beb476" providerId="LiveId" clId="{C5353FA8-DFB9-40D4-8F34-063641C2165E}" dt="2026-04-10T22:54:21.945" v="892"/>
          <ac:spMkLst>
            <pc:docMk/>
            <pc:sldMk cId="0" sldId="281"/>
            <ac:spMk id="398" creationId="{00000000-0000-0000-0000-000000000000}"/>
          </ac:spMkLst>
        </pc:spChg>
        <pc:spChg chg="mod">
          <ac:chgData name="Liliana Calado" userId="9faf702373beb476" providerId="LiveId" clId="{C5353FA8-DFB9-40D4-8F34-063641C2165E}" dt="2026-04-10T22:54:30.418" v="893"/>
          <ac:spMkLst>
            <pc:docMk/>
            <pc:sldMk cId="0" sldId="281"/>
            <ac:spMk id="400" creationId="{00000000-0000-0000-0000-000000000000}"/>
          </ac:spMkLst>
        </pc:spChg>
        <pc:spChg chg="mod">
          <ac:chgData name="Liliana Calado" userId="9faf702373beb476" providerId="LiveId" clId="{C5353FA8-DFB9-40D4-8F34-063641C2165E}" dt="2026-04-10T22:51:13.369" v="860" actId="27636"/>
          <ac:spMkLst>
            <pc:docMk/>
            <pc:sldMk cId="0" sldId="281"/>
            <ac:spMk id="401" creationId="{00000000-0000-0000-0000-000000000000}"/>
          </ac:spMkLst>
        </pc:spChg>
      </pc:sldChg>
      <pc:sldChg chg="addSp delSp modSp mod">
        <pc:chgData name="Liliana Calado" userId="9faf702373beb476" providerId="LiveId" clId="{C5353FA8-DFB9-40D4-8F34-063641C2165E}" dt="2026-04-10T22:59:35.980" v="967" actId="1076"/>
        <pc:sldMkLst>
          <pc:docMk/>
          <pc:sldMk cId="0" sldId="282"/>
        </pc:sldMkLst>
        <pc:spChg chg="mod">
          <ac:chgData name="Liliana Calado" userId="9faf702373beb476" providerId="LiveId" clId="{C5353FA8-DFB9-40D4-8F34-063641C2165E}" dt="2026-04-10T22:57:23.976" v="924" actId="1076"/>
          <ac:spMkLst>
            <pc:docMk/>
            <pc:sldMk cId="0" sldId="282"/>
            <ac:spMk id="406" creationId="{00000000-0000-0000-0000-000000000000}"/>
          </ac:spMkLst>
        </pc:spChg>
        <pc:spChg chg="mod">
          <ac:chgData name="Liliana Calado" userId="9faf702373beb476" providerId="LiveId" clId="{C5353FA8-DFB9-40D4-8F34-063641C2165E}" dt="2026-04-10T22:54:57.633" v="899" actId="27636"/>
          <ac:spMkLst>
            <pc:docMk/>
            <pc:sldMk cId="0" sldId="282"/>
            <ac:spMk id="407" creationId="{00000000-0000-0000-0000-000000000000}"/>
          </ac:spMkLst>
        </pc:spChg>
        <pc:spChg chg="mod">
          <ac:chgData name="Liliana Calado" userId="9faf702373beb476" providerId="LiveId" clId="{C5353FA8-DFB9-40D4-8F34-063641C2165E}" dt="2026-04-10T22:55:18.377" v="905"/>
          <ac:spMkLst>
            <pc:docMk/>
            <pc:sldMk cId="0" sldId="282"/>
            <ac:spMk id="410" creationId="{00000000-0000-0000-0000-000000000000}"/>
          </ac:spMkLst>
        </pc:spChg>
        <pc:spChg chg="mod">
          <ac:chgData name="Liliana Calado" userId="9faf702373beb476" providerId="LiveId" clId="{C5353FA8-DFB9-40D4-8F34-063641C2165E}" dt="2026-04-10T22:58:07.219" v="934" actId="14100"/>
          <ac:spMkLst>
            <pc:docMk/>
            <pc:sldMk cId="0" sldId="282"/>
            <ac:spMk id="411" creationId="{00000000-0000-0000-0000-000000000000}"/>
          </ac:spMkLst>
        </pc:spChg>
        <pc:spChg chg="mod">
          <ac:chgData name="Liliana Calado" userId="9faf702373beb476" providerId="LiveId" clId="{C5353FA8-DFB9-40D4-8F34-063641C2165E}" dt="2026-04-10T22:58:14.572" v="936" actId="14100"/>
          <ac:spMkLst>
            <pc:docMk/>
            <pc:sldMk cId="0" sldId="282"/>
            <ac:spMk id="412" creationId="{00000000-0000-0000-0000-000000000000}"/>
          </ac:spMkLst>
        </pc:spChg>
        <pc:spChg chg="mod">
          <ac:chgData name="Liliana Calado" userId="9faf702373beb476" providerId="LiveId" clId="{C5353FA8-DFB9-40D4-8F34-063641C2165E}" dt="2026-04-10T22:58:25.095" v="940" actId="1076"/>
          <ac:spMkLst>
            <pc:docMk/>
            <pc:sldMk cId="0" sldId="282"/>
            <ac:spMk id="414" creationId="{00000000-0000-0000-0000-000000000000}"/>
          </ac:spMkLst>
        </pc:spChg>
        <pc:spChg chg="mod">
          <ac:chgData name="Liliana Calado" userId="9faf702373beb476" providerId="LiveId" clId="{C5353FA8-DFB9-40D4-8F34-063641C2165E}" dt="2026-04-10T22:58:07.219" v="934" actId="14100"/>
          <ac:spMkLst>
            <pc:docMk/>
            <pc:sldMk cId="0" sldId="282"/>
            <ac:spMk id="415" creationId="{00000000-0000-0000-0000-000000000000}"/>
          </ac:spMkLst>
        </pc:spChg>
        <pc:spChg chg="add del mod">
          <ac:chgData name="Liliana Calado" userId="9faf702373beb476" providerId="LiveId" clId="{C5353FA8-DFB9-40D4-8F34-063641C2165E}" dt="2026-04-10T22:58:31.886" v="943" actId="20577"/>
          <ac:spMkLst>
            <pc:docMk/>
            <pc:sldMk cId="0" sldId="282"/>
            <ac:spMk id="416" creationId="{00000000-0000-0000-0000-000000000000}"/>
          </ac:spMkLst>
        </pc:spChg>
        <pc:spChg chg="mod">
          <ac:chgData name="Liliana Calado" userId="9faf702373beb476" providerId="LiveId" clId="{C5353FA8-DFB9-40D4-8F34-063641C2165E}" dt="2026-04-10T22:55:36.009" v="907"/>
          <ac:spMkLst>
            <pc:docMk/>
            <pc:sldMk cId="0" sldId="282"/>
            <ac:spMk id="418" creationId="{00000000-0000-0000-0000-000000000000}"/>
          </ac:spMkLst>
        </pc:spChg>
        <pc:spChg chg="mod">
          <ac:chgData name="Liliana Calado" userId="9faf702373beb476" providerId="LiveId" clId="{C5353FA8-DFB9-40D4-8F34-063641C2165E}" dt="2026-04-10T22:58:07.219" v="934" actId="14100"/>
          <ac:spMkLst>
            <pc:docMk/>
            <pc:sldMk cId="0" sldId="282"/>
            <ac:spMk id="419" creationId="{00000000-0000-0000-0000-000000000000}"/>
          </ac:spMkLst>
        </pc:spChg>
        <pc:spChg chg="mod">
          <ac:chgData name="Liliana Calado" userId="9faf702373beb476" providerId="LiveId" clId="{C5353FA8-DFB9-40D4-8F34-063641C2165E}" dt="2026-04-10T22:58:53.664" v="953" actId="20577"/>
          <ac:spMkLst>
            <pc:docMk/>
            <pc:sldMk cId="0" sldId="282"/>
            <ac:spMk id="420" creationId="{00000000-0000-0000-0000-000000000000}"/>
          </ac:spMkLst>
        </pc:spChg>
        <pc:spChg chg="mod">
          <ac:chgData name="Liliana Calado" userId="9faf702373beb476" providerId="LiveId" clId="{C5353FA8-DFB9-40D4-8F34-063641C2165E}" dt="2026-04-10T22:55:44.640" v="908"/>
          <ac:spMkLst>
            <pc:docMk/>
            <pc:sldMk cId="0" sldId="282"/>
            <ac:spMk id="422" creationId="{00000000-0000-0000-0000-000000000000}"/>
          </ac:spMkLst>
        </pc:spChg>
        <pc:spChg chg="mod">
          <ac:chgData name="Liliana Calado" userId="9faf702373beb476" providerId="LiveId" clId="{C5353FA8-DFB9-40D4-8F34-063641C2165E}" dt="2026-04-10T22:58:07.219" v="934" actId="14100"/>
          <ac:spMkLst>
            <pc:docMk/>
            <pc:sldMk cId="0" sldId="282"/>
            <ac:spMk id="423" creationId="{00000000-0000-0000-0000-000000000000}"/>
          </ac:spMkLst>
        </pc:spChg>
        <pc:spChg chg="mod">
          <ac:chgData name="Liliana Calado" userId="9faf702373beb476" providerId="LiveId" clId="{C5353FA8-DFB9-40D4-8F34-063641C2165E}" dt="2026-04-10T22:59:16.748" v="959" actId="14100"/>
          <ac:spMkLst>
            <pc:docMk/>
            <pc:sldMk cId="0" sldId="282"/>
            <ac:spMk id="424" creationId="{00000000-0000-0000-0000-000000000000}"/>
          </ac:spMkLst>
        </pc:spChg>
        <pc:spChg chg="mod">
          <ac:chgData name="Liliana Calado" userId="9faf702373beb476" providerId="LiveId" clId="{C5353FA8-DFB9-40D4-8F34-063641C2165E}" dt="2026-04-10T22:55:52.291" v="909"/>
          <ac:spMkLst>
            <pc:docMk/>
            <pc:sldMk cId="0" sldId="282"/>
            <ac:spMk id="426" creationId="{00000000-0000-0000-0000-000000000000}"/>
          </ac:spMkLst>
        </pc:spChg>
        <pc:spChg chg="mod">
          <ac:chgData name="Liliana Calado" userId="9faf702373beb476" providerId="LiveId" clId="{C5353FA8-DFB9-40D4-8F34-063641C2165E}" dt="2026-04-10T22:58:07.219" v="934" actId="14100"/>
          <ac:spMkLst>
            <pc:docMk/>
            <pc:sldMk cId="0" sldId="282"/>
            <ac:spMk id="427" creationId="{00000000-0000-0000-0000-000000000000}"/>
          </ac:spMkLst>
        </pc:spChg>
        <pc:spChg chg="mod">
          <ac:chgData name="Liliana Calado" userId="9faf702373beb476" providerId="LiveId" clId="{C5353FA8-DFB9-40D4-8F34-063641C2165E}" dt="2026-04-10T22:59:26.740" v="962" actId="1076"/>
          <ac:spMkLst>
            <pc:docMk/>
            <pc:sldMk cId="0" sldId="282"/>
            <ac:spMk id="428" creationId="{00000000-0000-0000-0000-000000000000}"/>
          </ac:spMkLst>
        </pc:spChg>
        <pc:spChg chg="mod">
          <ac:chgData name="Liliana Calado" userId="9faf702373beb476" providerId="LiveId" clId="{C5353FA8-DFB9-40D4-8F34-063641C2165E}" dt="2026-04-10T22:56:05.521" v="911" actId="108"/>
          <ac:spMkLst>
            <pc:docMk/>
            <pc:sldMk cId="0" sldId="282"/>
            <ac:spMk id="430" creationId="{00000000-0000-0000-0000-000000000000}"/>
          </ac:spMkLst>
        </pc:spChg>
        <pc:spChg chg="mod">
          <ac:chgData name="Liliana Calado" userId="9faf702373beb476" providerId="LiveId" clId="{C5353FA8-DFB9-40D4-8F34-063641C2165E}" dt="2026-04-10T22:58:07.219" v="934" actId="14100"/>
          <ac:spMkLst>
            <pc:docMk/>
            <pc:sldMk cId="0" sldId="282"/>
            <ac:spMk id="431" creationId="{00000000-0000-0000-0000-000000000000}"/>
          </ac:spMkLst>
        </pc:spChg>
        <pc:spChg chg="mod">
          <ac:chgData name="Liliana Calado" userId="9faf702373beb476" providerId="LiveId" clId="{C5353FA8-DFB9-40D4-8F34-063641C2165E}" dt="2026-04-10T22:59:35.980" v="967" actId="1076"/>
          <ac:spMkLst>
            <pc:docMk/>
            <pc:sldMk cId="0" sldId="282"/>
            <ac:spMk id="432" creationId="{00000000-0000-0000-0000-000000000000}"/>
          </ac:spMkLst>
        </pc:spChg>
        <pc:grpChg chg="mod">
          <ac:chgData name="Liliana Calado" userId="9faf702373beb476" providerId="LiveId" clId="{C5353FA8-DFB9-40D4-8F34-063641C2165E}" dt="2026-04-10T22:57:26.361" v="925" actId="1076"/>
          <ac:grpSpMkLst>
            <pc:docMk/>
            <pc:sldMk cId="0" sldId="282"/>
            <ac:grpSpMk id="408" creationId="{00000000-0000-0000-0000-000000000000}"/>
          </ac:grpSpMkLst>
        </pc:grpChg>
      </pc:sldChg>
      <pc:sldChg chg="modSp mod">
        <pc:chgData name="Liliana Calado" userId="9faf702373beb476" providerId="LiveId" clId="{C5353FA8-DFB9-40D4-8F34-063641C2165E}" dt="2026-04-10T23:00:50.299" v="1000" actId="255"/>
        <pc:sldMkLst>
          <pc:docMk/>
          <pc:sldMk cId="0" sldId="283"/>
        </pc:sldMkLst>
        <pc:spChg chg="mod">
          <ac:chgData name="Liliana Calado" userId="9faf702373beb476" providerId="LiveId" clId="{C5353FA8-DFB9-40D4-8F34-063641C2165E}" dt="2026-04-10T22:59:55.014" v="969" actId="14100"/>
          <ac:spMkLst>
            <pc:docMk/>
            <pc:sldMk cId="0" sldId="283"/>
            <ac:spMk id="437" creationId="{00000000-0000-0000-0000-000000000000}"/>
          </ac:spMkLst>
        </pc:spChg>
        <pc:spChg chg="mod">
          <ac:chgData name="Liliana Calado" userId="9faf702373beb476" providerId="LiveId" clId="{C5353FA8-DFB9-40D4-8F34-063641C2165E}" dt="2026-04-10T23:00:41.607" v="999"/>
          <ac:spMkLst>
            <pc:docMk/>
            <pc:sldMk cId="0" sldId="283"/>
            <ac:spMk id="438" creationId="{00000000-0000-0000-0000-000000000000}"/>
          </ac:spMkLst>
        </pc:spChg>
        <pc:spChg chg="mod">
          <ac:chgData name="Liliana Calado" userId="9faf702373beb476" providerId="LiveId" clId="{C5353FA8-DFB9-40D4-8F34-063641C2165E}" dt="2026-04-10T23:00:50.299" v="1000" actId="255"/>
          <ac:spMkLst>
            <pc:docMk/>
            <pc:sldMk cId="0" sldId="283"/>
            <ac:spMk id="439" creationId="{00000000-0000-0000-0000-000000000000}"/>
          </ac:spMkLst>
        </pc:spChg>
      </pc:sldChg>
      <pc:sldChg chg="modSp mod">
        <pc:chgData name="Liliana Calado" userId="9faf702373beb476" providerId="LiveId" clId="{C5353FA8-DFB9-40D4-8F34-063641C2165E}" dt="2026-04-10T23:01:02.552" v="1031" actId="6549"/>
        <pc:sldMkLst>
          <pc:docMk/>
          <pc:sldMk cId="0" sldId="284"/>
        </pc:sldMkLst>
        <pc:spChg chg="mod">
          <ac:chgData name="Liliana Calado" userId="9faf702373beb476" providerId="LiveId" clId="{C5353FA8-DFB9-40D4-8F34-063641C2165E}" dt="2026-04-10T23:01:02.552" v="1031" actId="6549"/>
          <ac:spMkLst>
            <pc:docMk/>
            <pc:sldMk cId="0" sldId="284"/>
            <ac:spMk id="444" creationId="{00000000-0000-0000-0000-000000000000}"/>
          </ac:spMkLst>
        </pc:spChg>
      </pc:sldChg>
      <pc:sldChg chg="modSp mod">
        <pc:chgData name="Liliana Calado" userId="9faf702373beb476" providerId="LiveId" clId="{C5353FA8-DFB9-40D4-8F34-063641C2165E}" dt="2026-04-10T23:01:54.033" v="1060" actId="20577"/>
        <pc:sldMkLst>
          <pc:docMk/>
          <pc:sldMk cId="0" sldId="285"/>
        </pc:sldMkLst>
        <pc:spChg chg="mod">
          <ac:chgData name="Liliana Calado" userId="9faf702373beb476" providerId="LiveId" clId="{C5353FA8-DFB9-40D4-8F34-063641C2165E}" dt="2026-04-10T23:01:54.033" v="1060" actId="20577"/>
          <ac:spMkLst>
            <pc:docMk/>
            <pc:sldMk cId="0" sldId="285"/>
            <ac:spMk id="451" creationId="{00000000-0000-0000-0000-000000000000}"/>
          </ac:spMkLst>
        </pc:spChg>
      </pc:sldChg>
      <pc:sldChg chg="modSp mod">
        <pc:chgData name="Liliana Calado" userId="9faf702373beb476" providerId="LiveId" clId="{C5353FA8-DFB9-40D4-8F34-063641C2165E}" dt="2026-04-10T23:03:37.383" v="1073" actId="27636"/>
        <pc:sldMkLst>
          <pc:docMk/>
          <pc:sldMk cId="0" sldId="286"/>
        </pc:sldMkLst>
        <pc:spChg chg="mod">
          <ac:chgData name="Liliana Calado" userId="9faf702373beb476" providerId="LiveId" clId="{C5353FA8-DFB9-40D4-8F34-063641C2165E}" dt="2026-04-10T23:01:29.623" v="1036" actId="20577"/>
          <ac:spMkLst>
            <pc:docMk/>
            <pc:sldMk cId="0" sldId="286"/>
            <ac:spMk id="457" creationId="{00000000-0000-0000-0000-000000000000}"/>
          </ac:spMkLst>
        </pc:spChg>
        <pc:spChg chg="mod">
          <ac:chgData name="Liliana Calado" userId="9faf702373beb476" providerId="LiveId" clId="{C5353FA8-DFB9-40D4-8F34-063641C2165E}" dt="2026-04-10T23:02:12.188" v="1066" actId="20577"/>
          <ac:spMkLst>
            <pc:docMk/>
            <pc:sldMk cId="0" sldId="286"/>
            <ac:spMk id="458" creationId="{00000000-0000-0000-0000-000000000000}"/>
          </ac:spMkLst>
        </pc:spChg>
        <pc:spChg chg="mod">
          <ac:chgData name="Liliana Calado" userId="9faf702373beb476" providerId="LiveId" clId="{C5353FA8-DFB9-40D4-8F34-063641C2165E}" dt="2026-04-10T23:01:38.999" v="1056" actId="20577"/>
          <ac:spMkLst>
            <pc:docMk/>
            <pc:sldMk cId="0" sldId="286"/>
            <ac:spMk id="459" creationId="{00000000-0000-0000-0000-000000000000}"/>
          </ac:spMkLst>
        </pc:spChg>
        <pc:spChg chg="mod">
          <ac:chgData name="Liliana Calado" userId="9faf702373beb476" providerId="LiveId" clId="{C5353FA8-DFB9-40D4-8F34-063641C2165E}" dt="2026-04-10T23:03:37.383" v="1073" actId="27636"/>
          <ac:spMkLst>
            <pc:docMk/>
            <pc:sldMk cId="0" sldId="286"/>
            <ac:spMk id="460" creationId="{00000000-0000-0000-0000-000000000000}"/>
          </ac:spMkLst>
        </pc:spChg>
      </pc:sldChg>
      <pc:sldChg chg="modSp mod">
        <pc:chgData name="Liliana Calado" userId="9faf702373beb476" providerId="LiveId" clId="{C5353FA8-DFB9-40D4-8F34-063641C2165E}" dt="2026-04-10T23:05:37.109" v="1098" actId="15"/>
        <pc:sldMkLst>
          <pc:docMk/>
          <pc:sldMk cId="0" sldId="287"/>
        </pc:sldMkLst>
        <pc:spChg chg="mod">
          <ac:chgData name="Liliana Calado" userId="9faf702373beb476" providerId="LiveId" clId="{C5353FA8-DFB9-40D4-8F34-063641C2165E}" dt="2026-04-10T23:03:46.591" v="1080" actId="20577"/>
          <ac:spMkLst>
            <pc:docMk/>
            <pc:sldMk cId="0" sldId="287"/>
            <ac:spMk id="465" creationId="{00000000-0000-0000-0000-000000000000}"/>
          </ac:spMkLst>
        </pc:spChg>
        <pc:spChg chg="mod">
          <ac:chgData name="Liliana Calado" userId="9faf702373beb476" providerId="LiveId" clId="{C5353FA8-DFB9-40D4-8F34-063641C2165E}" dt="2026-04-10T23:04:13.250" v="1082" actId="20577"/>
          <ac:spMkLst>
            <pc:docMk/>
            <pc:sldMk cId="0" sldId="287"/>
            <ac:spMk id="466" creationId="{00000000-0000-0000-0000-000000000000}"/>
          </ac:spMkLst>
        </pc:spChg>
        <pc:spChg chg="mod">
          <ac:chgData name="Liliana Calado" userId="9faf702373beb476" providerId="LiveId" clId="{C5353FA8-DFB9-40D4-8F34-063641C2165E}" dt="2026-04-10T23:05:37.109" v="1098" actId="15"/>
          <ac:spMkLst>
            <pc:docMk/>
            <pc:sldMk cId="0" sldId="287"/>
            <ac:spMk id="467" creationId="{00000000-0000-0000-0000-000000000000}"/>
          </ac:spMkLst>
        </pc:spChg>
      </pc:sldChg>
      <pc:sldChg chg="modSp mod">
        <pc:chgData name="Liliana Calado" userId="9faf702373beb476" providerId="LiveId" clId="{C5353FA8-DFB9-40D4-8F34-063641C2165E}" dt="2026-04-10T23:06:07.234" v="1102" actId="1076"/>
        <pc:sldMkLst>
          <pc:docMk/>
          <pc:sldMk cId="0" sldId="288"/>
        </pc:sldMkLst>
        <pc:spChg chg="mod">
          <ac:chgData name="Liliana Calado" userId="9faf702373beb476" providerId="LiveId" clId="{C5353FA8-DFB9-40D4-8F34-063641C2165E}" dt="2026-04-10T23:06:07.234" v="1102" actId="1076"/>
          <ac:spMkLst>
            <pc:docMk/>
            <pc:sldMk cId="0" sldId="288"/>
            <ac:spMk id="472" creationId="{00000000-0000-0000-0000-000000000000}"/>
          </ac:spMkLst>
        </pc:spChg>
      </pc:sldChg>
      <pc:sldChg chg="addSp modSp mod">
        <pc:chgData name="Liliana Calado" userId="9faf702373beb476" providerId="LiveId" clId="{C5353FA8-DFB9-40D4-8F34-063641C2165E}" dt="2026-04-10T23:08:38.676" v="1135" actId="20577"/>
        <pc:sldMkLst>
          <pc:docMk/>
          <pc:sldMk cId="0" sldId="289"/>
        </pc:sldMkLst>
        <pc:spChg chg="add">
          <ac:chgData name="Liliana Calado" userId="9faf702373beb476" providerId="LiveId" clId="{C5353FA8-DFB9-40D4-8F34-063641C2165E}" dt="2026-04-10T23:06:21.767" v="1104"/>
          <ac:spMkLst>
            <pc:docMk/>
            <pc:sldMk cId="0" sldId="289"/>
            <ac:spMk id="2" creationId="{72601A40-54E0-15B0-1B69-85A72795FE60}"/>
          </ac:spMkLst>
        </pc:spChg>
        <pc:spChg chg="mod">
          <ac:chgData name="Liliana Calado" userId="9faf702373beb476" providerId="LiveId" clId="{C5353FA8-DFB9-40D4-8F34-063641C2165E}" dt="2026-04-10T23:08:38.676" v="1135" actId="20577"/>
          <ac:spMkLst>
            <pc:docMk/>
            <pc:sldMk cId="0" sldId="289"/>
            <ac:spMk id="480" creationId="{00000000-0000-0000-0000-000000000000}"/>
          </ac:spMkLst>
        </pc:spChg>
        <pc:spChg chg="mod">
          <ac:chgData name="Liliana Calado" userId="9faf702373beb476" providerId="LiveId" clId="{C5353FA8-DFB9-40D4-8F34-063641C2165E}" dt="2026-04-10T23:06:19.154" v="1103"/>
          <ac:spMkLst>
            <pc:docMk/>
            <pc:sldMk cId="0" sldId="289"/>
            <ac:spMk id="481" creationId="{00000000-0000-0000-0000-000000000000}"/>
          </ac:spMkLst>
        </pc:spChg>
      </pc:sldChg>
      <pc:sldChg chg="modSp mod">
        <pc:chgData name="Liliana Calado" userId="9faf702373beb476" providerId="LiveId" clId="{C5353FA8-DFB9-40D4-8F34-063641C2165E}" dt="2026-04-10T23:09:00.794" v="1138" actId="6549"/>
        <pc:sldMkLst>
          <pc:docMk/>
          <pc:sldMk cId="0" sldId="290"/>
        </pc:sldMkLst>
        <pc:spChg chg="mod">
          <ac:chgData name="Liliana Calado" userId="9faf702373beb476" providerId="LiveId" clId="{C5353FA8-DFB9-40D4-8F34-063641C2165E}" dt="2026-04-10T23:09:00.794" v="1138" actId="6549"/>
          <ac:spMkLst>
            <pc:docMk/>
            <pc:sldMk cId="0" sldId="290"/>
            <ac:spMk id="487" creationId="{00000000-0000-0000-0000-000000000000}"/>
          </ac:spMkLst>
        </pc:spChg>
      </pc:sldChg>
      <pc:sldChg chg="modSp mod">
        <pc:chgData name="Liliana Calado" userId="9faf702373beb476" providerId="LiveId" clId="{C5353FA8-DFB9-40D4-8F34-063641C2165E}" dt="2026-04-10T23:10:41.135" v="1189" actId="27636"/>
        <pc:sldMkLst>
          <pc:docMk/>
          <pc:sldMk cId="0" sldId="291"/>
        </pc:sldMkLst>
        <pc:spChg chg="mod">
          <ac:chgData name="Liliana Calado" userId="9faf702373beb476" providerId="LiveId" clId="{C5353FA8-DFB9-40D4-8F34-063641C2165E}" dt="2026-04-10T23:10:41.135" v="1189" actId="27636"/>
          <ac:spMkLst>
            <pc:docMk/>
            <pc:sldMk cId="0" sldId="291"/>
            <ac:spMk id="493" creationId="{00000000-0000-0000-0000-000000000000}"/>
          </ac:spMkLst>
        </pc:spChg>
      </pc:sldChg>
      <pc:sldChg chg="modSp mod">
        <pc:chgData name="Liliana Calado" userId="9faf702373beb476" providerId="LiveId" clId="{C5353FA8-DFB9-40D4-8F34-063641C2165E}" dt="2026-04-10T23:10:49.616" v="1196" actId="6549"/>
        <pc:sldMkLst>
          <pc:docMk/>
          <pc:sldMk cId="0" sldId="292"/>
        </pc:sldMkLst>
        <pc:spChg chg="mod">
          <ac:chgData name="Liliana Calado" userId="9faf702373beb476" providerId="LiveId" clId="{C5353FA8-DFB9-40D4-8F34-063641C2165E}" dt="2026-04-10T23:10:49.616" v="1196" actId="6549"/>
          <ac:spMkLst>
            <pc:docMk/>
            <pc:sldMk cId="0" sldId="292"/>
            <ac:spMk id="49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36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36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36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36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36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36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36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36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36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36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36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36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36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36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36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36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36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36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36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36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36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36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36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36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Arial"/>
                <a:ea typeface="Arial"/>
                <a:cs typeface="Arial"/>
                <a:sym typeface="Arial"/>
              </a:rPr>
              <a:t>‹nº›</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https://www.ipcc.ch/sr15/graphics/</a:t>
            </a:r>
            <a:endParaRPr/>
          </a:p>
        </p:txBody>
      </p:sp>
      <p:sp>
        <p:nvSpPr>
          <p:cNvPr id="105" name="Google Shape;10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 name="Google Shape;14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a:t>https://www.forbes.com/sites/ceciliarodriguez/2020/10/11/europe-winter-travel-the-10-best-covid-safest-ski-resorts-for-2020-2021/</a:t>
            </a:r>
            <a:endParaRPr/>
          </a:p>
          <a:p>
            <a:pPr marL="0" marR="0" lvl="0" indent="0" algn="l" rtl="0">
              <a:lnSpc>
                <a:spcPct val="100000"/>
              </a:lnSpc>
              <a:spcBef>
                <a:spcPts val="0"/>
              </a:spcBef>
              <a:spcAft>
                <a:spcPts val="0"/>
              </a:spcAft>
              <a:buClr>
                <a:schemeClr val="dk1"/>
              </a:buClr>
              <a:buSzPts val="1200"/>
              <a:buFont typeface="Arial"/>
              <a:buNone/>
            </a:pPr>
            <a:r>
              <a:rPr lang="en-GB"/>
              <a:t>https://www.roteirododouro.com/alojamentos/turismo-rural</a:t>
            </a:r>
            <a:endParaRPr/>
          </a:p>
          <a:p>
            <a:pPr marL="0" marR="0" lvl="0" indent="0" algn="l" rtl="0">
              <a:lnSpc>
                <a:spcPct val="100000"/>
              </a:lnSpc>
              <a:spcBef>
                <a:spcPts val="0"/>
              </a:spcBef>
              <a:spcAft>
                <a:spcPts val="0"/>
              </a:spcAft>
              <a:buClr>
                <a:schemeClr val="dk1"/>
              </a:buClr>
              <a:buSzPts val="1200"/>
              <a:buFont typeface="Arial"/>
              <a:buNone/>
            </a:pPr>
            <a:r>
              <a:rPr lang="en-GB"/>
              <a:t>https://www.timeout.pt/lisboa/pt/hoteis/eco-resorts-em-portugal-para-umas-ferias-mais-verdes</a:t>
            </a:r>
            <a:endParaRPr/>
          </a:p>
          <a:p>
            <a:pPr marL="0" lvl="0" indent="0" algn="l" rtl="0">
              <a:spcBef>
                <a:spcPts val="0"/>
              </a:spcBef>
              <a:spcAft>
                <a:spcPts val="0"/>
              </a:spcAft>
              <a:buNone/>
            </a:pPr>
            <a:endParaRPr/>
          </a:p>
        </p:txBody>
      </p:sp>
      <p:sp>
        <p:nvSpPr>
          <p:cNvPr id="244" name="Google Shape;244;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https://ionline.sapo.pt/2017/01/04/lisboa-terreiro-do-paco-nem-sempre-foi-amarelo/</a:t>
            </a:r>
            <a:endParaRPr/>
          </a:p>
          <a:p>
            <a:pPr marL="0" lvl="0" indent="0" algn="l" rtl="0">
              <a:spcBef>
                <a:spcPts val="0"/>
              </a:spcBef>
              <a:spcAft>
                <a:spcPts val="0"/>
              </a:spcAft>
              <a:buNone/>
            </a:pPr>
            <a:r>
              <a:rPr lang="en-GB"/>
              <a:t>https://www.siestacampers.com/pt/blog/ria-formosa-natural-park</a:t>
            </a:r>
            <a:endParaRPr/>
          </a:p>
          <a:p>
            <a:pPr marL="0" lvl="0" indent="0" algn="l" rtl="0">
              <a:spcBef>
                <a:spcPts val="0"/>
              </a:spcBef>
              <a:spcAft>
                <a:spcPts val="0"/>
              </a:spcAft>
              <a:buNone/>
            </a:pPr>
            <a:r>
              <a:rPr lang="en-GB"/>
              <a:t>https://letsdivetulamben.com/how-divers-can-protect-coral-reefs/</a:t>
            </a:r>
            <a:endParaRPr/>
          </a:p>
        </p:txBody>
      </p:sp>
      <p:sp>
        <p:nvSpPr>
          <p:cNvPr id="266" name="Google Shape;266;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https://ionline.sapo.pt/2017/01/04/lisboa-terreiro-do-paco-nem-sempre-foi-amarelo/</a:t>
            </a:r>
            <a:endParaRPr/>
          </a:p>
          <a:p>
            <a:pPr marL="0" lvl="0" indent="0" algn="l" rtl="0">
              <a:spcBef>
                <a:spcPts val="0"/>
              </a:spcBef>
              <a:spcAft>
                <a:spcPts val="0"/>
              </a:spcAft>
              <a:buNone/>
            </a:pPr>
            <a:r>
              <a:rPr lang="en-GB"/>
              <a:t>https://www.siestacampers.com/pt/blog/ria-formosa-natural-park</a:t>
            </a:r>
            <a:endParaRPr/>
          </a:p>
          <a:p>
            <a:pPr marL="0" lvl="0" indent="0" algn="l" rtl="0">
              <a:spcBef>
                <a:spcPts val="0"/>
              </a:spcBef>
              <a:spcAft>
                <a:spcPts val="0"/>
              </a:spcAft>
              <a:buNone/>
            </a:pPr>
            <a:r>
              <a:rPr lang="en-GB"/>
              <a:t>https://letsdivetulamben.com/how-divers-can-protect-coral-reefs/</a:t>
            </a:r>
            <a:endParaRPr/>
          </a:p>
        </p:txBody>
      </p:sp>
      <p:sp>
        <p:nvSpPr>
          <p:cNvPr id="288" name="Google Shape;288;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https://ionline.sapo.pt/2017/01/04/lisboa-terreiro-do-paco-nem-sempre-foi-amarelo/</a:t>
            </a:r>
            <a:endParaRPr/>
          </a:p>
          <a:p>
            <a:pPr marL="0" lvl="0" indent="0" algn="l" rtl="0">
              <a:spcBef>
                <a:spcPts val="0"/>
              </a:spcBef>
              <a:spcAft>
                <a:spcPts val="0"/>
              </a:spcAft>
              <a:buNone/>
            </a:pPr>
            <a:r>
              <a:rPr lang="en-GB"/>
              <a:t>https://www.siestacampers.com/pt/blog/ria-formosa-natural-park</a:t>
            </a:r>
            <a:endParaRPr/>
          </a:p>
          <a:p>
            <a:pPr marL="0" lvl="0" indent="0" algn="l" rtl="0">
              <a:spcBef>
                <a:spcPts val="0"/>
              </a:spcBef>
              <a:spcAft>
                <a:spcPts val="0"/>
              </a:spcAft>
              <a:buNone/>
            </a:pPr>
            <a:r>
              <a:rPr lang="en-GB"/>
              <a:t>https://letsdivetulamben.com/how-divers-can-protect-coral-reefs/</a:t>
            </a:r>
            <a:endParaRPr/>
          </a:p>
        </p:txBody>
      </p:sp>
      <p:sp>
        <p:nvSpPr>
          <p:cNvPr id="295" name="Google Shape;295;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63" name="Google Shape;363;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4" name="Google Shape;404;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5" name="Google Shape;435;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2" name="Google Shape;44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8" name="Google Shape;448;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5" name="Google Shape;45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0" name="Google Shape;470;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8" name="Google Shape;478;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1" name="Google Shape;491;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6" name="Google Shape;496;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2" name="Google Shape;50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owerPoint Cover Page">
  <p:cSld name="PowerPoint Cover Page">
    <p:bg>
      <p:bgPr>
        <a:solidFill>
          <a:schemeClr val="accent1"/>
        </a:solidFill>
        <a:effectLst/>
      </p:bgPr>
    </p:bg>
    <p:spTree>
      <p:nvGrpSpPr>
        <p:cNvPr id="1" name="Shape 12"/>
        <p:cNvGrpSpPr/>
        <p:nvPr/>
      </p:nvGrpSpPr>
      <p:grpSpPr>
        <a:xfrm>
          <a:off x="0" y="0"/>
          <a:ext cx="0" cy="0"/>
          <a:chOff x="0" y="0"/>
          <a:chExt cx="0" cy="0"/>
        </a:xfrm>
      </p:grpSpPr>
      <p:sp>
        <p:nvSpPr>
          <p:cNvPr id="13" name="Google Shape;13;p40"/>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4" name="Google Shape;14;p40" descr="A black and white logo&#10;&#10;AI-generated content may be incorrect."/>
          <p:cNvPicPr preferRelativeResize="0"/>
          <p:nvPr/>
        </p:nvPicPr>
        <p:blipFill rotWithShape="1">
          <a:blip r:embed="rId2">
            <a:alphaModFix/>
          </a:blip>
          <a:srcRect/>
          <a:stretch/>
        </p:blipFill>
        <p:spPr>
          <a:xfrm>
            <a:off x="762000" y="762000"/>
            <a:ext cx="3200400" cy="769571"/>
          </a:xfrm>
          <a:prstGeom prst="rect">
            <a:avLst/>
          </a:prstGeom>
          <a:noFill/>
          <a:ln>
            <a:noFill/>
          </a:ln>
        </p:spPr>
      </p:pic>
      <p:pic>
        <p:nvPicPr>
          <p:cNvPr id="15" name="Google Shape;15;p40" descr="A black and white logo&#10;&#10;AI-generated content may be incorrect."/>
          <p:cNvPicPr preferRelativeResize="0"/>
          <p:nvPr/>
        </p:nvPicPr>
        <p:blipFill rotWithShape="1">
          <a:blip r:embed="rId3">
            <a:alphaModFix amt="10000"/>
          </a:blip>
          <a:srcRect/>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e Objeto">
  <p:cSld name="Título e Objeto">
    <p:spTree>
      <p:nvGrpSpPr>
        <p:cNvPr id="1" name="Shape 16"/>
        <p:cNvGrpSpPr/>
        <p:nvPr/>
      </p:nvGrpSpPr>
      <p:grpSpPr>
        <a:xfrm>
          <a:off x="0" y="0"/>
          <a:ext cx="0" cy="0"/>
          <a:chOff x="0" y="0"/>
          <a:chExt cx="0" cy="0"/>
        </a:xfrm>
      </p:grpSpPr>
      <p:sp>
        <p:nvSpPr>
          <p:cNvPr id="17" name="Google Shape;17;p41"/>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18" name="Google Shape;18;p41"/>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1"/>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GB" sz="1800" b="0" i="0" u="none" strike="noStrike" cap="none">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20" name="Google Shape;20;p41"/>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1" name="Google Shape;21;p41"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Title">
  <p:cSld name="Section Title">
    <p:bg>
      <p:bgPr>
        <a:solidFill>
          <a:schemeClr val="accent1"/>
        </a:solidFill>
        <a:effectLst/>
      </p:bgPr>
    </p:bg>
    <p:spTree>
      <p:nvGrpSpPr>
        <p:cNvPr id="1" name="Shape 22"/>
        <p:cNvGrpSpPr/>
        <p:nvPr/>
      </p:nvGrpSpPr>
      <p:grpSpPr>
        <a:xfrm>
          <a:off x="0" y="0"/>
          <a:ext cx="0" cy="0"/>
          <a:chOff x="0" y="0"/>
          <a:chExt cx="0" cy="0"/>
        </a:xfrm>
      </p:grpSpPr>
      <p:sp>
        <p:nvSpPr>
          <p:cNvPr id="23" name="Google Shape;23;p42"/>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42"/>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5400"/>
              <a:buFont typeface="Arial"/>
              <a:buNone/>
            </a:pPr>
            <a:r>
              <a:rPr lang="en-GB" sz="5400">
                <a:solidFill>
                  <a:schemeClr val="lt1"/>
                </a:solidFill>
                <a:latin typeface="Arial"/>
                <a:ea typeface="Arial"/>
                <a:cs typeface="Arial"/>
                <a:sym typeface="Arial"/>
              </a:rPr>
              <a:t>Click to edit Section Subtitle</a:t>
            </a:r>
            <a:endParaRPr sz="5400">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5"/>
        <p:cNvGrpSpPr/>
        <p:nvPr/>
      </p:nvGrpSpPr>
      <p:grpSpPr>
        <a:xfrm>
          <a:off x="0" y="0"/>
          <a:ext cx="0" cy="0"/>
          <a:chOff x="0" y="0"/>
          <a:chExt cx="0" cy="0"/>
        </a:xfrm>
      </p:grpSpPr>
      <p:sp>
        <p:nvSpPr>
          <p:cNvPr id="26" name="Google Shape;26;p43"/>
          <p:cNvSpPr/>
          <p:nvPr/>
        </p:nvSpPr>
        <p:spPr>
          <a:xfrm>
            <a:off x="0" y="0"/>
            <a:ext cx="8161338"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27" name="Google Shape;27;p43"/>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28" name="Google Shape;28;p43"/>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GB"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29" name="Google Shape;29;p43"/>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0" name="Google Shape;30;p43"/>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31" name="Google Shape;31;p43"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Large Coloured Content">
  <p:cSld name="Large Coloured Content">
    <p:spTree>
      <p:nvGrpSpPr>
        <p:cNvPr id="1" name="Shape 32"/>
        <p:cNvGrpSpPr/>
        <p:nvPr/>
      </p:nvGrpSpPr>
      <p:grpSpPr>
        <a:xfrm>
          <a:off x="0" y="0"/>
          <a:ext cx="0" cy="0"/>
          <a:chOff x="0" y="0"/>
          <a:chExt cx="0" cy="0"/>
        </a:xfrm>
      </p:grpSpPr>
      <p:sp>
        <p:nvSpPr>
          <p:cNvPr id="33" name="Google Shape;33;p44"/>
          <p:cNvSpPr/>
          <p:nvPr/>
        </p:nvSpPr>
        <p:spPr>
          <a:xfrm>
            <a:off x="8491538" y="0"/>
            <a:ext cx="15892462"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34" name="Google Shape;34;p44"/>
          <p:cNvSpPr txBox="1">
            <a:spLocks noGrp="1"/>
          </p:cNvSpPr>
          <p:nvPr>
            <p:ph type="title"/>
          </p:nvPr>
        </p:nvSpPr>
        <p:spPr>
          <a:xfrm>
            <a:off x="761999" y="1524000"/>
            <a:ext cx="7399339" cy="4484687"/>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4"/>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GB"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36" name="Google Shape;36;p44"/>
          <p:cNvSpPr txBox="1">
            <a:spLocks noGrp="1"/>
          </p:cNvSpPr>
          <p:nvPr>
            <p:ph type="body" idx="1"/>
          </p:nvPr>
        </p:nvSpPr>
        <p:spPr>
          <a:xfrm>
            <a:off x="10423525" y="1524000"/>
            <a:ext cx="13198475" cy="106680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37" name="Google Shape;37;p44" descr="Blue text on a black background&#10;&#10;AI-generated content may be incorrect."/>
          <p:cNvPicPr preferRelativeResize="0"/>
          <p:nvPr/>
        </p:nvPicPr>
        <p:blipFill rotWithShape="1">
          <a:blip r:embed="rId2">
            <a:alphaModFix/>
          </a:blip>
          <a:srcRect/>
          <a:stretch/>
        </p:blipFill>
        <p:spPr>
          <a:xfrm>
            <a:off x="762000" y="12469466"/>
            <a:ext cx="2171700" cy="484534"/>
          </a:xfrm>
          <a:prstGeom prst="rect">
            <a:avLst/>
          </a:prstGeom>
          <a:noFill/>
          <a:ln>
            <a:noFill/>
          </a:ln>
        </p:spPr>
      </p:pic>
      <p:pic>
        <p:nvPicPr>
          <p:cNvPr id="38" name="Google Shape;38;p44" descr="A black and white logo&#10;&#10;AI-generated content may be incorrect."/>
          <p:cNvPicPr preferRelativeResize="0"/>
          <p:nvPr/>
        </p:nvPicPr>
        <p:blipFill rotWithShape="1">
          <a:blip r:embed="rId3">
            <a:alphaModFix/>
          </a:blip>
          <a:srcRect/>
          <a:stretch/>
        </p:blipFill>
        <p:spPr>
          <a:xfrm>
            <a:off x="21606569" y="12481199"/>
            <a:ext cx="2015431" cy="48463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loured Bar, Content">
  <p:cSld name="Coloured Bar, Content">
    <p:spTree>
      <p:nvGrpSpPr>
        <p:cNvPr id="1" name="Shape 39"/>
        <p:cNvGrpSpPr/>
        <p:nvPr/>
      </p:nvGrpSpPr>
      <p:grpSpPr>
        <a:xfrm>
          <a:off x="0" y="0"/>
          <a:ext cx="0" cy="0"/>
          <a:chOff x="0" y="0"/>
          <a:chExt cx="0" cy="0"/>
        </a:xfrm>
      </p:grpSpPr>
      <p:sp>
        <p:nvSpPr>
          <p:cNvPr id="40" name="Google Shape;40;p45"/>
          <p:cNvSpPr/>
          <p:nvPr/>
        </p:nvSpPr>
        <p:spPr>
          <a:xfrm>
            <a:off x="0" y="1524001"/>
            <a:ext cx="24384000" cy="248756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41" name="Google Shape;41;p45"/>
          <p:cNvSpPr txBox="1">
            <a:spLocks noGrp="1"/>
          </p:cNvSpPr>
          <p:nvPr>
            <p:ph type="body" idx="1"/>
          </p:nvPr>
        </p:nvSpPr>
        <p:spPr>
          <a:xfrm>
            <a:off x="762000" y="5391150"/>
            <a:ext cx="11264900" cy="630555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42" name="Google Shape;42;p45"/>
          <p:cNvSpPr txBox="1">
            <a:spLocks noGrp="1"/>
          </p:cNvSpPr>
          <p:nvPr>
            <p:ph type="body" idx="2"/>
          </p:nvPr>
        </p:nvSpPr>
        <p:spPr>
          <a:xfrm>
            <a:off x="12344400" y="5391150"/>
            <a:ext cx="11277600" cy="6305549"/>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43" name="Google Shape;43;p45"/>
          <p:cNvSpPr txBox="1">
            <a:spLocks noGrp="1"/>
          </p:cNvSpPr>
          <p:nvPr>
            <p:ph type="title"/>
          </p:nvPr>
        </p:nvSpPr>
        <p:spPr>
          <a:xfrm>
            <a:off x="762000" y="2019299"/>
            <a:ext cx="11264900" cy="167562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45"/>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GB"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45" name="Google Shape;45;p45"/>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46" name="Google Shape;46;p45"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chemeClr val="accent1"/>
        </a:solidFill>
        <a:effectLst/>
      </p:bgPr>
    </p:bg>
    <p:spTree>
      <p:nvGrpSpPr>
        <p:cNvPr id="1" name="Shape 47"/>
        <p:cNvGrpSpPr/>
        <p:nvPr/>
      </p:nvGrpSpPr>
      <p:grpSpPr>
        <a:xfrm>
          <a:off x="0" y="0"/>
          <a:ext cx="0" cy="0"/>
          <a:chOff x="0" y="0"/>
          <a:chExt cx="0" cy="0"/>
        </a:xfrm>
      </p:grpSpPr>
      <p:pic>
        <p:nvPicPr>
          <p:cNvPr id="48" name="Google Shape;48;p46" descr="A black and white logo&#10;&#10;AI-generated content may be incorrect."/>
          <p:cNvPicPr preferRelativeResize="0"/>
          <p:nvPr/>
        </p:nvPicPr>
        <p:blipFill rotWithShape="1">
          <a:blip r:embed="rId2">
            <a:alphaModFix/>
          </a:blip>
          <a:srcRect/>
          <a:stretch/>
        </p:blipFill>
        <p:spPr>
          <a:xfrm>
            <a:off x="5841479" y="3803898"/>
            <a:ext cx="12701042" cy="3054102"/>
          </a:xfrm>
          <a:prstGeom prst="rect">
            <a:avLst/>
          </a:prstGeom>
          <a:noFill/>
          <a:ln>
            <a:noFill/>
          </a:ln>
        </p:spPr>
      </p:pic>
      <p:pic>
        <p:nvPicPr>
          <p:cNvPr id="49" name="Google Shape;49;p46" descr="Blue text on a black background&#10;&#10;AI-generated content may be incorrect."/>
          <p:cNvPicPr preferRelativeResize="0"/>
          <p:nvPr/>
        </p:nvPicPr>
        <p:blipFill rotWithShape="1">
          <a:blip r:embed="rId3">
            <a:alphaModFix/>
          </a:blip>
          <a:srcRect/>
          <a:stretch/>
        </p:blipFill>
        <p:spPr>
          <a:xfrm>
            <a:off x="761999" y="12192000"/>
            <a:ext cx="3415313" cy="762000"/>
          </a:xfrm>
          <a:prstGeom prst="rect">
            <a:avLst/>
          </a:prstGeom>
          <a:noFill/>
          <a:ln>
            <a:noFill/>
          </a:ln>
        </p:spPr>
      </p:pic>
      <p:sp>
        <p:nvSpPr>
          <p:cNvPr id="50" name="Google Shape;50;p46"/>
          <p:cNvSpPr txBox="1"/>
          <p:nvPr/>
        </p:nvSpPr>
        <p:spPr>
          <a:xfrm>
            <a:off x="4625975" y="12410817"/>
            <a:ext cx="18996025" cy="5539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chemeClr val="lt1"/>
              </a:buClr>
              <a:buSzPts val="2700"/>
              <a:buFont typeface="Arial"/>
              <a:buNone/>
            </a:pPr>
            <a:r>
              <a:rPr lang="en-GB" sz="2700" b="0" i="0" u="none" strike="noStrike" baseline="30000">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a:p>
        </p:txBody>
      </p:sp>
      <p:grpSp>
        <p:nvGrpSpPr>
          <p:cNvPr id="51" name="Google Shape;51;p46"/>
          <p:cNvGrpSpPr/>
          <p:nvPr/>
        </p:nvGrpSpPr>
        <p:grpSpPr>
          <a:xfrm>
            <a:off x="1633044" y="9658153"/>
            <a:ext cx="21117911" cy="908071"/>
            <a:chOff x="761999" y="9658153"/>
            <a:chExt cx="21117911" cy="908071"/>
          </a:xfrm>
        </p:grpSpPr>
        <p:pic>
          <p:nvPicPr>
            <p:cNvPr id="52" name="Google Shape;52;p46" descr="A white text on a black background&#10;&#10;AI-generated content may be incorrect."/>
            <p:cNvPicPr preferRelativeResize="0"/>
            <p:nvPr/>
          </p:nvPicPr>
          <p:blipFill rotWithShape="1">
            <a:blip r:embed="rId4">
              <a:alphaModFix/>
            </a:blip>
            <a:srcRect/>
            <a:stretch/>
          </p:blipFill>
          <p:spPr>
            <a:xfrm>
              <a:off x="12863636" y="9658153"/>
              <a:ext cx="3372832" cy="908071"/>
            </a:xfrm>
            <a:prstGeom prst="rect">
              <a:avLst/>
            </a:prstGeom>
            <a:noFill/>
            <a:ln>
              <a:noFill/>
            </a:ln>
          </p:spPr>
        </p:pic>
        <p:pic>
          <p:nvPicPr>
            <p:cNvPr id="53" name="Google Shape;53;p46" descr="A black and white logo&#10;&#10;AI-generated content may be incorrect."/>
            <p:cNvPicPr preferRelativeResize="0"/>
            <p:nvPr/>
          </p:nvPicPr>
          <p:blipFill rotWithShape="1">
            <a:blip r:embed="rId5">
              <a:alphaModFix/>
            </a:blip>
            <a:srcRect/>
            <a:stretch/>
          </p:blipFill>
          <p:spPr>
            <a:xfrm>
              <a:off x="21044111" y="9730425"/>
              <a:ext cx="835799" cy="835799"/>
            </a:xfrm>
            <a:prstGeom prst="rect">
              <a:avLst/>
            </a:prstGeom>
            <a:noFill/>
            <a:ln>
              <a:noFill/>
            </a:ln>
          </p:spPr>
        </p:pic>
        <p:pic>
          <p:nvPicPr>
            <p:cNvPr id="54" name="Google Shape;54;p46" descr="A black and white logo&#10;&#10;AI-generated content may be incorrect."/>
            <p:cNvPicPr preferRelativeResize="0"/>
            <p:nvPr/>
          </p:nvPicPr>
          <p:blipFill rotWithShape="1">
            <a:blip r:embed="rId6">
              <a:alphaModFix/>
            </a:blip>
            <a:srcRect/>
            <a:stretch/>
          </p:blipFill>
          <p:spPr>
            <a:xfrm>
              <a:off x="17254641" y="9812433"/>
              <a:ext cx="2771295" cy="753791"/>
            </a:xfrm>
            <a:prstGeom prst="rect">
              <a:avLst/>
            </a:prstGeom>
            <a:noFill/>
            <a:ln>
              <a:noFill/>
            </a:ln>
          </p:spPr>
        </p:pic>
        <p:pic>
          <p:nvPicPr>
            <p:cNvPr id="55" name="Google Shape;55;p46" descr="A white text on a black background&#10;&#10;AI-generated content may be incorrect."/>
            <p:cNvPicPr preferRelativeResize="0"/>
            <p:nvPr/>
          </p:nvPicPr>
          <p:blipFill rotWithShape="1">
            <a:blip r:embed="rId7">
              <a:alphaModFix/>
            </a:blip>
            <a:srcRect/>
            <a:stretch/>
          </p:blipFill>
          <p:spPr>
            <a:xfrm>
              <a:off x="761999" y="9658153"/>
              <a:ext cx="3015706" cy="908071"/>
            </a:xfrm>
            <a:prstGeom prst="rect">
              <a:avLst/>
            </a:prstGeom>
            <a:noFill/>
            <a:ln>
              <a:noFill/>
            </a:ln>
          </p:spPr>
        </p:pic>
        <p:pic>
          <p:nvPicPr>
            <p:cNvPr id="56" name="Google Shape;56;p46"/>
            <p:cNvPicPr preferRelativeResize="0"/>
            <p:nvPr/>
          </p:nvPicPr>
          <p:blipFill rotWithShape="1">
            <a:blip r:embed="rId8">
              <a:alphaModFix/>
            </a:blip>
            <a:srcRect/>
            <a:stretch/>
          </p:blipFill>
          <p:spPr>
            <a:xfrm>
              <a:off x="4795878" y="9681828"/>
              <a:ext cx="3015706" cy="884396"/>
            </a:xfrm>
            <a:prstGeom prst="rect">
              <a:avLst/>
            </a:prstGeom>
            <a:noFill/>
            <a:ln>
              <a:noFill/>
            </a:ln>
          </p:spPr>
        </p:pic>
        <p:pic>
          <p:nvPicPr>
            <p:cNvPr id="57" name="Google Shape;57;p46"/>
            <p:cNvPicPr preferRelativeResize="0"/>
            <p:nvPr/>
          </p:nvPicPr>
          <p:blipFill rotWithShape="1">
            <a:blip r:embed="rId9">
              <a:alphaModFix/>
            </a:blip>
            <a:srcRect/>
            <a:stretch/>
          </p:blipFill>
          <p:spPr>
            <a:xfrm>
              <a:off x="8829757" y="9749443"/>
              <a:ext cx="3015706" cy="816781"/>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Section Title Dark">
  <p:cSld name="Section Title Dark">
    <p:bg>
      <p:bgPr>
        <a:solidFill>
          <a:srgbClr val="323232"/>
        </a:solidFill>
        <a:effectLst/>
      </p:bgPr>
    </p:bg>
    <p:spTree>
      <p:nvGrpSpPr>
        <p:cNvPr id="1" name="Shape 58"/>
        <p:cNvGrpSpPr/>
        <p:nvPr/>
      </p:nvGrpSpPr>
      <p:grpSpPr>
        <a:xfrm>
          <a:off x="0" y="0"/>
          <a:ext cx="0" cy="0"/>
          <a:chOff x="0" y="0"/>
          <a:chExt cx="0" cy="0"/>
        </a:xfrm>
      </p:grpSpPr>
      <p:sp>
        <p:nvSpPr>
          <p:cNvPr id="59" name="Google Shape;59;p47"/>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47"/>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accent1"/>
              </a:buClr>
              <a:buSzPts val="5400"/>
              <a:buFont typeface="Arial"/>
              <a:buNone/>
            </a:pPr>
            <a:r>
              <a:rPr lang="en-GB" sz="5400">
                <a:solidFill>
                  <a:schemeClr val="accent1"/>
                </a:solidFill>
                <a:latin typeface="Arial"/>
                <a:ea typeface="Arial"/>
                <a:cs typeface="Arial"/>
                <a:sym typeface="Arial"/>
              </a:rPr>
              <a:t>Click to edit Section Subtitle</a:t>
            </a:r>
            <a:endParaRPr sz="5400">
              <a:solidFill>
                <a:schemeClr val="accen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amp; Large Image">
  <p:cSld name="Content &amp; Large Image">
    <p:spTree>
      <p:nvGrpSpPr>
        <p:cNvPr id="1" name="Shape 61"/>
        <p:cNvGrpSpPr/>
        <p:nvPr/>
      </p:nvGrpSpPr>
      <p:grpSpPr>
        <a:xfrm>
          <a:off x="0" y="0"/>
          <a:ext cx="0" cy="0"/>
          <a:chOff x="0" y="0"/>
          <a:chExt cx="0" cy="0"/>
        </a:xfrm>
      </p:grpSpPr>
      <p:sp>
        <p:nvSpPr>
          <p:cNvPr id="62" name="Google Shape;62;p48"/>
          <p:cNvSpPr txBox="1">
            <a:spLocks noGrp="1"/>
          </p:cNvSpPr>
          <p:nvPr>
            <p:ph type="ctrTitle"/>
          </p:nvPr>
        </p:nvSpPr>
        <p:spPr>
          <a:xfrm>
            <a:off x="762003" y="1524000"/>
            <a:ext cx="9331321" cy="310515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48"/>
          <p:cNvSpPr txBox="1">
            <a:spLocks noGrp="1"/>
          </p:cNvSpPr>
          <p:nvPr>
            <p:ph type="body" idx="1"/>
          </p:nvPr>
        </p:nvSpPr>
        <p:spPr>
          <a:xfrm>
            <a:off x="761999" y="5257800"/>
            <a:ext cx="9331321" cy="6438900"/>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64" name="Google Shape;64;p48"/>
          <p:cNvSpPr>
            <a:spLocks noGrp="1"/>
          </p:cNvSpPr>
          <p:nvPr>
            <p:ph type="media" idx="2"/>
          </p:nvPr>
        </p:nvSpPr>
        <p:spPr>
          <a:xfrm>
            <a:off x="10423525" y="0"/>
            <a:ext cx="13960475" cy="13716000"/>
          </a:xfrm>
          <a:prstGeom prst="rect">
            <a:avLst/>
          </a:prstGeom>
          <a:noFill/>
          <a:ln>
            <a:noFill/>
          </a:ln>
        </p:spPr>
        <p:txBody>
          <a:bodyPr spcFirstLastPara="1" wrap="square" lIns="0" tIns="0" rIns="0" bIns="0" anchor="t" anchorCtr="0">
            <a:normAutofit/>
          </a:bodyPr>
          <a:lstStyle>
            <a:lvl1pPr marR="0" lvl="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R="0" lvl="1"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R="0" lvl="2"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R="0" lvl="3"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R="0" lvl="4"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R="0" lvl="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R="0" lvl="6"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R="0" lvl="7"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R="0" lvl="8"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
        <p:nvSpPr>
          <p:cNvPr id="65" name="Google Shape;65;p48"/>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GB"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66" name="Google Shape;66;p48"/>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67" name="Google Shape;67;p48"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Dark">
  <p:cSld name="Two Content Dark">
    <p:bg>
      <p:bgPr>
        <a:solidFill>
          <a:srgbClr val="323232"/>
        </a:solidFill>
        <a:effectLst/>
      </p:bgPr>
    </p:bg>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765176" y="1535112"/>
            <a:ext cx="17059274" cy="1827214"/>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9"/>
          <p:cNvSpPr txBox="1">
            <a:spLocks noGrp="1"/>
          </p:cNvSpPr>
          <p:nvPr>
            <p:ph type="body" idx="1"/>
          </p:nvPr>
        </p:nvSpPr>
        <p:spPr>
          <a:xfrm>
            <a:off x="762000"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71" name="Google Shape;71;p49"/>
          <p:cNvSpPr txBox="1">
            <a:spLocks noGrp="1"/>
          </p:cNvSpPr>
          <p:nvPr>
            <p:ph type="body" idx="2"/>
          </p:nvPr>
        </p:nvSpPr>
        <p:spPr>
          <a:xfrm>
            <a:off x="762000"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72" name="Google Shape;72;p49"/>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GB" sz="1800">
                <a:solidFill>
                  <a:schemeClr val="lt1"/>
                </a:solidFill>
                <a:latin typeface="Arial"/>
                <a:ea typeface="Arial"/>
                <a:cs typeface="Arial"/>
                <a:sym typeface="Arial"/>
              </a:rPr>
              <a:t>FOOTPRINT</a:t>
            </a:r>
            <a:endParaRPr sz="1800">
              <a:solidFill>
                <a:schemeClr val="lt1"/>
              </a:solidFill>
              <a:latin typeface="Arial"/>
              <a:ea typeface="Arial"/>
              <a:cs typeface="Arial"/>
              <a:sym typeface="Arial"/>
            </a:endParaRPr>
          </a:p>
        </p:txBody>
      </p:sp>
      <p:sp>
        <p:nvSpPr>
          <p:cNvPr id="73" name="Google Shape;73;p49"/>
          <p:cNvSpPr txBox="1">
            <a:spLocks noGrp="1"/>
          </p:cNvSpPr>
          <p:nvPr>
            <p:ph type="body" idx="3"/>
          </p:nvPr>
        </p:nvSpPr>
        <p:spPr>
          <a:xfrm>
            <a:off x="12357102"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74" name="Google Shape;74;p49"/>
          <p:cNvSpPr txBox="1">
            <a:spLocks noGrp="1"/>
          </p:cNvSpPr>
          <p:nvPr>
            <p:ph type="body" idx="4"/>
          </p:nvPr>
        </p:nvSpPr>
        <p:spPr>
          <a:xfrm>
            <a:off x="12357102"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75" name="Google Shape;75;p49"/>
          <p:cNvPicPr preferRelativeResize="0"/>
          <p:nvPr/>
        </p:nvPicPr>
        <p:blipFill rotWithShape="1">
          <a:blip r:embed="rId2">
            <a:alphaModFix/>
          </a:blip>
          <a:srcRect/>
          <a:stretch/>
        </p:blipFill>
        <p:spPr>
          <a:xfrm>
            <a:off x="762000" y="12469466"/>
            <a:ext cx="2171700" cy="484533"/>
          </a:xfrm>
          <a:prstGeom prst="rect">
            <a:avLst/>
          </a:prstGeom>
          <a:noFill/>
          <a:ln>
            <a:noFill/>
          </a:ln>
        </p:spPr>
      </p:pic>
      <p:pic>
        <p:nvPicPr>
          <p:cNvPr id="76" name="Google Shape;76;p49" descr="A black and white logo&#10;&#10;AI-generated content may be incorrect."/>
          <p:cNvPicPr preferRelativeResize="0"/>
          <p:nvPr/>
        </p:nvPicPr>
        <p:blipFill rotWithShape="1">
          <a:blip r:embed="rId3">
            <a:alphaModFix/>
          </a:blip>
          <a:srcRect/>
          <a:stretch/>
        </p:blipFill>
        <p:spPr>
          <a:xfrm>
            <a:off x="21606569" y="12469466"/>
            <a:ext cx="2015431" cy="484632"/>
          </a:xfrm>
          <a:prstGeom prst="rect">
            <a:avLst/>
          </a:prstGeom>
          <a:noFill/>
          <a:ln>
            <a:noFill/>
          </a:ln>
        </p:spPr>
      </p:pic>
      <p:sp>
        <p:nvSpPr>
          <p:cNvPr id="77" name="Google Shape;77;p49"/>
          <p:cNvSpPr txBox="1">
            <a:spLocks noGrp="1"/>
          </p:cNvSpPr>
          <p:nvPr>
            <p:ph type="sldNum" idx="12"/>
          </p:nvPr>
        </p:nvSpPr>
        <p:spPr>
          <a:xfrm>
            <a:off x="15659100" y="-1103312"/>
            <a:ext cx="5486400" cy="276999"/>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1800">
                <a:solidFill>
                  <a:schemeClr val="lt1"/>
                </a:solidFill>
                <a:latin typeface="Arial"/>
                <a:ea typeface="Arial"/>
                <a:cs typeface="Arial"/>
                <a:sym typeface="Arial"/>
              </a:defRPr>
            </a:lvl1pPr>
            <a:lvl2pPr marL="0" marR="0" lvl="1" indent="0" algn="r" rtl="0">
              <a:spcBef>
                <a:spcPts val="0"/>
              </a:spcBef>
              <a:buNone/>
              <a:defRPr sz="1800">
                <a:solidFill>
                  <a:schemeClr val="lt1"/>
                </a:solidFill>
                <a:latin typeface="Arial"/>
                <a:ea typeface="Arial"/>
                <a:cs typeface="Arial"/>
                <a:sym typeface="Arial"/>
              </a:defRPr>
            </a:lvl2pPr>
            <a:lvl3pPr marL="0" marR="0" lvl="2" indent="0" algn="r" rtl="0">
              <a:spcBef>
                <a:spcPts val="0"/>
              </a:spcBef>
              <a:buNone/>
              <a:defRPr sz="1800">
                <a:solidFill>
                  <a:schemeClr val="lt1"/>
                </a:solidFill>
                <a:latin typeface="Arial"/>
                <a:ea typeface="Arial"/>
                <a:cs typeface="Arial"/>
                <a:sym typeface="Arial"/>
              </a:defRPr>
            </a:lvl3pPr>
            <a:lvl4pPr marL="0" marR="0" lvl="3" indent="0" algn="r" rtl="0">
              <a:spcBef>
                <a:spcPts val="0"/>
              </a:spcBef>
              <a:buNone/>
              <a:defRPr sz="1800">
                <a:solidFill>
                  <a:schemeClr val="lt1"/>
                </a:solidFill>
                <a:latin typeface="Arial"/>
                <a:ea typeface="Arial"/>
                <a:cs typeface="Arial"/>
                <a:sym typeface="Arial"/>
              </a:defRPr>
            </a:lvl4pPr>
            <a:lvl5pPr marL="0" marR="0" lvl="4" indent="0" algn="r" rtl="0">
              <a:spcBef>
                <a:spcPts val="0"/>
              </a:spcBef>
              <a:buNone/>
              <a:defRPr sz="1800">
                <a:solidFill>
                  <a:schemeClr val="lt1"/>
                </a:solidFill>
                <a:latin typeface="Arial"/>
                <a:ea typeface="Arial"/>
                <a:cs typeface="Arial"/>
                <a:sym typeface="Arial"/>
              </a:defRPr>
            </a:lvl5pPr>
            <a:lvl6pPr marL="0" marR="0" lvl="5" indent="0" algn="r" rtl="0">
              <a:spcBef>
                <a:spcPts val="0"/>
              </a:spcBef>
              <a:buNone/>
              <a:defRPr sz="1800">
                <a:solidFill>
                  <a:schemeClr val="lt1"/>
                </a:solidFill>
                <a:latin typeface="Arial"/>
                <a:ea typeface="Arial"/>
                <a:cs typeface="Arial"/>
                <a:sym typeface="Arial"/>
              </a:defRPr>
            </a:lvl6pPr>
            <a:lvl7pPr marL="0" marR="0" lvl="6" indent="0" algn="r" rtl="0">
              <a:spcBef>
                <a:spcPts val="0"/>
              </a:spcBef>
              <a:buNone/>
              <a:defRPr sz="1800">
                <a:solidFill>
                  <a:schemeClr val="lt1"/>
                </a:solidFill>
                <a:latin typeface="Arial"/>
                <a:ea typeface="Arial"/>
                <a:cs typeface="Arial"/>
                <a:sym typeface="Arial"/>
              </a:defRPr>
            </a:lvl7pPr>
            <a:lvl8pPr marL="0" marR="0" lvl="7" indent="0" algn="r" rtl="0">
              <a:spcBef>
                <a:spcPts val="0"/>
              </a:spcBef>
              <a:buNone/>
              <a:defRPr sz="1800">
                <a:solidFill>
                  <a:schemeClr val="lt1"/>
                </a:solidFill>
                <a:latin typeface="Arial"/>
                <a:ea typeface="Arial"/>
                <a:cs typeface="Arial"/>
                <a:sym typeface="Arial"/>
              </a:defRPr>
            </a:lvl8pPr>
            <a:lvl9pPr marL="0" marR="0" lvl="8" indent="0" algn="r" rtl="0">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Full-Slide Picture">
  <p:cSld name="Full-Slide Picture">
    <p:spTree>
      <p:nvGrpSpPr>
        <p:cNvPr id="1" name="Shape 78"/>
        <p:cNvGrpSpPr/>
        <p:nvPr/>
      </p:nvGrpSpPr>
      <p:grpSpPr>
        <a:xfrm>
          <a:off x="0" y="0"/>
          <a:ext cx="0" cy="0"/>
          <a:chOff x="0" y="0"/>
          <a:chExt cx="0" cy="0"/>
        </a:xfrm>
      </p:grpSpPr>
      <p:sp>
        <p:nvSpPr>
          <p:cNvPr id="79" name="Google Shape;79;p50"/>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GB"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80" name="Google Shape;80;p50"/>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81" name="Google Shape;81;p50"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
        <p:nvSpPr>
          <p:cNvPr id="82" name="Google Shape;82;p50"/>
          <p:cNvSpPr>
            <a:spLocks noGrp="1"/>
          </p:cNvSpPr>
          <p:nvPr>
            <p:ph type="pic" idx="2"/>
          </p:nvPr>
        </p:nvSpPr>
        <p:spPr>
          <a:xfrm>
            <a:off x="0" y="0"/>
            <a:ext cx="24384000" cy="13716000"/>
          </a:xfrm>
          <a:prstGeom prst="rect">
            <a:avLst/>
          </a:prstGeom>
          <a:noFill/>
          <a:ln>
            <a:noFill/>
          </a:ln>
        </p:spPr>
      </p:sp>
      <p:sp>
        <p:nvSpPr>
          <p:cNvPr id="83" name="Google Shape;83;p50"/>
          <p:cNvSpPr/>
          <p:nvPr/>
        </p:nvSpPr>
        <p:spPr>
          <a:xfrm>
            <a:off x="0" y="7886700"/>
            <a:ext cx="13982700" cy="4305300"/>
          </a:xfrm>
          <a:prstGeom prst="rect">
            <a:avLst/>
          </a:prstGeom>
          <a:solidFill>
            <a:schemeClr val="lt1">
              <a:alpha val="20000"/>
            </a:schemeClr>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600">
                <a:solidFill>
                  <a:schemeClr val="lt1"/>
                </a:solidFill>
                <a:latin typeface="Arial"/>
                <a:ea typeface="Arial"/>
                <a:cs typeface="Arial"/>
                <a:sym typeface="Arial"/>
              </a:rPr>
              <a:t>v</a:t>
            </a:r>
            <a:endParaRPr sz="3600">
              <a:solidFill>
                <a:schemeClr val="lt1"/>
              </a:solidFill>
              <a:latin typeface="Arial"/>
              <a:ea typeface="Arial"/>
              <a:cs typeface="Arial"/>
              <a:sym typeface="Arial"/>
            </a:endParaRPr>
          </a:p>
        </p:txBody>
      </p:sp>
      <p:sp>
        <p:nvSpPr>
          <p:cNvPr id="84" name="Google Shape;84;p50"/>
          <p:cNvSpPr txBox="1">
            <a:spLocks noGrp="1"/>
          </p:cNvSpPr>
          <p:nvPr>
            <p:ph type="body" idx="1"/>
          </p:nvPr>
        </p:nvSpPr>
        <p:spPr>
          <a:xfrm>
            <a:off x="762000" y="8355744"/>
            <a:ext cx="9331320" cy="3340955"/>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Shape 9"/>
        <p:cNvGrpSpPr/>
        <p:nvPr/>
      </p:nvGrpSpPr>
      <p:grpSpPr>
        <a:xfrm>
          <a:off x="0" y="0"/>
          <a:ext cx="0" cy="0"/>
          <a:chOff x="0" y="0"/>
          <a:chExt cx="0" cy="0"/>
        </a:xfrm>
      </p:grpSpPr>
      <p:sp>
        <p:nvSpPr>
          <p:cNvPr id="10" name="Google Shape;10;p39"/>
          <p:cNvSpPr txBox="1">
            <a:spLocks noGrp="1"/>
          </p:cNvSpPr>
          <p:nvPr>
            <p:ph type="title"/>
          </p:nvPr>
        </p:nvSpPr>
        <p:spPr>
          <a:xfrm>
            <a:off x="761999" y="1524000"/>
            <a:ext cx="15128875" cy="44846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rgbClr val="323232"/>
              </a:buClr>
              <a:buSzPts val="8000"/>
              <a:buFont typeface="Arial"/>
              <a:buNone/>
              <a:defRPr sz="8000" b="0" i="0" u="none" strike="noStrike" cap="none">
                <a:solidFill>
                  <a:srgbClr val="32323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9"/>
          <p:cNvSpPr txBox="1">
            <a:spLocks noGrp="1"/>
          </p:cNvSpPr>
          <p:nvPr>
            <p:ph type="body" idx="1"/>
          </p:nvPr>
        </p:nvSpPr>
        <p:spPr>
          <a:xfrm>
            <a:off x="755650" y="6858000"/>
            <a:ext cx="15135225" cy="4838700"/>
          </a:xfrm>
          <a:prstGeom prst="rect">
            <a:avLst/>
          </a:prstGeom>
          <a:noFill/>
          <a:ln>
            <a:noFill/>
          </a:ln>
        </p:spPr>
        <p:txBody>
          <a:bodyPr spcFirstLastPara="1" wrap="square" lIns="0" tIns="0" rIns="0" bIns="0" anchor="t" anchorCtr="0">
            <a:normAutofit/>
          </a:bodyPr>
          <a:lstStyle>
            <a:lvl1pPr marL="457200" marR="0" lvl="0" indent="-58420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21.jp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StRc5hHZYzo"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2.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8" Type="http://schemas.openxmlformats.org/officeDocument/2006/relationships/hyperlink" Target="https://www.youtube.com/watch?v=VvKf1A-Mpb0" TargetMode="External"/><Relationship Id="rId3" Type="http://schemas.openxmlformats.org/officeDocument/2006/relationships/hyperlink" Target="https://business.turismodeportugal.pt/pt/Gerir/Boas_Praticas/Paginas/boas-praticas-sustentabilidade-animacao-turistica.aspx" TargetMode="External"/><Relationship Id="rId7" Type="http://schemas.openxmlformats.org/officeDocument/2006/relationships/hyperlink" Target="https://open.spotify.com/episode/2UF3HkUbNkxXbVNaN0uKWQ?si=Xm-ZOPJYSjqbz54pR9BmEg&amp;nd=1&amp;dlsi=109739c5882d4ea9" TargetMode="External"/><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hyperlink" Target="https://business.turismodeportugal.pt/pt/Gerir/Boas_Praticas/Paginas/boas-praticas-sustentabilidade-termas.aspx" TargetMode="External"/><Relationship Id="rId5" Type="http://schemas.openxmlformats.org/officeDocument/2006/relationships/hyperlink" Target="https://business.turismodeportugal.pt/pt/Gerir/Boas_Praticas/Paginas/boas-praticas-sustentabilidade-infraestruturas-apoio-turismo-nautico-litoral-rios-albufeiras.aspx" TargetMode="External"/><Relationship Id="rId10" Type="http://schemas.openxmlformats.org/officeDocument/2006/relationships/hyperlink" Target="https://www.unwto.org/sustainable-development/climate-action" TargetMode="External"/><Relationship Id="rId4" Type="http://schemas.openxmlformats.org/officeDocument/2006/relationships/hyperlink" Target="https://business.turismodeportugal.pt/pt/Gerir/Boas_Praticas/Paginas/boas-praticas-sustentabilidade-gestao-praias-surfing.aspx" TargetMode="External"/><Relationship Id="rId9" Type="http://schemas.openxmlformats.org/officeDocument/2006/relationships/hyperlink" Target="https://www.youtube.com/watch?v=SjS_vFvRmsQ"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doi.org/10.1017/9781009157940.001"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GB" b="1" dirty="0"/>
              <a:t>6. </a:t>
            </a:r>
            <a:r>
              <a:rPr lang="en-GB" b="1" dirty="0" err="1"/>
              <a:t>Resiliência</a:t>
            </a:r>
            <a:r>
              <a:rPr lang="en-GB" b="1" dirty="0"/>
              <a:t> </a:t>
            </a:r>
            <a:r>
              <a:rPr lang="en-GB" b="1" dirty="0" err="1"/>
              <a:t>às</a:t>
            </a:r>
            <a:r>
              <a:rPr lang="en-GB" b="1" dirty="0"/>
              <a:t> </a:t>
            </a:r>
            <a:r>
              <a:rPr lang="en-GB" b="1" dirty="0" err="1"/>
              <a:t>alterações</a:t>
            </a:r>
            <a:r>
              <a:rPr lang="en-GB" b="1" dirty="0"/>
              <a:t> </a:t>
            </a:r>
            <a:r>
              <a:rPr lang="en-GB" b="1" dirty="0" err="1"/>
              <a:t>climáticas</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
          <p:cNvSpPr txBox="1">
            <a:spLocks noGrp="1"/>
          </p:cNvSpPr>
          <p:nvPr>
            <p:ph type="body" idx="1"/>
          </p:nvPr>
        </p:nvSpPr>
        <p:spPr>
          <a:xfrm>
            <a:off x="957810" y="3317033"/>
            <a:ext cx="18477672" cy="8733600"/>
          </a:xfrm>
          <a:prstGeom prst="rect">
            <a:avLst/>
          </a:prstGeom>
          <a:noFill/>
          <a:ln>
            <a:noFill/>
          </a:ln>
        </p:spPr>
        <p:txBody>
          <a:bodyPr spcFirstLastPara="1" wrap="square" lIns="0" tIns="118850" rIns="0" bIns="0" anchor="t" anchorCtr="0">
            <a:normAutofit/>
          </a:bodyPr>
          <a:lstStyle/>
          <a:p>
            <a:pPr marL="0" lvl="0" indent="0" algn="l" rtl="0">
              <a:lnSpc>
                <a:spcPct val="130000"/>
              </a:lnSpc>
              <a:spcBef>
                <a:spcPts val="0"/>
              </a:spcBef>
              <a:spcAft>
                <a:spcPts val="0"/>
              </a:spcAft>
              <a:buClr>
                <a:srgbClr val="323232"/>
              </a:buClr>
              <a:buSzPts val="5400"/>
              <a:buNone/>
            </a:pPr>
            <a:r>
              <a:rPr lang="pt-PT" sz="5400" b="0" i="0" u="none" strike="noStrike" baseline="30000" dirty="0">
                <a:solidFill>
                  <a:srgbClr val="323232"/>
                </a:solidFill>
              </a:rPr>
              <a:t>A principal relevância e âmbito deste módulo são:</a:t>
            </a:r>
          </a:p>
          <a:p>
            <a:pPr marL="0" lvl="0" indent="0" algn="l" rtl="0">
              <a:lnSpc>
                <a:spcPct val="130000"/>
              </a:lnSpc>
              <a:spcBef>
                <a:spcPts val="0"/>
              </a:spcBef>
              <a:spcAft>
                <a:spcPts val="0"/>
              </a:spcAft>
              <a:buClr>
                <a:srgbClr val="323232"/>
              </a:buClr>
              <a:buSzPts val="5400"/>
              <a:buNone/>
            </a:pPr>
            <a:r>
              <a:rPr lang="en-GB" sz="5400" b="0" i="0" u="none" strike="noStrike" baseline="30000" dirty="0">
                <a:solidFill>
                  <a:srgbClr val="323232"/>
                </a:solidFill>
              </a:rPr>
              <a:t>  </a:t>
            </a:r>
            <a:endParaRPr sz="5400" dirty="0"/>
          </a:p>
          <a:p>
            <a:pPr marL="0" lvl="0" indent="0" algn="l" rtl="0">
              <a:lnSpc>
                <a:spcPct val="130000"/>
              </a:lnSpc>
              <a:spcBef>
                <a:spcPts val="2000"/>
              </a:spcBef>
              <a:spcAft>
                <a:spcPts val="0"/>
              </a:spcAft>
              <a:buClr>
                <a:srgbClr val="323232"/>
              </a:buClr>
              <a:buSzPts val="5400"/>
            </a:pPr>
            <a:r>
              <a:rPr lang="pt-PT" sz="5400" b="1" baseline="30000" dirty="0">
                <a:solidFill>
                  <a:schemeClr val="accent1"/>
                </a:solidFill>
              </a:rPr>
              <a:t>1.</a:t>
            </a:r>
            <a:r>
              <a:rPr lang="pt-PT" sz="5400" b="1" baseline="30000" dirty="0"/>
              <a:t> </a:t>
            </a:r>
            <a:r>
              <a:rPr lang="pt-PT" sz="5400" b="1" baseline="30000" dirty="0">
                <a:solidFill>
                  <a:schemeClr val="accent1"/>
                </a:solidFill>
              </a:rPr>
              <a:t>Compreender</a:t>
            </a:r>
            <a:r>
              <a:rPr lang="pt-PT" sz="5400" baseline="30000" dirty="0"/>
              <a:t> os conceitos fundamentais relativos ao impacto das alterações climáticas e às oportunidades de adaptação e mitigação no setor do turismo e da hotelaria.</a:t>
            </a:r>
          </a:p>
          <a:p>
            <a:pPr marL="0" lvl="0" indent="0" algn="l" rtl="0">
              <a:lnSpc>
                <a:spcPct val="130000"/>
              </a:lnSpc>
              <a:spcBef>
                <a:spcPts val="2000"/>
              </a:spcBef>
              <a:spcAft>
                <a:spcPts val="0"/>
              </a:spcAft>
              <a:buClr>
                <a:srgbClr val="323232"/>
              </a:buClr>
              <a:buSzPts val="5400"/>
            </a:pPr>
            <a:r>
              <a:rPr lang="pt-PT" sz="5400" b="1" baseline="30000" dirty="0">
                <a:solidFill>
                  <a:schemeClr val="accent1"/>
                </a:solidFill>
              </a:rPr>
              <a:t>2.</a:t>
            </a:r>
            <a:r>
              <a:rPr lang="pt-PT" sz="5400" b="1" baseline="30000" dirty="0"/>
              <a:t> </a:t>
            </a:r>
            <a:r>
              <a:rPr lang="pt-PT" sz="5400" b="1" baseline="30000" dirty="0">
                <a:solidFill>
                  <a:schemeClr val="accent1"/>
                </a:solidFill>
              </a:rPr>
              <a:t>Identificar práticas resilientes </a:t>
            </a:r>
            <a:r>
              <a:rPr lang="pt-PT" sz="5400" baseline="30000" dirty="0"/>
              <a:t>e estratégias de ação que possam ser implementadas pelas empresas para fazer face aos desafios ambientais.</a:t>
            </a:r>
          </a:p>
          <a:p>
            <a:pPr marL="0" lvl="0" indent="0" algn="l" rtl="0">
              <a:lnSpc>
                <a:spcPct val="130000"/>
              </a:lnSpc>
              <a:spcBef>
                <a:spcPts val="2000"/>
              </a:spcBef>
              <a:spcAft>
                <a:spcPts val="0"/>
              </a:spcAft>
              <a:buClr>
                <a:srgbClr val="323232"/>
              </a:buClr>
              <a:buSzPts val="5400"/>
            </a:pPr>
            <a:r>
              <a:rPr lang="pt-PT" sz="5400" b="1" baseline="30000" dirty="0">
                <a:solidFill>
                  <a:schemeClr val="accent1"/>
                </a:solidFill>
              </a:rPr>
              <a:t>3.</a:t>
            </a:r>
            <a:r>
              <a:rPr lang="pt-PT" sz="5400" b="1" baseline="30000" dirty="0"/>
              <a:t> </a:t>
            </a:r>
            <a:r>
              <a:rPr lang="pt-PT" sz="5400" b="1" baseline="30000" dirty="0">
                <a:solidFill>
                  <a:schemeClr val="accent1"/>
                </a:solidFill>
              </a:rPr>
              <a:t>Capacitar os formadores </a:t>
            </a:r>
            <a:r>
              <a:rPr lang="pt-PT" sz="5400" baseline="30000" dirty="0"/>
              <a:t>para transmitirem estes conceitos e orientarem as empresas na transição para modelos mais sustentáveis e adaptáveis.</a:t>
            </a:r>
            <a:endParaRPr sz="5400" baseline="30000" dirty="0"/>
          </a:p>
        </p:txBody>
      </p:sp>
      <p:sp>
        <p:nvSpPr>
          <p:cNvPr id="95" name="Google Shape;95;p2"/>
          <p:cNvSpPr txBox="1">
            <a:spLocks noGrp="1"/>
          </p:cNvSpPr>
          <p:nvPr>
            <p:ph type="title"/>
          </p:nvPr>
        </p:nvSpPr>
        <p:spPr>
          <a:xfrm>
            <a:off x="761999" y="1524000"/>
            <a:ext cx="22860000" cy="20217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dirty="0"/>
              <a:t>Introduction</a:t>
            </a:r>
            <a:endParaRPr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3"/>
          <p:cNvSpPr txBox="1">
            <a:spLocks noGrp="1"/>
          </p:cNvSpPr>
          <p:nvPr>
            <p:ph type="title"/>
          </p:nvPr>
        </p:nvSpPr>
        <p:spPr>
          <a:xfrm>
            <a:off x="762001" y="5657851"/>
            <a:ext cx="17436352"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GB" b="1" dirty="0"/>
              <a:t>A. </a:t>
            </a:r>
            <a:r>
              <a:rPr lang="en-GB" b="1" dirty="0" err="1"/>
              <a:t>Alterações</a:t>
            </a:r>
            <a:r>
              <a:rPr lang="en-GB" b="1" dirty="0"/>
              <a:t> </a:t>
            </a:r>
            <a:r>
              <a:rPr lang="en-GB" b="1" dirty="0" err="1"/>
              <a:t>climáticas</a:t>
            </a:r>
            <a:endParaRPr dirty="0"/>
          </a:p>
        </p:txBody>
      </p:sp>
      <p:sp>
        <p:nvSpPr>
          <p:cNvPr id="101" name="Google Shape;101;p3"/>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PT" sz="6600" dirty="0">
                <a:solidFill>
                  <a:schemeClr val="lt1"/>
                </a:solidFill>
                <a:latin typeface="Arial"/>
                <a:ea typeface="Arial"/>
                <a:cs typeface="Arial"/>
                <a:sym typeface="Arial"/>
              </a:rPr>
              <a:t>Definições, causas, consequências e conceitos fundamentais </a:t>
            </a:r>
            <a:endParaRPr sz="6600" b="1" dirty="0">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4"/>
          <p:cNvSpPr txBox="1">
            <a:spLocks noGrp="1"/>
          </p:cNvSpPr>
          <p:nvPr>
            <p:ph type="body" idx="1"/>
          </p:nvPr>
        </p:nvSpPr>
        <p:spPr>
          <a:xfrm>
            <a:off x="370114" y="3092824"/>
            <a:ext cx="9650964" cy="9447520"/>
          </a:xfrm>
          <a:prstGeom prst="rect">
            <a:avLst/>
          </a:prstGeom>
          <a:noFill/>
          <a:ln>
            <a:noFill/>
          </a:ln>
        </p:spPr>
        <p:txBody>
          <a:bodyPr spcFirstLastPara="1" wrap="square" lIns="0" tIns="0" rIns="0" bIns="0" anchor="t" anchorCtr="0">
            <a:normAutofit fontScale="77500" lnSpcReduction="20000"/>
          </a:bodyPr>
          <a:lstStyle/>
          <a:p>
            <a:pPr marL="0" lvl="0" indent="0" algn="l" rtl="0">
              <a:lnSpc>
                <a:spcPct val="110000"/>
              </a:lnSpc>
              <a:spcBef>
                <a:spcPts val="0"/>
              </a:spcBef>
              <a:spcAft>
                <a:spcPts val="0"/>
              </a:spcAft>
              <a:buClr>
                <a:srgbClr val="323232"/>
              </a:buClr>
              <a:buSzPct val="100000"/>
              <a:buNone/>
            </a:pPr>
            <a:r>
              <a:rPr lang="pt-PT" dirty="0"/>
              <a:t>Define-se pelas alterações no estado do clima, caracterizadas por variações na temperatura média e acima da média do planeta ao longo de um período prolongado, nomeadamente décadas.</a:t>
            </a:r>
          </a:p>
          <a:p>
            <a:pPr marL="0" lvl="0" indent="0" algn="l" rtl="0">
              <a:lnSpc>
                <a:spcPct val="110000"/>
              </a:lnSpc>
              <a:spcBef>
                <a:spcPts val="0"/>
              </a:spcBef>
              <a:spcAft>
                <a:spcPts val="0"/>
              </a:spcAft>
              <a:buClr>
                <a:srgbClr val="323232"/>
              </a:buClr>
              <a:buSzPct val="100000"/>
              <a:buNone/>
            </a:pPr>
            <a:endParaRPr lang="pt-PT" dirty="0"/>
          </a:p>
          <a:p>
            <a:pPr marL="0" lvl="0" indent="0" algn="l" rtl="0">
              <a:lnSpc>
                <a:spcPct val="110000"/>
              </a:lnSpc>
              <a:spcBef>
                <a:spcPts val="0"/>
              </a:spcBef>
              <a:spcAft>
                <a:spcPts val="0"/>
              </a:spcAft>
              <a:buClr>
                <a:srgbClr val="323232"/>
              </a:buClr>
              <a:buSzPct val="100000"/>
              <a:buNone/>
            </a:pPr>
            <a:r>
              <a:rPr lang="pt-PT" dirty="0"/>
              <a:t>A intensidade das alterações climáticas registadas tem a sua origem principal na </a:t>
            </a:r>
            <a:r>
              <a:rPr lang="pt-PT" b="1" dirty="0"/>
              <a:t>ação antrópica</a:t>
            </a:r>
            <a:r>
              <a:rPr lang="pt-PT" dirty="0"/>
              <a:t>, que altera a composição da atmosfera global e se soma à variabilidade climática natural observada em períodos de tempo comparáveis.</a:t>
            </a:r>
            <a:endParaRPr dirty="0"/>
          </a:p>
        </p:txBody>
      </p:sp>
      <p:sp>
        <p:nvSpPr>
          <p:cNvPr id="108" name="Google Shape;108;p4"/>
          <p:cNvSpPr txBox="1">
            <a:spLocks noGrp="1"/>
          </p:cNvSpPr>
          <p:nvPr>
            <p:ph type="title"/>
          </p:nvPr>
        </p:nvSpPr>
        <p:spPr>
          <a:xfrm>
            <a:off x="761999" y="1524001"/>
            <a:ext cx="22860001" cy="1168714"/>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dirty="0"/>
              <a:t>1. </a:t>
            </a:r>
            <a:r>
              <a:rPr lang="en-GB" b="1" dirty="0" err="1"/>
              <a:t>Alterações</a:t>
            </a:r>
            <a:r>
              <a:rPr lang="en-GB" b="1" dirty="0"/>
              <a:t> </a:t>
            </a:r>
            <a:r>
              <a:rPr lang="en-GB" b="1" dirty="0" err="1"/>
              <a:t>climáticas</a:t>
            </a:r>
            <a:r>
              <a:rPr lang="en-GB" b="1" dirty="0"/>
              <a:t> - </a:t>
            </a:r>
            <a:r>
              <a:rPr lang="en-GB" b="1" dirty="0" err="1"/>
              <a:t>definições</a:t>
            </a:r>
            <a:endParaRPr b="1" dirty="0">
              <a:highlight>
                <a:srgbClr val="FFFF00"/>
              </a:highlight>
            </a:endParaRPr>
          </a:p>
        </p:txBody>
      </p:sp>
      <p:pic>
        <p:nvPicPr>
          <p:cNvPr id="109" name="Google Shape;109;p4" descr="Uma imagem com texto, Gráfico, captura de ecrã, diagrama&#10;&#10;Os conteúdos gerados por IA podem estar incorretos."/>
          <p:cNvPicPr preferRelativeResize="0"/>
          <p:nvPr/>
        </p:nvPicPr>
        <p:blipFill rotWithShape="1">
          <a:blip r:embed="rId3">
            <a:alphaModFix/>
          </a:blip>
          <a:srcRect l="3653" t="10684" r="2681"/>
          <a:stretch/>
        </p:blipFill>
        <p:spPr>
          <a:xfrm>
            <a:off x="10551834" y="3092824"/>
            <a:ext cx="13832166" cy="8066588"/>
          </a:xfrm>
          <a:prstGeom prst="rect">
            <a:avLst/>
          </a:prstGeom>
          <a:noFill/>
          <a:ln>
            <a:noFill/>
          </a:ln>
        </p:spPr>
      </p:pic>
      <p:sp>
        <p:nvSpPr>
          <p:cNvPr id="110" name="Google Shape;110;p4"/>
          <p:cNvSpPr txBox="1"/>
          <p:nvPr/>
        </p:nvSpPr>
        <p:spPr>
          <a:xfrm>
            <a:off x="10551834" y="11159412"/>
            <a:ext cx="13832166"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PT" sz="2000" dirty="0">
                <a:solidFill>
                  <a:schemeClr val="dk1"/>
                </a:solidFill>
                <a:latin typeface="Arial"/>
                <a:ea typeface="Arial"/>
                <a:cs typeface="Arial"/>
                <a:sym typeface="Arial"/>
              </a:rPr>
              <a:t>Evolução da temperatura média global à superfície (GMST) ao longo do período de observações instrumentais (IPCC)</a:t>
            </a:r>
            <a:endParaRPr sz="2000" dirty="0">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5"/>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dirty="0"/>
              <a:t>2. </a:t>
            </a:r>
            <a:r>
              <a:rPr lang="en-GB" b="1" dirty="0" err="1"/>
              <a:t>Alterações</a:t>
            </a:r>
            <a:r>
              <a:rPr lang="en-GB" b="1" dirty="0"/>
              <a:t> </a:t>
            </a:r>
            <a:r>
              <a:rPr lang="en-GB" b="1" dirty="0" err="1"/>
              <a:t>climáticas</a:t>
            </a:r>
            <a:r>
              <a:rPr lang="en-GB" b="1" dirty="0"/>
              <a:t> - </a:t>
            </a:r>
            <a:r>
              <a:rPr lang="en-GB" b="1" dirty="0" err="1"/>
              <a:t>causas</a:t>
            </a:r>
            <a:endParaRPr dirty="0"/>
          </a:p>
        </p:txBody>
      </p:sp>
      <p:sp>
        <p:nvSpPr>
          <p:cNvPr id="116" name="Google Shape;116;p5"/>
          <p:cNvSpPr/>
          <p:nvPr/>
        </p:nvSpPr>
        <p:spPr>
          <a:xfrm>
            <a:off x="1447801" y="3334869"/>
            <a:ext cx="6190129" cy="4110315"/>
          </a:xfrm>
          <a:prstGeom prst="roundRect">
            <a:avLst>
              <a:gd name="adj" fmla="val 16667"/>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b="1" dirty="0">
                <a:solidFill>
                  <a:schemeClr val="lt1"/>
                </a:solidFill>
                <a:latin typeface="Arial"/>
                <a:ea typeface="Arial"/>
                <a:cs typeface="Arial"/>
                <a:sym typeface="Arial"/>
              </a:rPr>
              <a:t>A produção e o consumo de energia</a:t>
            </a:r>
            <a:r>
              <a:rPr lang="pt-PT" sz="3600" dirty="0">
                <a:solidFill>
                  <a:schemeClr val="lt1"/>
                </a:solidFill>
                <a:latin typeface="Arial"/>
                <a:ea typeface="Arial"/>
                <a:cs typeface="Arial"/>
                <a:sym typeface="Arial"/>
              </a:rPr>
              <a:t>, uma grande parte dos quais resulta da queima de combustíveis fósseis para a sua produção.</a:t>
            </a:r>
            <a:endParaRPr sz="3600" dirty="0">
              <a:solidFill>
                <a:schemeClr val="lt1"/>
              </a:solidFill>
              <a:latin typeface="Arial"/>
              <a:ea typeface="Arial"/>
              <a:cs typeface="Arial"/>
              <a:sym typeface="Arial"/>
            </a:endParaRPr>
          </a:p>
        </p:txBody>
      </p:sp>
      <p:sp>
        <p:nvSpPr>
          <p:cNvPr id="117" name="Google Shape;117;p5"/>
          <p:cNvSpPr/>
          <p:nvPr/>
        </p:nvSpPr>
        <p:spPr>
          <a:xfrm>
            <a:off x="8973672" y="3334869"/>
            <a:ext cx="6190129" cy="4110315"/>
          </a:xfrm>
          <a:prstGeom prst="roundRect">
            <a:avLst>
              <a:gd name="adj" fmla="val 16667"/>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b="1" dirty="0">
                <a:solidFill>
                  <a:schemeClr val="lt1"/>
                </a:solidFill>
                <a:latin typeface="Arial"/>
                <a:ea typeface="Arial"/>
                <a:cs typeface="Arial"/>
                <a:sym typeface="Arial"/>
              </a:rPr>
              <a:t>Indústria e produtos manufaturados</a:t>
            </a:r>
            <a:r>
              <a:rPr lang="pt-PT" sz="3600" dirty="0">
                <a:solidFill>
                  <a:schemeClr val="lt1"/>
                </a:solidFill>
                <a:latin typeface="Arial"/>
                <a:ea typeface="Arial"/>
                <a:cs typeface="Arial"/>
                <a:sym typeface="Arial"/>
              </a:rPr>
              <a:t>, cuja produção de cimento, aço, produtos eletrónicos e plásticos consome muita energia</a:t>
            </a:r>
            <a:r>
              <a:rPr lang="en-GB" sz="3600" dirty="0">
                <a:solidFill>
                  <a:schemeClr val="lt1"/>
                </a:solidFill>
                <a:latin typeface="Arial"/>
                <a:ea typeface="Arial"/>
                <a:cs typeface="Arial"/>
                <a:sym typeface="Arial"/>
              </a:rPr>
              <a:t>.</a:t>
            </a:r>
            <a:endParaRPr sz="3600" dirty="0">
              <a:solidFill>
                <a:schemeClr val="lt1"/>
              </a:solidFill>
              <a:latin typeface="Arial"/>
              <a:ea typeface="Arial"/>
              <a:cs typeface="Arial"/>
              <a:sym typeface="Arial"/>
            </a:endParaRPr>
          </a:p>
        </p:txBody>
      </p:sp>
      <p:sp>
        <p:nvSpPr>
          <p:cNvPr id="118" name="Google Shape;118;p5"/>
          <p:cNvSpPr/>
          <p:nvPr/>
        </p:nvSpPr>
        <p:spPr>
          <a:xfrm>
            <a:off x="16499543" y="3334869"/>
            <a:ext cx="6436656" cy="4110315"/>
          </a:xfrm>
          <a:prstGeom prst="roundRect">
            <a:avLst>
              <a:gd name="adj" fmla="val 16667"/>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dirty="0">
                <a:solidFill>
                  <a:schemeClr val="lt1"/>
                </a:solidFill>
                <a:latin typeface="Arial"/>
                <a:ea typeface="Arial"/>
                <a:cs typeface="Arial"/>
                <a:sym typeface="Arial"/>
              </a:rPr>
              <a:t>O</a:t>
            </a:r>
            <a:r>
              <a:rPr lang="pt-PT" sz="3600" b="1" dirty="0">
                <a:solidFill>
                  <a:schemeClr val="lt1"/>
                </a:solidFill>
                <a:latin typeface="Arial"/>
                <a:ea typeface="Arial"/>
                <a:cs typeface="Arial"/>
                <a:sym typeface="Arial"/>
              </a:rPr>
              <a:t> desmatamento</a:t>
            </a:r>
            <a:r>
              <a:rPr lang="pt-PT" sz="3600" dirty="0">
                <a:solidFill>
                  <a:schemeClr val="lt1"/>
                </a:solidFill>
                <a:latin typeface="Arial"/>
                <a:ea typeface="Arial"/>
                <a:cs typeface="Arial"/>
                <a:sym typeface="Arial"/>
              </a:rPr>
              <a:t>, uma vez que o abate de florestas liberta para a atmosfera o carbono armazenado nas árvores e reduz a capacidade da natureza para absorver CO₂.</a:t>
            </a:r>
            <a:endParaRPr sz="3600" dirty="0">
              <a:solidFill>
                <a:schemeClr val="lt1"/>
              </a:solidFill>
              <a:latin typeface="Arial"/>
              <a:ea typeface="Arial"/>
              <a:cs typeface="Arial"/>
              <a:sym typeface="Arial"/>
            </a:endParaRPr>
          </a:p>
        </p:txBody>
      </p:sp>
      <p:sp>
        <p:nvSpPr>
          <p:cNvPr id="119" name="Google Shape;119;p5"/>
          <p:cNvSpPr/>
          <p:nvPr/>
        </p:nvSpPr>
        <p:spPr>
          <a:xfrm>
            <a:off x="5190564" y="8583708"/>
            <a:ext cx="6190129" cy="4110315"/>
          </a:xfrm>
          <a:prstGeom prst="roundRect">
            <a:avLst>
              <a:gd name="adj" fmla="val 16667"/>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dirty="0">
                <a:solidFill>
                  <a:schemeClr val="lt1"/>
                </a:solidFill>
                <a:latin typeface="Arial"/>
                <a:ea typeface="Arial"/>
                <a:cs typeface="Arial"/>
                <a:sym typeface="Arial"/>
              </a:rPr>
              <a:t>Os</a:t>
            </a:r>
            <a:r>
              <a:rPr lang="pt-PT" sz="3600" b="1" dirty="0">
                <a:solidFill>
                  <a:schemeClr val="lt1"/>
                </a:solidFill>
                <a:latin typeface="Arial"/>
                <a:ea typeface="Arial"/>
                <a:cs typeface="Arial"/>
                <a:sym typeface="Arial"/>
              </a:rPr>
              <a:t> transportes</a:t>
            </a:r>
            <a:r>
              <a:rPr lang="pt-PT" sz="3600" dirty="0">
                <a:solidFill>
                  <a:schemeClr val="lt1"/>
                </a:solidFill>
                <a:latin typeface="Arial"/>
                <a:ea typeface="Arial"/>
                <a:cs typeface="Arial"/>
                <a:sym typeface="Arial"/>
              </a:rPr>
              <a:t>, devido ao uso massivo de combustíveis fósseis, que constituem um dos setores que mais gases com efeito de estufa emitem no planeta</a:t>
            </a:r>
            <a:endParaRPr sz="3600" dirty="0">
              <a:solidFill>
                <a:schemeClr val="lt1"/>
              </a:solidFill>
              <a:latin typeface="Arial"/>
              <a:ea typeface="Arial"/>
              <a:cs typeface="Arial"/>
              <a:sym typeface="Arial"/>
            </a:endParaRPr>
          </a:p>
        </p:txBody>
      </p:sp>
      <p:sp>
        <p:nvSpPr>
          <p:cNvPr id="120" name="Google Shape;120;p5"/>
          <p:cNvSpPr/>
          <p:nvPr/>
        </p:nvSpPr>
        <p:spPr>
          <a:xfrm>
            <a:off x="12806085" y="8583708"/>
            <a:ext cx="6190129" cy="4110315"/>
          </a:xfrm>
          <a:prstGeom prst="roundRect">
            <a:avLst>
              <a:gd name="adj" fmla="val 16667"/>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dirty="0">
                <a:solidFill>
                  <a:schemeClr val="lt1"/>
                </a:solidFill>
                <a:latin typeface="Arial"/>
                <a:ea typeface="Arial"/>
                <a:cs typeface="Arial"/>
                <a:sym typeface="Arial"/>
              </a:rPr>
              <a:t>A</a:t>
            </a:r>
            <a:r>
              <a:rPr lang="pt-PT" sz="3600" b="1" dirty="0">
                <a:solidFill>
                  <a:schemeClr val="lt1"/>
                </a:solidFill>
                <a:latin typeface="Arial"/>
                <a:ea typeface="Arial"/>
                <a:cs typeface="Arial"/>
                <a:sym typeface="Arial"/>
              </a:rPr>
              <a:t> produção alimentar, </a:t>
            </a:r>
            <a:r>
              <a:rPr lang="pt-PT" sz="3600" dirty="0">
                <a:solidFill>
                  <a:schemeClr val="lt1"/>
                </a:solidFill>
                <a:latin typeface="Arial"/>
                <a:ea typeface="Arial"/>
                <a:cs typeface="Arial"/>
                <a:sym typeface="Arial"/>
              </a:rPr>
              <a:t>resultante das atividades agrícolas e do aumento da pecuária, associada à criação de animais e à utilização de fertilizantes.</a:t>
            </a:r>
            <a:endParaRPr sz="3600" dirty="0">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6"/>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lvl="0"/>
            <a:r>
              <a:rPr lang="en-GB" b="1" dirty="0"/>
              <a:t>2. </a:t>
            </a:r>
            <a:r>
              <a:rPr lang="en-GB" b="1" dirty="0" err="1"/>
              <a:t>Alterações</a:t>
            </a:r>
            <a:r>
              <a:rPr lang="en-GB" b="1" dirty="0"/>
              <a:t> </a:t>
            </a:r>
            <a:r>
              <a:rPr lang="en-GB" b="1" dirty="0" err="1"/>
              <a:t>climáticas</a:t>
            </a:r>
            <a:r>
              <a:rPr lang="en-GB" b="1" dirty="0"/>
              <a:t> - </a:t>
            </a:r>
            <a:r>
              <a:rPr lang="en-GB" b="1" dirty="0" err="1"/>
              <a:t>causas</a:t>
            </a:r>
            <a:endParaRPr dirty="0"/>
          </a:p>
        </p:txBody>
      </p:sp>
      <p:sp>
        <p:nvSpPr>
          <p:cNvPr id="126" name="Google Shape;126;p6"/>
          <p:cNvSpPr txBox="1">
            <a:spLocks noGrp="1"/>
          </p:cNvSpPr>
          <p:nvPr>
            <p:ph type="body" idx="1"/>
          </p:nvPr>
        </p:nvSpPr>
        <p:spPr>
          <a:xfrm>
            <a:off x="761998" y="3092824"/>
            <a:ext cx="21631837" cy="9762564"/>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6000"/>
              <a:buNone/>
            </a:pPr>
            <a:r>
              <a:rPr lang="pt-PT" sz="6000" b="1" dirty="0"/>
              <a:t>Atividade</a:t>
            </a:r>
          </a:p>
          <a:p>
            <a:pPr marL="0" lvl="0" indent="0" algn="l" rtl="0">
              <a:lnSpc>
                <a:spcPct val="90000"/>
              </a:lnSpc>
              <a:spcBef>
                <a:spcPts val="0"/>
              </a:spcBef>
              <a:spcAft>
                <a:spcPts val="0"/>
              </a:spcAft>
              <a:buClr>
                <a:srgbClr val="323232"/>
              </a:buClr>
              <a:buSzPts val="6000"/>
              <a:buNone/>
            </a:pPr>
            <a:r>
              <a:rPr lang="pt-PT" sz="6000" dirty="0"/>
              <a:t>Questões de verdadeiro ou falso</a:t>
            </a:r>
            <a:r>
              <a:rPr lang="en-GB" sz="6000" dirty="0"/>
              <a:t>:</a:t>
            </a:r>
            <a:endParaRPr dirty="0"/>
          </a:p>
          <a:p>
            <a:pPr marL="0" lvl="0" indent="0" algn="l" rtl="0">
              <a:lnSpc>
                <a:spcPct val="90000"/>
              </a:lnSpc>
              <a:spcBef>
                <a:spcPts val="2000"/>
              </a:spcBef>
              <a:spcAft>
                <a:spcPts val="0"/>
              </a:spcAft>
              <a:buClr>
                <a:srgbClr val="323232"/>
              </a:buClr>
              <a:buSzPts val="5400"/>
              <a:buNone/>
            </a:pPr>
            <a:endParaRPr sz="5400" dirty="0"/>
          </a:p>
          <a:p>
            <a:pPr marL="1371600" lvl="1" indent="-457200" algn="l" rtl="0">
              <a:lnSpc>
                <a:spcPct val="90000"/>
              </a:lnSpc>
              <a:spcBef>
                <a:spcPts val="1000"/>
              </a:spcBef>
              <a:spcAft>
                <a:spcPts val="0"/>
              </a:spcAft>
              <a:buClr>
                <a:srgbClr val="323232"/>
              </a:buClr>
              <a:buSzPts val="4800"/>
              <a:buChar char="•"/>
            </a:pPr>
            <a:r>
              <a:rPr lang="en-GB" dirty="0"/>
              <a:t>“</a:t>
            </a:r>
            <a:r>
              <a:rPr lang="pt-PT" dirty="0"/>
              <a:t>O termo «alterações climáticas» refere-se apenas às variações naturais do clima ao longo de décadas</a:t>
            </a:r>
            <a:r>
              <a:rPr lang="en-GB" dirty="0"/>
              <a:t>.” </a:t>
            </a:r>
            <a:endParaRPr dirty="0"/>
          </a:p>
          <a:p>
            <a:pPr marL="1371600" lvl="1" indent="-152400" algn="l" rtl="0">
              <a:lnSpc>
                <a:spcPct val="90000"/>
              </a:lnSpc>
              <a:spcBef>
                <a:spcPts val="1000"/>
              </a:spcBef>
              <a:spcAft>
                <a:spcPts val="0"/>
              </a:spcAft>
              <a:buClr>
                <a:srgbClr val="323232"/>
              </a:buClr>
              <a:buSzPts val="4800"/>
              <a:buNone/>
            </a:pPr>
            <a:endParaRPr dirty="0"/>
          </a:p>
          <a:p>
            <a:pPr marL="1371600" lvl="1" indent="-457200" algn="l" rtl="0">
              <a:lnSpc>
                <a:spcPct val="90000"/>
              </a:lnSpc>
              <a:spcBef>
                <a:spcPts val="1000"/>
              </a:spcBef>
              <a:spcAft>
                <a:spcPts val="0"/>
              </a:spcAft>
              <a:buClr>
                <a:srgbClr val="323232"/>
              </a:buClr>
              <a:buSzPts val="4800"/>
              <a:buChar char="•"/>
            </a:pPr>
            <a:r>
              <a:rPr lang="en-GB" dirty="0"/>
              <a:t>“</a:t>
            </a:r>
            <a:r>
              <a:rPr lang="pt-PT" dirty="0"/>
              <a:t>A queima de combustíveis fósseis é uma das principais causas das atuais alterações climáticas</a:t>
            </a:r>
            <a:r>
              <a:rPr lang="en-GB" dirty="0"/>
              <a:t>.”</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7"/>
          <p:cNvSpPr txBox="1">
            <a:spLocks noGrp="1"/>
          </p:cNvSpPr>
          <p:nvPr>
            <p:ph type="body" idx="1"/>
          </p:nvPr>
        </p:nvSpPr>
        <p:spPr>
          <a:xfrm>
            <a:off x="8491539" y="1524000"/>
            <a:ext cx="15130462" cy="10605247"/>
          </a:xfrm>
          <a:prstGeom prst="rect">
            <a:avLst/>
          </a:prstGeom>
          <a:noFill/>
          <a:ln>
            <a:noFill/>
          </a:ln>
        </p:spPr>
        <p:txBody>
          <a:bodyPr spcFirstLastPara="1" wrap="square" lIns="0" tIns="0" rIns="0" bIns="0" anchor="t" anchorCtr="0">
            <a:normAutofit/>
          </a:bodyPr>
          <a:lstStyle/>
          <a:p>
            <a:pPr marL="571500" lvl="0" indent="-571500" algn="l" rtl="0">
              <a:lnSpc>
                <a:spcPct val="150000"/>
              </a:lnSpc>
              <a:spcBef>
                <a:spcPts val="0"/>
              </a:spcBef>
              <a:spcAft>
                <a:spcPts val="0"/>
              </a:spcAft>
              <a:buClr>
                <a:srgbClr val="323232"/>
              </a:buClr>
              <a:buSzPts val="4400"/>
              <a:buFont typeface="Noto Sans Symbols"/>
              <a:buChar char="▪"/>
            </a:pPr>
            <a:r>
              <a:rPr lang="pt-PT" sz="4400" b="1" dirty="0"/>
              <a:t>Aumento das temperaturas</a:t>
            </a:r>
          </a:p>
          <a:p>
            <a:pPr marL="571500" lvl="0" indent="-571500" algn="l" rtl="0">
              <a:lnSpc>
                <a:spcPct val="150000"/>
              </a:lnSpc>
              <a:spcBef>
                <a:spcPts val="0"/>
              </a:spcBef>
              <a:spcAft>
                <a:spcPts val="0"/>
              </a:spcAft>
              <a:buClr>
                <a:srgbClr val="323232"/>
              </a:buClr>
              <a:buSzPts val="4400"/>
              <a:buFont typeface="Noto Sans Symbols"/>
              <a:buChar char="▪"/>
            </a:pPr>
            <a:r>
              <a:rPr lang="pt-PT" sz="4400" b="1" dirty="0"/>
              <a:t>Secas e incêndios</a:t>
            </a:r>
          </a:p>
          <a:p>
            <a:pPr marL="571500" lvl="0" indent="-571500" algn="l" rtl="0">
              <a:lnSpc>
                <a:spcPct val="150000"/>
              </a:lnSpc>
              <a:spcBef>
                <a:spcPts val="0"/>
              </a:spcBef>
              <a:spcAft>
                <a:spcPts val="0"/>
              </a:spcAft>
              <a:buClr>
                <a:srgbClr val="323232"/>
              </a:buClr>
              <a:buSzPts val="4400"/>
              <a:buFont typeface="Noto Sans Symbols"/>
              <a:buChar char="▪"/>
            </a:pPr>
            <a:r>
              <a:rPr lang="pt-PT" sz="4400" dirty="0"/>
              <a:t>Disponibilidade de </a:t>
            </a:r>
            <a:r>
              <a:rPr lang="pt-PT" sz="4400" b="1" dirty="0"/>
              <a:t>água potável</a:t>
            </a:r>
          </a:p>
          <a:p>
            <a:pPr marL="571500" lvl="0" indent="-571500" algn="l" rtl="0">
              <a:lnSpc>
                <a:spcPct val="150000"/>
              </a:lnSpc>
              <a:spcBef>
                <a:spcPts val="0"/>
              </a:spcBef>
              <a:spcAft>
                <a:spcPts val="0"/>
              </a:spcAft>
              <a:buClr>
                <a:srgbClr val="323232"/>
              </a:buClr>
              <a:buSzPts val="4400"/>
              <a:buFont typeface="Noto Sans Symbols"/>
              <a:buChar char="▪"/>
            </a:pPr>
            <a:r>
              <a:rPr lang="pt-PT" sz="4400" b="1" dirty="0"/>
              <a:t>Cheias e inundações</a:t>
            </a:r>
          </a:p>
          <a:p>
            <a:pPr marL="571500" lvl="0" indent="-571500" algn="l" rtl="0">
              <a:lnSpc>
                <a:spcPct val="150000"/>
              </a:lnSpc>
              <a:spcBef>
                <a:spcPts val="0"/>
              </a:spcBef>
              <a:spcAft>
                <a:spcPts val="0"/>
              </a:spcAft>
              <a:buClr>
                <a:srgbClr val="323232"/>
              </a:buClr>
              <a:buSzPts val="4400"/>
              <a:buFont typeface="Noto Sans Symbols"/>
              <a:buChar char="▪"/>
            </a:pPr>
            <a:r>
              <a:rPr lang="pt-PT" sz="4400" b="1" dirty="0"/>
              <a:t>Subida do nível do mar </a:t>
            </a:r>
            <a:r>
              <a:rPr lang="pt-PT" sz="4400" dirty="0"/>
              <a:t>e zonas costeiras</a:t>
            </a:r>
          </a:p>
          <a:p>
            <a:pPr marL="571500" lvl="0" indent="-571500" algn="l" rtl="0">
              <a:lnSpc>
                <a:spcPct val="150000"/>
              </a:lnSpc>
              <a:spcBef>
                <a:spcPts val="0"/>
              </a:spcBef>
              <a:spcAft>
                <a:spcPts val="0"/>
              </a:spcAft>
              <a:buClr>
                <a:srgbClr val="323232"/>
              </a:buClr>
              <a:buSzPts val="4400"/>
              <a:buFont typeface="Noto Sans Symbols"/>
              <a:buChar char="▪"/>
            </a:pPr>
            <a:r>
              <a:rPr lang="pt-PT" sz="4400" b="1" dirty="0"/>
              <a:t>Perda de biodiversidade</a:t>
            </a:r>
          </a:p>
          <a:p>
            <a:pPr marL="571500" lvl="0" indent="-571500" algn="l" rtl="0">
              <a:lnSpc>
                <a:spcPct val="150000"/>
              </a:lnSpc>
              <a:spcBef>
                <a:spcPts val="0"/>
              </a:spcBef>
              <a:spcAft>
                <a:spcPts val="0"/>
              </a:spcAft>
              <a:buClr>
                <a:srgbClr val="323232"/>
              </a:buClr>
              <a:buSzPts val="4400"/>
              <a:buFont typeface="Noto Sans Symbols"/>
              <a:buChar char="▪"/>
            </a:pPr>
            <a:r>
              <a:rPr lang="pt-PT" sz="4400" dirty="0"/>
              <a:t>Deterioração da </a:t>
            </a:r>
            <a:r>
              <a:rPr lang="pt-PT" sz="4400" b="1" dirty="0"/>
              <a:t>qualidade</a:t>
            </a:r>
            <a:r>
              <a:rPr lang="pt-PT" sz="4400" dirty="0"/>
              <a:t> </a:t>
            </a:r>
            <a:r>
              <a:rPr lang="pt-PT" sz="4400" b="1" dirty="0"/>
              <a:t>do solo</a:t>
            </a:r>
          </a:p>
          <a:p>
            <a:pPr marL="571500" lvl="0" indent="-571500" algn="l" rtl="0">
              <a:lnSpc>
                <a:spcPct val="150000"/>
              </a:lnSpc>
              <a:spcBef>
                <a:spcPts val="0"/>
              </a:spcBef>
              <a:spcAft>
                <a:spcPts val="0"/>
              </a:spcAft>
              <a:buClr>
                <a:srgbClr val="323232"/>
              </a:buClr>
              <a:buSzPts val="4400"/>
              <a:buFont typeface="Noto Sans Symbols"/>
              <a:buChar char="▪"/>
            </a:pPr>
            <a:r>
              <a:rPr lang="pt-PT" sz="4400" dirty="0"/>
              <a:t>Qualidade das </a:t>
            </a:r>
            <a:r>
              <a:rPr lang="pt-PT" sz="4400" b="1" dirty="0"/>
              <a:t>águas subterrâneas</a:t>
            </a:r>
          </a:p>
          <a:p>
            <a:pPr marL="571500" lvl="0" indent="-571500" algn="l" rtl="0">
              <a:lnSpc>
                <a:spcPct val="150000"/>
              </a:lnSpc>
              <a:spcBef>
                <a:spcPts val="0"/>
              </a:spcBef>
              <a:spcAft>
                <a:spcPts val="0"/>
              </a:spcAft>
              <a:buClr>
                <a:srgbClr val="323232"/>
              </a:buClr>
              <a:buSzPts val="4400"/>
              <a:buFont typeface="Noto Sans Symbols"/>
              <a:buChar char="▪"/>
            </a:pPr>
            <a:r>
              <a:rPr lang="pt-PT" sz="4400" b="1" dirty="0"/>
              <a:t>Alterações no ambiente marinho</a:t>
            </a:r>
            <a:endParaRPr dirty="0"/>
          </a:p>
        </p:txBody>
      </p:sp>
      <p:sp>
        <p:nvSpPr>
          <p:cNvPr id="132" name="Google Shape;132;p7"/>
          <p:cNvSpPr txBox="1">
            <a:spLocks noGrp="1"/>
          </p:cNvSpPr>
          <p:nvPr>
            <p:ph type="title"/>
          </p:nvPr>
        </p:nvSpPr>
        <p:spPr>
          <a:xfrm>
            <a:off x="761999" y="1524000"/>
            <a:ext cx="7449672" cy="53340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ct val="100000"/>
              <a:buFont typeface="Arial"/>
              <a:buNone/>
            </a:pPr>
            <a:r>
              <a:rPr lang="en-GB" b="1" dirty="0"/>
              <a:t>3. </a:t>
            </a:r>
            <a:r>
              <a:rPr lang="en-GB" b="1" dirty="0" err="1"/>
              <a:t>Alterações</a:t>
            </a:r>
            <a:r>
              <a:rPr lang="en-GB" b="1" dirty="0"/>
              <a:t> </a:t>
            </a:r>
            <a:r>
              <a:rPr lang="en-GB" b="1" dirty="0" err="1"/>
              <a:t>climáticas</a:t>
            </a:r>
            <a:r>
              <a:rPr lang="en-GB" b="1" dirty="0"/>
              <a:t> – </a:t>
            </a:r>
            <a:r>
              <a:rPr lang="en-GB" b="1" dirty="0" err="1"/>
              <a:t>consequências</a:t>
            </a:r>
            <a:r>
              <a:rPr lang="en-GB" b="1" dirty="0"/>
              <a:t> </a:t>
            </a:r>
            <a:r>
              <a:rPr lang="en-GB" b="1" dirty="0" err="1"/>
              <a:t>naturais</a:t>
            </a:r>
            <a:endParaRPr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8"/>
          <p:cNvSpPr txBox="1">
            <a:spLocks noGrp="1"/>
          </p:cNvSpPr>
          <p:nvPr>
            <p:ph type="body" idx="1"/>
          </p:nvPr>
        </p:nvSpPr>
        <p:spPr>
          <a:xfrm>
            <a:off x="8491539" y="1524000"/>
            <a:ext cx="12727920" cy="11250706"/>
          </a:xfrm>
          <a:prstGeom prst="rect">
            <a:avLst/>
          </a:prstGeom>
          <a:noFill/>
          <a:ln>
            <a:noFill/>
          </a:ln>
        </p:spPr>
        <p:txBody>
          <a:bodyPr spcFirstLastPara="1" wrap="square" lIns="0" tIns="0" rIns="0" bIns="0" anchor="t" anchorCtr="0">
            <a:normAutofit/>
          </a:bodyPr>
          <a:lstStyle/>
          <a:p>
            <a:pPr marL="571500" lvl="0" indent="-571500" algn="l" rtl="0">
              <a:lnSpc>
                <a:spcPct val="150000"/>
              </a:lnSpc>
              <a:spcBef>
                <a:spcPts val="0"/>
              </a:spcBef>
              <a:spcAft>
                <a:spcPts val="0"/>
              </a:spcAft>
              <a:buClr>
                <a:srgbClr val="323232"/>
              </a:buClr>
              <a:buSzPts val="4400"/>
              <a:buFont typeface="Noto Sans Symbols"/>
              <a:buChar char="▪"/>
            </a:pPr>
            <a:r>
              <a:rPr lang="pt-PT" sz="4400" dirty="0"/>
              <a:t>Deterioração do </a:t>
            </a:r>
            <a:r>
              <a:rPr lang="pt-PT" sz="4400" b="1" dirty="0"/>
              <a:t>estado de saúde</a:t>
            </a:r>
            <a:r>
              <a:rPr lang="pt-PT" sz="4400" dirty="0"/>
              <a:t>, em particular das </a:t>
            </a:r>
            <a:r>
              <a:rPr lang="pt-PT" sz="4400" b="1" dirty="0"/>
              <a:t>populações mais vulneráveis</a:t>
            </a:r>
            <a:r>
              <a:rPr lang="pt-PT" sz="4400" dirty="0"/>
              <a:t>.</a:t>
            </a:r>
          </a:p>
          <a:p>
            <a:pPr marL="571500" lvl="0" indent="-571500" algn="l" rtl="0">
              <a:lnSpc>
                <a:spcPct val="150000"/>
              </a:lnSpc>
              <a:spcBef>
                <a:spcPts val="0"/>
              </a:spcBef>
              <a:spcAft>
                <a:spcPts val="0"/>
              </a:spcAft>
              <a:buClr>
                <a:srgbClr val="323232"/>
              </a:buClr>
              <a:buSzPts val="4400"/>
              <a:buFont typeface="Noto Sans Symbols"/>
              <a:buChar char="▪"/>
            </a:pPr>
            <a:r>
              <a:rPr lang="pt-PT" sz="4400" dirty="0"/>
              <a:t>Aumento da </a:t>
            </a:r>
            <a:r>
              <a:rPr lang="pt-PT" sz="4400" b="1" dirty="0"/>
              <a:t>população vulnerável</a:t>
            </a:r>
            <a:r>
              <a:rPr lang="pt-PT" sz="4400" dirty="0"/>
              <a:t>.</a:t>
            </a:r>
          </a:p>
          <a:p>
            <a:pPr marL="571500" lvl="0" indent="-571500" algn="l" rtl="0">
              <a:lnSpc>
                <a:spcPct val="150000"/>
              </a:lnSpc>
              <a:spcBef>
                <a:spcPts val="0"/>
              </a:spcBef>
              <a:spcAft>
                <a:spcPts val="0"/>
              </a:spcAft>
              <a:buClr>
                <a:srgbClr val="323232"/>
              </a:buClr>
              <a:buSzPts val="4400"/>
              <a:buFont typeface="Noto Sans Symbols"/>
              <a:buChar char="▪"/>
            </a:pPr>
            <a:r>
              <a:rPr lang="pt-PT" sz="4400" dirty="0"/>
              <a:t>O </a:t>
            </a:r>
            <a:r>
              <a:rPr lang="pt-PT" sz="4400" b="1" dirty="0"/>
              <a:t>mercado de trabalho</a:t>
            </a:r>
            <a:r>
              <a:rPr lang="pt-PT" sz="4400" dirty="0"/>
              <a:t>, afetando direta ou indiretamente a </a:t>
            </a:r>
            <a:r>
              <a:rPr lang="pt-PT" sz="4400" b="1" dirty="0"/>
              <a:t>produtividade</a:t>
            </a:r>
            <a:r>
              <a:rPr lang="pt-PT" sz="4400" dirty="0"/>
              <a:t> e a </a:t>
            </a:r>
            <a:r>
              <a:rPr lang="pt-PT" sz="4400" b="1" dirty="0"/>
              <a:t>viabilidade</a:t>
            </a:r>
            <a:r>
              <a:rPr lang="pt-PT" sz="4400" dirty="0"/>
              <a:t> de alguns setores económicos.</a:t>
            </a:r>
          </a:p>
          <a:p>
            <a:pPr marL="571500" lvl="0" indent="-571500" algn="l" rtl="0">
              <a:lnSpc>
                <a:spcPct val="150000"/>
              </a:lnSpc>
              <a:spcBef>
                <a:spcPts val="0"/>
              </a:spcBef>
              <a:spcAft>
                <a:spcPts val="0"/>
              </a:spcAft>
              <a:buClr>
                <a:srgbClr val="323232"/>
              </a:buClr>
              <a:buSzPts val="4400"/>
              <a:buFont typeface="Noto Sans Symbols"/>
              <a:buChar char="▪"/>
            </a:pPr>
            <a:r>
              <a:rPr lang="pt-PT" sz="4400" dirty="0"/>
              <a:t>A </a:t>
            </a:r>
            <a:r>
              <a:rPr lang="pt-PT" sz="4400" b="1" dirty="0"/>
              <a:t>educação</a:t>
            </a:r>
            <a:r>
              <a:rPr lang="pt-PT" sz="4400" dirty="0"/>
              <a:t>, como aliada na sensibilização para a importância da adaptação, com vista a reduzir a vulnerabilidade </a:t>
            </a:r>
            <a:endParaRPr sz="4400" dirty="0"/>
          </a:p>
        </p:txBody>
      </p:sp>
      <p:sp>
        <p:nvSpPr>
          <p:cNvPr id="138" name="Google Shape;138;p8"/>
          <p:cNvSpPr txBox="1">
            <a:spLocks noGrp="1"/>
          </p:cNvSpPr>
          <p:nvPr>
            <p:ph type="title"/>
          </p:nvPr>
        </p:nvSpPr>
        <p:spPr>
          <a:xfrm>
            <a:off x="761999" y="1524000"/>
            <a:ext cx="7539319" cy="53340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ct val="100000"/>
              <a:buFont typeface="Arial"/>
              <a:buNone/>
            </a:pPr>
            <a:r>
              <a:rPr lang="en-GB" b="1" dirty="0"/>
              <a:t>3. </a:t>
            </a:r>
            <a:r>
              <a:rPr lang="en-GB" b="1" dirty="0" err="1"/>
              <a:t>Alterações</a:t>
            </a:r>
            <a:r>
              <a:rPr lang="en-GB" b="1" dirty="0"/>
              <a:t> </a:t>
            </a:r>
            <a:r>
              <a:rPr lang="en-GB" b="1" dirty="0" err="1"/>
              <a:t>climáticas</a:t>
            </a:r>
            <a:r>
              <a:rPr lang="en-GB" b="1" dirty="0"/>
              <a:t> – </a:t>
            </a:r>
            <a:r>
              <a:rPr lang="en-GB" b="1" dirty="0" err="1"/>
              <a:t>consequências</a:t>
            </a:r>
            <a:r>
              <a:rPr lang="en-GB" b="1" dirty="0"/>
              <a:t> </a:t>
            </a:r>
            <a:r>
              <a:rPr lang="en-GB" b="1" dirty="0" err="1"/>
              <a:t>sociais</a:t>
            </a:r>
            <a:endParaRPr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9"/>
          <p:cNvSpPr txBox="1">
            <a:spLocks noGrp="1"/>
          </p:cNvSpPr>
          <p:nvPr>
            <p:ph type="body" idx="1"/>
          </p:nvPr>
        </p:nvSpPr>
        <p:spPr>
          <a:xfrm>
            <a:off x="8473609" y="757518"/>
            <a:ext cx="14260885" cy="12200964"/>
          </a:xfrm>
          <a:prstGeom prst="rect">
            <a:avLst/>
          </a:prstGeom>
          <a:noFill/>
          <a:ln>
            <a:noFill/>
          </a:ln>
        </p:spPr>
        <p:txBody>
          <a:bodyPr spcFirstLastPara="1" wrap="square" lIns="0" tIns="0" rIns="0" bIns="0" anchor="t" anchorCtr="0">
            <a:normAutofit fontScale="92500" lnSpcReduction="20000"/>
          </a:bodyPr>
          <a:lstStyle/>
          <a:p>
            <a:pPr marL="571500" lvl="0" indent="-571500" algn="l" rtl="0">
              <a:lnSpc>
                <a:spcPct val="150000"/>
              </a:lnSpc>
              <a:spcBef>
                <a:spcPts val="0"/>
              </a:spcBef>
              <a:spcAft>
                <a:spcPts val="0"/>
              </a:spcAft>
              <a:buClr>
                <a:srgbClr val="323232"/>
              </a:buClr>
              <a:buSzPts val="4400"/>
              <a:buFont typeface="Noto Sans Symbols"/>
              <a:buChar char="▪"/>
            </a:pPr>
            <a:r>
              <a:rPr lang="pt-PT" sz="4400" dirty="0"/>
              <a:t>As</a:t>
            </a:r>
            <a:r>
              <a:rPr lang="pt-PT" sz="4400" b="1" dirty="0"/>
              <a:t> pequenas e médias empresas </a:t>
            </a:r>
            <a:r>
              <a:rPr lang="pt-PT" sz="4400" dirty="0"/>
              <a:t>serão as mais afetadas, nomeadamente no que diz respeito a:</a:t>
            </a:r>
          </a:p>
          <a:p>
            <a:pPr marL="0" lvl="0" indent="457200" algn="l" rtl="0">
              <a:lnSpc>
                <a:spcPct val="150000"/>
              </a:lnSpc>
              <a:spcBef>
                <a:spcPts val="0"/>
              </a:spcBef>
              <a:spcAft>
                <a:spcPts val="0"/>
              </a:spcAft>
              <a:buClr>
                <a:srgbClr val="323232"/>
              </a:buClr>
              <a:buSzPts val="4400"/>
            </a:pPr>
            <a:r>
              <a:rPr lang="pt-PT" sz="4400" dirty="0"/>
              <a:t>1. Operações comerciais,</a:t>
            </a:r>
          </a:p>
          <a:p>
            <a:pPr marL="0" lvl="0" indent="457200" algn="l" rtl="0">
              <a:lnSpc>
                <a:spcPct val="150000"/>
              </a:lnSpc>
              <a:spcBef>
                <a:spcPts val="0"/>
              </a:spcBef>
              <a:spcAft>
                <a:spcPts val="0"/>
              </a:spcAft>
              <a:buClr>
                <a:srgbClr val="323232"/>
              </a:buClr>
              <a:buSzPts val="4400"/>
            </a:pPr>
            <a:r>
              <a:rPr lang="pt-PT" sz="4400" dirty="0"/>
              <a:t>2. Danos materiais,</a:t>
            </a:r>
          </a:p>
          <a:p>
            <a:pPr marL="0" lvl="0" indent="457200" algn="l" rtl="0">
              <a:lnSpc>
                <a:spcPct val="150000"/>
              </a:lnSpc>
              <a:spcBef>
                <a:spcPts val="0"/>
              </a:spcBef>
              <a:spcAft>
                <a:spcPts val="0"/>
              </a:spcAft>
              <a:buClr>
                <a:srgbClr val="323232"/>
              </a:buClr>
              <a:buSzPts val="4400"/>
            </a:pPr>
            <a:r>
              <a:rPr lang="pt-PT" sz="4400" dirty="0"/>
              <a:t>3. Perturbações nas cadeias de abastecimento e nas infraestruturas.</a:t>
            </a:r>
          </a:p>
          <a:p>
            <a:pPr marL="571500" lvl="0" indent="-571500" algn="l" rtl="0">
              <a:lnSpc>
                <a:spcPct val="150000"/>
              </a:lnSpc>
              <a:spcBef>
                <a:spcPts val="0"/>
              </a:spcBef>
              <a:spcAft>
                <a:spcPts val="0"/>
              </a:spcAft>
              <a:buClr>
                <a:srgbClr val="323232"/>
              </a:buClr>
              <a:buSzPts val="4400"/>
              <a:buFont typeface="Noto Sans Symbols"/>
              <a:buChar char="▪"/>
            </a:pPr>
            <a:endParaRPr lang="pt-PT" sz="4400" dirty="0"/>
          </a:p>
          <a:p>
            <a:pPr marL="571500" lvl="0" indent="-571500" algn="l" rtl="0">
              <a:lnSpc>
                <a:spcPct val="150000"/>
              </a:lnSpc>
              <a:spcBef>
                <a:spcPts val="0"/>
              </a:spcBef>
              <a:spcAft>
                <a:spcPts val="0"/>
              </a:spcAft>
              <a:buClr>
                <a:srgbClr val="323232"/>
              </a:buClr>
              <a:buSzPts val="4400"/>
              <a:buFont typeface="Noto Sans Symbols"/>
              <a:buChar char="▪"/>
            </a:pPr>
            <a:r>
              <a:rPr lang="pt-PT" sz="4400" dirty="0"/>
              <a:t>Isto traduz-se num </a:t>
            </a:r>
            <a:r>
              <a:rPr lang="pt-PT" sz="4400" b="1" dirty="0"/>
              <a:t>aumento dos custos de manutenção e dos materiais</a:t>
            </a:r>
            <a:r>
              <a:rPr lang="pt-PT" sz="4400" dirty="0"/>
              <a:t>, bem como num aumento dos preços.</a:t>
            </a:r>
          </a:p>
          <a:p>
            <a:pPr marL="571500" lvl="0" indent="-571500" algn="l" rtl="0">
              <a:lnSpc>
                <a:spcPct val="150000"/>
              </a:lnSpc>
              <a:spcBef>
                <a:spcPts val="0"/>
              </a:spcBef>
              <a:spcAft>
                <a:spcPts val="0"/>
              </a:spcAft>
              <a:buClr>
                <a:srgbClr val="323232"/>
              </a:buClr>
              <a:buSzPts val="4400"/>
              <a:buFont typeface="Noto Sans Symbols"/>
              <a:buChar char="▪"/>
            </a:pPr>
            <a:endParaRPr lang="pt-PT" sz="4400" dirty="0"/>
          </a:p>
          <a:p>
            <a:pPr marL="571500" lvl="0" indent="-571500" algn="l" rtl="0">
              <a:lnSpc>
                <a:spcPct val="150000"/>
              </a:lnSpc>
              <a:spcBef>
                <a:spcPts val="0"/>
              </a:spcBef>
              <a:spcAft>
                <a:spcPts val="0"/>
              </a:spcAft>
              <a:buClr>
                <a:srgbClr val="323232"/>
              </a:buClr>
              <a:buSzPts val="4400"/>
              <a:buFont typeface="Noto Sans Symbols"/>
              <a:buChar char="▪"/>
            </a:pPr>
            <a:r>
              <a:rPr lang="pt-PT" sz="4400" dirty="0"/>
              <a:t>O setor do turismo é particularmente afetado, e as consequências económicas serão sentidas com maior intensidade nas regiões onde o turismo desempenha um papel central na economia e onde os fenómenos meteorológicos extremos se intensificarão.</a:t>
            </a:r>
          </a:p>
        </p:txBody>
      </p:sp>
      <p:sp>
        <p:nvSpPr>
          <p:cNvPr id="144" name="Google Shape;144;p9"/>
          <p:cNvSpPr txBox="1">
            <a:spLocks noGrp="1"/>
          </p:cNvSpPr>
          <p:nvPr>
            <p:ph type="title"/>
          </p:nvPr>
        </p:nvSpPr>
        <p:spPr>
          <a:xfrm>
            <a:off x="761999" y="1524000"/>
            <a:ext cx="7252448" cy="53340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ct val="100000"/>
              <a:buFont typeface="Arial"/>
              <a:buNone/>
            </a:pPr>
            <a:r>
              <a:rPr lang="en-GB" b="1" dirty="0"/>
              <a:t>3. </a:t>
            </a:r>
            <a:r>
              <a:rPr lang="en-GB" b="1" dirty="0" err="1"/>
              <a:t>Alterações</a:t>
            </a:r>
            <a:r>
              <a:rPr lang="en-GB" b="1" dirty="0"/>
              <a:t> </a:t>
            </a:r>
            <a:r>
              <a:rPr lang="en-GB" b="1" dirty="0" err="1"/>
              <a:t>climáticas</a:t>
            </a:r>
            <a:r>
              <a:rPr lang="en-GB" b="1" dirty="0"/>
              <a:t> – </a:t>
            </a:r>
            <a:r>
              <a:rPr lang="en-GB" b="1" dirty="0" err="1"/>
              <a:t>consequências</a:t>
            </a:r>
            <a:r>
              <a:rPr lang="en-GB" b="1" dirty="0"/>
              <a:t> </a:t>
            </a:r>
            <a:r>
              <a:rPr lang="en-GB" b="1" dirty="0" err="1"/>
              <a:t>económicas</a:t>
            </a:r>
            <a:endParaRPr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0"/>
          <p:cNvSpPr txBox="1">
            <a:spLocks noGrp="1"/>
          </p:cNvSpPr>
          <p:nvPr>
            <p:ph type="title"/>
          </p:nvPr>
        </p:nvSpPr>
        <p:spPr>
          <a:xfrm>
            <a:off x="761999" y="1524000"/>
            <a:ext cx="6526307" cy="53340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GB" b="1" dirty="0"/>
              <a:t>3. </a:t>
            </a:r>
            <a:r>
              <a:rPr lang="en-GB" b="1" dirty="0" err="1"/>
              <a:t>Alterações</a:t>
            </a:r>
            <a:r>
              <a:rPr lang="en-GB" b="1" dirty="0"/>
              <a:t> </a:t>
            </a:r>
            <a:r>
              <a:rPr lang="en-GB" b="1" dirty="0" err="1"/>
              <a:t>climáticas</a:t>
            </a:r>
            <a:r>
              <a:rPr lang="en-GB" b="1" dirty="0"/>
              <a:t> – </a:t>
            </a:r>
            <a:r>
              <a:rPr lang="en-GB" b="1" dirty="0" err="1"/>
              <a:t>consequências</a:t>
            </a:r>
            <a:r>
              <a:rPr lang="en-GB" b="1" dirty="0"/>
              <a:t> </a:t>
            </a:r>
            <a:r>
              <a:rPr lang="en-GB" b="1" dirty="0" err="1"/>
              <a:t>económicas</a:t>
            </a:r>
            <a:endParaRPr b="1" dirty="0"/>
          </a:p>
        </p:txBody>
      </p:sp>
      <p:grpSp>
        <p:nvGrpSpPr>
          <p:cNvPr id="150" name="Google Shape;150;p10"/>
          <p:cNvGrpSpPr/>
          <p:nvPr/>
        </p:nvGrpSpPr>
        <p:grpSpPr>
          <a:xfrm>
            <a:off x="8359697" y="1416420"/>
            <a:ext cx="15262304" cy="10274295"/>
            <a:chOff x="1930925" y="-104588"/>
            <a:chExt cx="15262304" cy="10274295"/>
          </a:xfrm>
        </p:grpSpPr>
        <p:sp>
          <p:nvSpPr>
            <p:cNvPr id="151" name="Google Shape;151;p10"/>
            <p:cNvSpPr/>
            <p:nvPr/>
          </p:nvSpPr>
          <p:spPr>
            <a:xfrm rot="10800000">
              <a:off x="2859473" y="2991"/>
              <a:ext cx="14333755" cy="2826431"/>
            </a:xfrm>
            <a:prstGeom prst="homePlate">
              <a:avLst>
                <a:gd name="adj" fmla="val 50000"/>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0"/>
            <p:cNvSpPr txBox="1"/>
            <p:nvPr/>
          </p:nvSpPr>
          <p:spPr>
            <a:xfrm>
              <a:off x="3642473" y="-104588"/>
              <a:ext cx="13425249" cy="2826431"/>
            </a:xfrm>
            <a:prstGeom prst="rect">
              <a:avLst/>
            </a:prstGeom>
            <a:noFill/>
            <a:ln>
              <a:noFill/>
            </a:ln>
          </p:spPr>
          <p:txBody>
            <a:bodyPr spcFirstLastPara="1" wrap="square" lIns="1246375" tIns="175250" rIns="327150" bIns="175250" anchor="ctr" anchorCtr="0">
              <a:noAutofit/>
            </a:bodyPr>
            <a:lstStyle/>
            <a:p>
              <a:pPr marL="0" marR="0" lvl="0" indent="0" algn="ctr" rtl="0">
                <a:lnSpc>
                  <a:spcPct val="90000"/>
                </a:lnSpc>
                <a:spcBef>
                  <a:spcPts val="0"/>
                </a:spcBef>
                <a:spcAft>
                  <a:spcPts val="0"/>
                </a:spcAft>
                <a:buClr>
                  <a:schemeClr val="lt1"/>
                </a:buClr>
                <a:buSzPts val="4600"/>
                <a:buFont typeface="Arial"/>
                <a:buNone/>
              </a:pPr>
              <a:r>
                <a:rPr lang="pt-PT" sz="4600" b="1" dirty="0">
                  <a:solidFill>
                    <a:schemeClr val="lt1"/>
                  </a:solidFill>
                  <a:latin typeface="Arial"/>
                  <a:ea typeface="Arial"/>
                  <a:cs typeface="Arial"/>
                  <a:sym typeface="Arial"/>
                </a:rPr>
                <a:t>Sul da Europa </a:t>
              </a:r>
              <a:r>
                <a:rPr lang="pt-PT" sz="4600" dirty="0">
                  <a:solidFill>
                    <a:schemeClr val="lt1"/>
                  </a:solidFill>
                  <a:latin typeface="Arial"/>
                  <a:ea typeface="Arial"/>
                  <a:cs typeface="Arial"/>
                  <a:sym typeface="Arial"/>
                </a:rPr>
                <a:t>— os fluxos turísticos diminuirão nos meses mais quentes do verão, mas aumentarão nos restantes meses</a:t>
              </a:r>
              <a:endParaRPr sz="4600" dirty="0">
                <a:solidFill>
                  <a:schemeClr val="lt1"/>
                </a:solidFill>
                <a:latin typeface="Arial"/>
                <a:ea typeface="Arial"/>
                <a:cs typeface="Arial"/>
                <a:sym typeface="Arial"/>
              </a:endParaRPr>
            </a:p>
          </p:txBody>
        </p:sp>
        <p:sp>
          <p:nvSpPr>
            <p:cNvPr id="153" name="Google Shape;153;p10"/>
            <p:cNvSpPr/>
            <p:nvPr/>
          </p:nvSpPr>
          <p:spPr>
            <a:xfrm>
              <a:off x="1930925" y="2992"/>
              <a:ext cx="2826431" cy="2826431"/>
            </a:xfrm>
            <a:prstGeom prst="ellipse">
              <a:avLst/>
            </a:prstGeom>
            <a:blipFill rotWithShape="1">
              <a:blip r:embed="rId3">
                <a:alphaModFix/>
              </a:blip>
              <a:stretch>
                <a:fillRect l="-20998" r="-20998"/>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0"/>
            <p:cNvSpPr/>
            <p:nvPr/>
          </p:nvSpPr>
          <p:spPr>
            <a:xfrm rot="10800000">
              <a:off x="3133793" y="3673133"/>
              <a:ext cx="14059436" cy="2826431"/>
            </a:xfrm>
            <a:prstGeom prst="homePlate">
              <a:avLst>
                <a:gd name="adj" fmla="val 50000"/>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0"/>
            <p:cNvSpPr txBox="1"/>
            <p:nvPr/>
          </p:nvSpPr>
          <p:spPr>
            <a:xfrm>
              <a:off x="4187804" y="3673134"/>
              <a:ext cx="13005424" cy="2826431"/>
            </a:xfrm>
            <a:prstGeom prst="rect">
              <a:avLst/>
            </a:prstGeom>
            <a:noFill/>
            <a:ln>
              <a:noFill/>
            </a:ln>
          </p:spPr>
          <p:txBody>
            <a:bodyPr spcFirstLastPara="1" wrap="square" lIns="1246375" tIns="175250" rIns="327150" bIns="175250" anchor="ctr" anchorCtr="0">
              <a:noAutofit/>
            </a:bodyPr>
            <a:lstStyle/>
            <a:p>
              <a:pPr marL="0" marR="0" lvl="0" indent="0" algn="ctr" rtl="0">
                <a:lnSpc>
                  <a:spcPct val="90000"/>
                </a:lnSpc>
                <a:spcBef>
                  <a:spcPts val="0"/>
                </a:spcBef>
                <a:spcAft>
                  <a:spcPts val="0"/>
                </a:spcAft>
                <a:buClr>
                  <a:schemeClr val="lt1"/>
                </a:buClr>
                <a:buSzPts val="4600"/>
                <a:buFont typeface="Arial"/>
                <a:buNone/>
              </a:pPr>
              <a:r>
                <a:rPr lang="pt-PT" sz="4600" b="1" dirty="0">
                  <a:solidFill>
                    <a:schemeClr val="lt1"/>
                  </a:solidFill>
                  <a:latin typeface="Arial"/>
                  <a:ea typeface="Arial"/>
                  <a:cs typeface="Arial"/>
                  <a:sym typeface="Arial"/>
                </a:rPr>
                <a:t>Europa Central </a:t>
              </a:r>
              <a:r>
                <a:rPr lang="pt-PT" sz="4600" dirty="0">
                  <a:solidFill>
                    <a:schemeClr val="lt1"/>
                  </a:solidFill>
                  <a:latin typeface="Arial"/>
                  <a:ea typeface="Arial"/>
                  <a:cs typeface="Arial"/>
                  <a:sym typeface="Arial"/>
                </a:rPr>
                <a:t>- estima-se que a atividade turística se mantenha ao longo de todo o ano</a:t>
              </a:r>
              <a:endParaRPr sz="4600" dirty="0">
                <a:solidFill>
                  <a:schemeClr val="lt1"/>
                </a:solidFill>
                <a:latin typeface="Arial"/>
                <a:ea typeface="Arial"/>
                <a:cs typeface="Arial"/>
                <a:sym typeface="Arial"/>
              </a:endParaRPr>
            </a:p>
          </p:txBody>
        </p:sp>
        <p:sp>
          <p:nvSpPr>
            <p:cNvPr id="156" name="Google Shape;156;p10"/>
            <p:cNvSpPr/>
            <p:nvPr/>
          </p:nvSpPr>
          <p:spPr>
            <a:xfrm>
              <a:off x="2022364" y="3673134"/>
              <a:ext cx="2826431" cy="2826431"/>
            </a:xfrm>
            <a:prstGeom prst="ellipse">
              <a:avLst/>
            </a:prstGeom>
            <a:blipFill rotWithShape="1">
              <a:blip r:embed="rId4">
                <a:alphaModFix/>
              </a:blip>
              <a:stretch>
                <a:fillRect l="-51998" r="-51996"/>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0"/>
            <p:cNvSpPr/>
            <p:nvPr/>
          </p:nvSpPr>
          <p:spPr>
            <a:xfrm rot="10800000">
              <a:off x="3188672" y="7343275"/>
              <a:ext cx="14004557" cy="2826431"/>
            </a:xfrm>
            <a:prstGeom prst="homePlate">
              <a:avLst>
                <a:gd name="adj" fmla="val 50000"/>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0"/>
            <p:cNvSpPr txBox="1"/>
            <p:nvPr/>
          </p:nvSpPr>
          <p:spPr>
            <a:xfrm>
              <a:off x="4271798" y="7343274"/>
              <a:ext cx="12921431" cy="2826431"/>
            </a:xfrm>
            <a:prstGeom prst="rect">
              <a:avLst/>
            </a:prstGeom>
            <a:noFill/>
            <a:ln>
              <a:noFill/>
            </a:ln>
          </p:spPr>
          <p:txBody>
            <a:bodyPr spcFirstLastPara="1" wrap="square" lIns="1246375" tIns="175250" rIns="327150" bIns="175250" anchor="ctr" anchorCtr="0">
              <a:noAutofit/>
            </a:bodyPr>
            <a:lstStyle/>
            <a:p>
              <a:pPr marL="0" marR="0" lvl="0" indent="0" algn="ctr" rtl="0">
                <a:lnSpc>
                  <a:spcPct val="90000"/>
                </a:lnSpc>
                <a:spcBef>
                  <a:spcPts val="0"/>
                </a:spcBef>
                <a:spcAft>
                  <a:spcPts val="0"/>
                </a:spcAft>
                <a:buClr>
                  <a:schemeClr val="lt1"/>
                </a:buClr>
                <a:buSzPts val="4600"/>
                <a:buFont typeface="Arial"/>
                <a:buNone/>
              </a:pPr>
              <a:r>
                <a:rPr lang="pt-PT" sz="4600" b="1" dirty="0">
                  <a:solidFill>
                    <a:schemeClr val="lt1"/>
                  </a:solidFill>
                  <a:latin typeface="Arial"/>
                  <a:ea typeface="Arial"/>
                  <a:cs typeface="Arial"/>
                  <a:sym typeface="Arial"/>
                </a:rPr>
                <a:t>Regiões montanhosas e de neve </a:t>
              </a:r>
              <a:r>
                <a:rPr lang="pt-PT" sz="4600" dirty="0">
                  <a:solidFill>
                    <a:schemeClr val="lt1"/>
                  </a:solidFill>
                  <a:latin typeface="Arial"/>
                  <a:ea typeface="Arial"/>
                  <a:cs typeface="Arial"/>
                  <a:sym typeface="Arial"/>
                </a:rPr>
                <a:t>— prevê-se que o setor dos desportos de inverno registe uma diminuição do fluxo de visitantes e da sua atratividade turística </a:t>
              </a:r>
              <a:endParaRPr sz="4600" dirty="0">
                <a:solidFill>
                  <a:schemeClr val="lt1"/>
                </a:solidFill>
                <a:latin typeface="Arial"/>
                <a:ea typeface="Arial"/>
                <a:cs typeface="Arial"/>
                <a:sym typeface="Arial"/>
              </a:endParaRPr>
            </a:p>
          </p:txBody>
        </p:sp>
        <p:sp>
          <p:nvSpPr>
            <p:cNvPr id="159" name="Google Shape;159;p10"/>
            <p:cNvSpPr/>
            <p:nvPr/>
          </p:nvSpPr>
          <p:spPr>
            <a:xfrm>
              <a:off x="2040658" y="7343276"/>
              <a:ext cx="2826431" cy="2826431"/>
            </a:xfrm>
            <a:prstGeom prst="ellipse">
              <a:avLst/>
            </a:prstGeom>
            <a:blipFill rotWithShape="1">
              <a:blip r:embed="rId5">
                <a:alphaModFix/>
              </a:blip>
              <a:stretch>
                <a:fillRect l="-25997" r="-25998"/>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1"/>
          <p:cNvSpPr txBox="1">
            <a:spLocks noGrp="1"/>
          </p:cNvSpPr>
          <p:nvPr>
            <p:ph type="title"/>
          </p:nvPr>
        </p:nvSpPr>
        <p:spPr>
          <a:xfrm>
            <a:off x="761999" y="1524000"/>
            <a:ext cx="6526307" cy="53340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GB" b="1" dirty="0"/>
              <a:t>3. </a:t>
            </a:r>
            <a:r>
              <a:rPr lang="en-GB" b="1" dirty="0" err="1"/>
              <a:t>Alterações</a:t>
            </a:r>
            <a:r>
              <a:rPr lang="en-GB" b="1" dirty="0"/>
              <a:t> </a:t>
            </a:r>
            <a:r>
              <a:rPr lang="en-GB" b="1" dirty="0" err="1"/>
              <a:t>climáticas</a:t>
            </a:r>
            <a:r>
              <a:rPr lang="en-GB" b="1" dirty="0"/>
              <a:t> – </a:t>
            </a:r>
            <a:r>
              <a:rPr lang="en-GB" b="1" dirty="0" err="1"/>
              <a:t>atividade</a:t>
            </a:r>
            <a:endParaRPr b="1" dirty="0"/>
          </a:p>
        </p:txBody>
      </p:sp>
      <p:sp>
        <p:nvSpPr>
          <p:cNvPr id="165" name="Google Shape;165;p11"/>
          <p:cNvSpPr txBox="1">
            <a:spLocks noGrp="1"/>
          </p:cNvSpPr>
          <p:nvPr>
            <p:ph type="body" idx="1"/>
          </p:nvPr>
        </p:nvSpPr>
        <p:spPr>
          <a:xfrm>
            <a:off x="8491539" y="2612572"/>
            <a:ext cx="15130462" cy="8055428"/>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5600"/>
              <a:buNone/>
            </a:pPr>
            <a:r>
              <a:rPr lang="pt-PT" sz="4800" dirty="0"/>
              <a:t>Quais são as três principais fontes de emissões de gases com efeito de estufa?</a:t>
            </a:r>
          </a:p>
          <a:p>
            <a:pPr marL="0" lvl="0" indent="0" algn="l" rtl="0">
              <a:lnSpc>
                <a:spcPct val="90000"/>
              </a:lnSpc>
              <a:spcBef>
                <a:spcPts val="0"/>
              </a:spcBef>
              <a:spcAft>
                <a:spcPts val="0"/>
              </a:spcAft>
              <a:buClr>
                <a:srgbClr val="323232"/>
              </a:buClr>
              <a:buSzPts val="5600"/>
              <a:buNone/>
            </a:pPr>
            <a:endParaRPr lang="pt-PT" sz="4800" dirty="0"/>
          </a:p>
          <a:p>
            <a:pPr marL="0" lvl="0" indent="0" algn="l" rtl="0">
              <a:lnSpc>
                <a:spcPct val="90000"/>
              </a:lnSpc>
              <a:spcBef>
                <a:spcPts val="0"/>
              </a:spcBef>
              <a:spcAft>
                <a:spcPts val="0"/>
              </a:spcAft>
              <a:buClr>
                <a:srgbClr val="323232"/>
              </a:buClr>
              <a:buSzPts val="5600"/>
              <a:buNone/>
            </a:pPr>
            <a:endParaRPr lang="pt-PT" sz="4800" dirty="0"/>
          </a:p>
          <a:p>
            <a:pPr marL="0" lvl="0" indent="0" algn="l" rtl="0">
              <a:lnSpc>
                <a:spcPct val="90000"/>
              </a:lnSpc>
              <a:spcBef>
                <a:spcPts val="0"/>
              </a:spcBef>
              <a:spcAft>
                <a:spcPts val="0"/>
              </a:spcAft>
              <a:buClr>
                <a:srgbClr val="323232"/>
              </a:buClr>
              <a:buSzPts val="5600"/>
              <a:buNone/>
            </a:pPr>
            <a:endParaRPr lang="pt-PT" sz="4800" dirty="0"/>
          </a:p>
          <a:p>
            <a:pPr marL="0" lvl="0" indent="0" algn="l" rtl="0">
              <a:lnSpc>
                <a:spcPct val="90000"/>
              </a:lnSpc>
              <a:spcBef>
                <a:spcPts val="0"/>
              </a:spcBef>
              <a:spcAft>
                <a:spcPts val="0"/>
              </a:spcAft>
              <a:buClr>
                <a:srgbClr val="323232"/>
              </a:buClr>
              <a:buSzPts val="5600"/>
              <a:buNone/>
            </a:pPr>
            <a:r>
              <a:rPr lang="pt-PT" sz="4800" dirty="0"/>
              <a:t>Identifique uma atividade na sua empresa que contribua para as emissões de CO₂.</a:t>
            </a:r>
            <a:endParaRPr sz="4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2"/>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ts val="8000"/>
              <a:buFont typeface="Arial"/>
              <a:buNone/>
            </a:pPr>
            <a:r>
              <a:rPr lang="en-GB" b="1" dirty="0"/>
              <a:t>4. </a:t>
            </a:r>
            <a:r>
              <a:rPr lang="en-GB" b="1" dirty="0" err="1"/>
              <a:t>Alterações</a:t>
            </a:r>
            <a:r>
              <a:rPr lang="en-GB" b="1" dirty="0"/>
              <a:t> </a:t>
            </a:r>
            <a:r>
              <a:rPr lang="en-GB" b="1" dirty="0" err="1"/>
              <a:t>climáticas</a:t>
            </a:r>
            <a:r>
              <a:rPr lang="en-GB" b="1" dirty="0"/>
              <a:t> - </a:t>
            </a:r>
            <a:r>
              <a:rPr lang="en-GB" b="1" dirty="0" err="1"/>
              <a:t>conceitos</a:t>
            </a:r>
            <a:r>
              <a:rPr lang="en-GB" b="1" dirty="0"/>
              <a:t> </a:t>
            </a:r>
            <a:r>
              <a:rPr lang="en-GB" b="1" dirty="0" err="1"/>
              <a:t>fundamentais</a:t>
            </a:r>
            <a:endParaRPr dirty="0"/>
          </a:p>
        </p:txBody>
      </p:sp>
      <p:grpSp>
        <p:nvGrpSpPr>
          <p:cNvPr id="171" name="Google Shape;171;p12"/>
          <p:cNvGrpSpPr/>
          <p:nvPr/>
        </p:nvGrpSpPr>
        <p:grpSpPr>
          <a:xfrm>
            <a:off x="3139024" y="3545734"/>
            <a:ext cx="18483846" cy="8349921"/>
            <a:chOff x="-198835" y="101"/>
            <a:chExt cx="18483846" cy="8349921"/>
          </a:xfrm>
        </p:grpSpPr>
        <p:sp>
          <p:nvSpPr>
            <p:cNvPr id="172" name="Google Shape;172;p12"/>
            <p:cNvSpPr/>
            <p:nvPr/>
          </p:nvSpPr>
          <p:spPr>
            <a:xfrm rot="5400000">
              <a:off x="10804555" y="-3814535"/>
              <a:ext cx="3258505" cy="11702407"/>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2"/>
            <p:cNvSpPr txBox="1"/>
            <p:nvPr/>
          </p:nvSpPr>
          <p:spPr>
            <a:xfrm>
              <a:off x="6582605" y="566482"/>
              <a:ext cx="11543340" cy="2940371"/>
            </a:xfrm>
            <a:prstGeom prst="rect">
              <a:avLst/>
            </a:prstGeom>
            <a:noFill/>
            <a:ln>
              <a:noFill/>
            </a:ln>
          </p:spPr>
          <p:txBody>
            <a:bodyPr spcFirstLastPara="1" wrap="square" lIns="133350" tIns="66675" rIns="133350" bIns="66675" anchor="ctr" anchorCtr="0">
              <a:noAutofit/>
            </a:bodyPr>
            <a:lstStyle/>
            <a:p>
              <a:pPr marL="285750" marR="0" lvl="1" indent="-285750" algn="l" rtl="0">
                <a:lnSpc>
                  <a:spcPct val="90000"/>
                </a:lnSpc>
                <a:spcBef>
                  <a:spcPts val="0"/>
                </a:spcBef>
                <a:spcAft>
                  <a:spcPts val="0"/>
                </a:spcAft>
                <a:buClr>
                  <a:schemeClr val="dk1"/>
                </a:buClr>
                <a:buSzPts val="3500"/>
                <a:buFont typeface="Arial"/>
                <a:buChar char="•"/>
              </a:pPr>
              <a:r>
                <a:rPr lang="pt-PT" sz="3500" b="0" i="0" u="none" strike="noStrike" cap="none" dirty="0">
                  <a:solidFill>
                    <a:schemeClr val="dk1"/>
                  </a:solidFill>
                  <a:latin typeface="Arial"/>
                  <a:ea typeface="Arial"/>
                  <a:cs typeface="Arial"/>
                  <a:sym typeface="Arial"/>
                </a:rPr>
                <a:t>A capacidade dos sistemas sociais, económicos e ecológicos interligados de fazer face aos impactos das alterações climáticas, tais como fenómenos perigosos, tendências ou perturbações, reagindo ou reorganizando-se de forma a manter a sua função essencial, identidade e estrutura (IPCC, 2018). </a:t>
              </a:r>
              <a:endParaRPr sz="3500" b="0" i="0" u="none" strike="noStrike" cap="none" dirty="0">
                <a:solidFill>
                  <a:schemeClr val="dk1"/>
                </a:solidFill>
                <a:latin typeface="Arial"/>
                <a:ea typeface="Arial"/>
                <a:cs typeface="Arial"/>
                <a:sym typeface="Arial"/>
              </a:endParaRPr>
            </a:p>
          </p:txBody>
        </p:sp>
        <p:sp>
          <p:nvSpPr>
            <p:cNvPr id="174" name="Google Shape;174;p12"/>
            <p:cNvSpPr/>
            <p:nvPr/>
          </p:nvSpPr>
          <p:spPr>
            <a:xfrm>
              <a:off x="0" y="101"/>
              <a:ext cx="6582604" cy="4073132"/>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2"/>
            <p:cNvSpPr txBox="1"/>
            <p:nvPr/>
          </p:nvSpPr>
          <p:spPr>
            <a:xfrm>
              <a:off x="198834" y="198935"/>
              <a:ext cx="6184936" cy="3675464"/>
            </a:xfrm>
            <a:prstGeom prst="rect">
              <a:avLst/>
            </a:prstGeom>
            <a:noFill/>
            <a:ln>
              <a:noFill/>
            </a:ln>
          </p:spPr>
          <p:txBody>
            <a:bodyPr spcFirstLastPara="1" wrap="square" lIns="228600" tIns="114300" rIns="228600" bIns="114300" anchor="ctr" anchorCtr="0">
              <a:noAutofit/>
            </a:bodyPr>
            <a:lstStyle/>
            <a:p>
              <a:pPr marL="0" marR="0" lvl="0" indent="0" algn="ctr" rtl="0">
                <a:lnSpc>
                  <a:spcPct val="90000"/>
                </a:lnSpc>
                <a:spcBef>
                  <a:spcPts val="0"/>
                </a:spcBef>
                <a:spcAft>
                  <a:spcPts val="0"/>
                </a:spcAft>
                <a:buClr>
                  <a:srgbClr val="FFFFFF"/>
                </a:buClr>
                <a:buSzPts val="6000"/>
                <a:buFont typeface="Arial"/>
                <a:buNone/>
              </a:pPr>
              <a:r>
                <a:rPr lang="en-GB" sz="6000" b="1" dirty="0" err="1">
                  <a:solidFill>
                    <a:srgbClr val="FFFFFF"/>
                  </a:solidFill>
                  <a:latin typeface="Arial"/>
                  <a:ea typeface="Arial"/>
                  <a:cs typeface="Arial"/>
                  <a:sym typeface="Arial"/>
                </a:rPr>
                <a:t>Resiliência</a:t>
              </a:r>
              <a:r>
                <a:rPr lang="en-GB" sz="6000" b="1" dirty="0">
                  <a:solidFill>
                    <a:srgbClr val="FFFFFF"/>
                  </a:solidFill>
                  <a:latin typeface="Arial"/>
                  <a:ea typeface="Arial"/>
                  <a:cs typeface="Arial"/>
                  <a:sym typeface="Arial"/>
                </a:rPr>
                <a:t> </a:t>
              </a:r>
              <a:r>
                <a:rPr lang="en-GB" sz="6000" b="1" dirty="0" err="1">
                  <a:solidFill>
                    <a:srgbClr val="FFFFFF"/>
                  </a:solidFill>
                  <a:latin typeface="Arial"/>
                  <a:ea typeface="Arial"/>
                  <a:cs typeface="Arial"/>
                  <a:sym typeface="Arial"/>
                </a:rPr>
                <a:t>às</a:t>
              </a:r>
              <a:r>
                <a:rPr lang="en-GB" sz="6000" b="1" dirty="0">
                  <a:solidFill>
                    <a:srgbClr val="FFFFFF"/>
                  </a:solidFill>
                  <a:latin typeface="Arial"/>
                  <a:ea typeface="Arial"/>
                  <a:cs typeface="Arial"/>
                  <a:sym typeface="Arial"/>
                </a:rPr>
                <a:t> </a:t>
              </a:r>
              <a:r>
                <a:rPr lang="en-GB" sz="6000" b="1" dirty="0" err="1">
                  <a:solidFill>
                    <a:srgbClr val="FFFFFF"/>
                  </a:solidFill>
                  <a:latin typeface="Arial"/>
                  <a:ea typeface="Arial"/>
                  <a:cs typeface="Arial"/>
                  <a:sym typeface="Arial"/>
                </a:rPr>
                <a:t>alterações</a:t>
              </a:r>
              <a:r>
                <a:rPr lang="en-GB" sz="6000" b="1" dirty="0">
                  <a:solidFill>
                    <a:srgbClr val="FFFFFF"/>
                  </a:solidFill>
                  <a:latin typeface="Arial"/>
                  <a:ea typeface="Arial"/>
                  <a:cs typeface="Arial"/>
                  <a:sym typeface="Arial"/>
                </a:rPr>
                <a:t> </a:t>
              </a:r>
              <a:r>
                <a:rPr lang="en-GB" sz="6000" b="1" dirty="0" err="1">
                  <a:solidFill>
                    <a:srgbClr val="FFFFFF"/>
                  </a:solidFill>
                  <a:latin typeface="Arial"/>
                  <a:ea typeface="Arial"/>
                  <a:cs typeface="Arial"/>
                  <a:sym typeface="Arial"/>
                </a:rPr>
                <a:t>climáticas</a:t>
              </a:r>
              <a:endParaRPr dirty="0"/>
            </a:p>
          </p:txBody>
        </p:sp>
        <p:sp>
          <p:nvSpPr>
            <p:cNvPr id="176" name="Google Shape;176;p12"/>
            <p:cNvSpPr/>
            <p:nvPr/>
          </p:nvSpPr>
          <p:spPr>
            <a:xfrm rot="5400000">
              <a:off x="10804555" y="462253"/>
              <a:ext cx="3258505" cy="11702407"/>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2"/>
            <p:cNvSpPr txBox="1"/>
            <p:nvPr/>
          </p:nvSpPr>
          <p:spPr>
            <a:xfrm>
              <a:off x="6582605" y="4843271"/>
              <a:ext cx="11543340" cy="2940371"/>
            </a:xfrm>
            <a:prstGeom prst="rect">
              <a:avLst/>
            </a:prstGeom>
            <a:noFill/>
            <a:ln>
              <a:noFill/>
            </a:ln>
          </p:spPr>
          <p:txBody>
            <a:bodyPr spcFirstLastPara="1" wrap="square" lIns="133350" tIns="66675" rIns="133350" bIns="66675" anchor="ctr" anchorCtr="0">
              <a:noAutofit/>
            </a:bodyPr>
            <a:lstStyle/>
            <a:p>
              <a:pPr marL="285750" marR="0" lvl="1" indent="-285750" algn="l" rtl="0">
                <a:lnSpc>
                  <a:spcPct val="90000"/>
                </a:lnSpc>
                <a:spcBef>
                  <a:spcPts val="0"/>
                </a:spcBef>
                <a:spcAft>
                  <a:spcPts val="0"/>
                </a:spcAft>
                <a:buClr>
                  <a:schemeClr val="dk1"/>
                </a:buClr>
                <a:buSzPts val="3500"/>
                <a:buFont typeface="Arial"/>
                <a:buChar char="•"/>
              </a:pPr>
              <a:r>
                <a:rPr lang="pt-PT" sz="3500" b="0" i="0" u="none" strike="noStrike" cap="none" dirty="0">
                  <a:solidFill>
                    <a:schemeClr val="dk1"/>
                  </a:solidFill>
                  <a:latin typeface="Arial"/>
                  <a:ea typeface="Arial"/>
                  <a:cs typeface="Arial"/>
                  <a:sym typeface="Arial"/>
                </a:rPr>
                <a:t>A propensão ou predisposição para ser afetado negativamente.</a:t>
              </a:r>
            </a:p>
            <a:p>
              <a:pPr marL="285750" marR="0" lvl="1" indent="-285750" algn="l" rtl="0">
                <a:lnSpc>
                  <a:spcPct val="90000"/>
                </a:lnSpc>
                <a:spcBef>
                  <a:spcPts val="0"/>
                </a:spcBef>
                <a:spcAft>
                  <a:spcPts val="0"/>
                </a:spcAft>
                <a:buClr>
                  <a:schemeClr val="dk1"/>
                </a:buClr>
                <a:buSzPts val="3500"/>
                <a:buFont typeface="Arial"/>
                <a:buChar char="•"/>
              </a:pPr>
              <a:r>
                <a:rPr lang="pt-PT" sz="3500" b="0" i="0" u="none" strike="noStrike" cap="none" dirty="0">
                  <a:solidFill>
                    <a:schemeClr val="dk1"/>
                  </a:solidFill>
                  <a:latin typeface="Arial"/>
                  <a:ea typeface="Arial"/>
                  <a:cs typeface="Arial"/>
                  <a:sym typeface="Arial"/>
                </a:rPr>
                <a:t>A vulnerabilidade abrange uma variedade de conceitos e elementos, incluindo a sensibilidade ou suscetibilidade a danos e a falta de capacidade para lidar com a situação e adaptar-se (IPCC, 2018). </a:t>
              </a:r>
              <a:endParaRPr sz="3500" b="0" i="0" u="none" strike="noStrike" cap="none" dirty="0">
                <a:solidFill>
                  <a:schemeClr val="dk1"/>
                </a:solidFill>
                <a:latin typeface="Arial"/>
                <a:ea typeface="Arial"/>
                <a:cs typeface="Arial"/>
                <a:sym typeface="Arial"/>
              </a:endParaRPr>
            </a:p>
          </p:txBody>
        </p:sp>
        <p:sp>
          <p:nvSpPr>
            <p:cNvPr id="178" name="Google Shape;178;p12"/>
            <p:cNvSpPr/>
            <p:nvPr/>
          </p:nvSpPr>
          <p:spPr>
            <a:xfrm>
              <a:off x="0" y="4276890"/>
              <a:ext cx="6582604" cy="4073132"/>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2"/>
            <p:cNvSpPr txBox="1"/>
            <p:nvPr/>
          </p:nvSpPr>
          <p:spPr>
            <a:xfrm>
              <a:off x="-198835" y="4475724"/>
              <a:ext cx="6919375" cy="3675464"/>
            </a:xfrm>
            <a:prstGeom prst="rect">
              <a:avLst/>
            </a:prstGeom>
            <a:noFill/>
            <a:ln>
              <a:noFill/>
            </a:ln>
          </p:spPr>
          <p:txBody>
            <a:bodyPr spcFirstLastPara="1" wrap="square" lIns="247650" tIns="123825" rIns="247650" bIns="123825" anchor="ctr" anchorCtr="0">
              <a:noAutofit/>
            </a:bodyPr>
            <a:lstStyle/>
            <a:p>
              <a:pPr marL="0" marR="0" lvl="0" indent="0" algn="ctr" rtl="0">
                <a:lnSpc>
                  <a:spcPct val="90000"/>
                </a:lnSpc>
                <a:spcBef>
                  <a:spcPts val="0"/>
                </a:spcBef>
                <a:spcAft>
                  <a:spcPts val="0"/>
                </a:spcAft>
                <a:buClr>
                  <a:schemeClr val="lt1"/>
                </a:buClr>
                <a:buSzPts val="6500"/>
                <a:buFont typeface="Arial"/>
                <a:buNone/>
              </a:pPr>
              <a:r>
                <a:rPr lang="en-GB" sz="6500" b="1" dirty="0" err="1">
                  <a:solidFill>
                    <a:schemeClr val="lt1"/>
                  </a:solidFill>
                  <a:latin typeface="Arial"/>
                  <a:ea typeface="Arial"/>
                  <a:cs typeface="Arial"/>
                  <a:sym typeface="Arial"/>
                </a:rPr>
                <a:t>Vulnerabilidade</a:t>
              </a:r>
              <a:r>
                <a:rPr lang="en-GB" sz="6500" dirty="0">
                  <a:solidFill>
                    <a:schemeClr val="lt1"/>
                  </a:solidFill>
                  <a:latin typeface="Arial"/>
                  <a:ea typeface="Arial"/>
                  <a:cs typeface="Arial"/>
                  <a:sym typeface="Arial"/>
                </a:rPr>
                <a:t> </a:t>
              </a:r>
              <a:endParaRPr sz="6500" dirty="0">
                <a:solidFill>
                  <a:schemeClr val="lt1"/>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3"/>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fontScale="90000"/>
          </a:bodyPr>
          <a:lstStyle/>
          <a:p>
            <a:pPr lvl="0"/>
            <a:r>
              <a:rPr lang="en-GB" b="1" dirty="0"/>
              <a:t>4. </a:t>
            </a:r>
            <a:r>
              <a:rPr lang="en-GB" b="1" dirty="0" err="1"/>
              <a:t>Alterações</a:t>
            </a:r>
            <a:r>
              <a:rPr lang="en-GB" b="1" dirty="0"/>
              <a:t> </a:t>
            </a:r>
            <a:r>
              <a:rPr lang="en-GB" b="1" dirty="0" err="1"/>
              <a:t>climáticas</a:t>
            </a:r>
            <a:r>
              <a:rPr lang="en-GB" b="1" dirty="0"/>
              <a:t> – </a:t>
            </a:r>
            <a:r>
              <a:rPr lang="en-GB" b="1" dirty="0" err="1"/>
              <a:t>conceitos</a:t>
            </a:r>
            <a:r>
              <a:rPr lang="en-GB" b="1" dirty="0"/>
              <a:t> </a:t>
            </a:r>
            <a:r>
              <a:rPr lang="en-GB" b="1" dirty="0" err="1"/>
              <a:t>fundamentais</a:t>
            </a:r>
            <a:endParaRPr dirty="0"/>
          </a:p>
        </p:txBody>
      </p:sp>
      <p:grpSp>
        <p:nvGrpSpPr>
          <p:cNvPr id="185" name="Google Shape;185;p13"/>
          <p:cNvGrpSpPr/>
          <p:nvPr/>
        </p:nvGrpSpPr>
        <p:grpSpPr>
          <a:xfrm>
            <a:off x="2551952" y="3128719"/>
            <a:ext cx="20002461" cy="9058852"/>
            <a:chOff x="0" y="4427"/>
            <a:chExt cx="20002461" cy="9058852"/>
          </a:xfrm>
        </p:grpSpPr>
        <p:sp>
          <p:nvSpPr>
            <p:cNvPr id="186" name="Google Shape;186;p13"/>
            <p:cNvSpPr/>
            <p:nvPr/>
          </p:nvSpPr>
          <p:spPr>
            <a:xfrm rot="5400000">
              <a:off x="12231438" y="-4993956"/>
              <a:ext cx="2337768" cy="12918978"/>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3"/>
            <p:cNvSpPr txBox="1"/>
            <p:nvPr/>
          </p:nvSpPr>
          <p:spPr>
            <a:xfrm>
              <a:off x="6940832" y="410769"/>
              <a:ext cx="13061629" cy="2109528"/>
            </a:xfrm>
            <a:prstGeom prst="rect">
              <a:avLst/>
            </a:prstGeom>
            <a:noFill/>
            <a:ln>
              <a:noFill/>
            </a:ln>
          </p:spPr>
          <p:txBody>
            <a:bodyPr spcFirstLastPara="1" wrap="square" lIns="125725" tIns="62850" rIns="125725" bIns="62850" anchor="ctr" anchorCtr="0">
              <a:noAutofit/>
            </a:bodyPr>
            <a:lstStyle/>
            <a:p>
              <a:pPr marL="285750" marR="0" lvl="1" indent="-285750" algn="l" rtl="0">
                <a:lnSpc>
                  <a:spcPct val="90000"/>
                </a:lnSpc>
                <a:spcBef>
                  <a:spcPts val="0"/>
                </a:spcBef>
                <a:spcAft>
                  <a:spcPts val="0"/>
                </a:spcAft>
                <a:buClr>
                  <a:schemeClr val="dk1"/>
                </a:buClr>
                <a:buSzPts val="3300"/>
                <a:buFont typeface="Arial"/>
                <a:buChar char="•"/>
              </a:pPr>
              <a:r>
                <a:rPr lang="pt-PT" sz="3300" b="0" i="0" u="none" strike="noStrike" cap="none" dirty="0">
                  <a:solidFill>
                    <a:schemeClr val="dk1"/>
                  </a:solidFill>
                  <a:latin typeface="Arial"/>
                  <a:ea typeface="Arial"/>
                  <a:cs typeface="Arial"/>
                  <a:sym typeface="Arial"/>
                </a:rPr>
                <a:t>O processo de adaptação ao clima real ou previsto e aos seus efeitos, com o objetivo de mitigar os danos ou tirar partido das oportunidades benéficas.</a:t>
              </a:r>
            </a:p>
            <a:p>
              <a:pPr marL="285750" marR="0" lvl="1" indent="-285750" algn="l" rtl="0">
                <a:lnSpc>
                  <a:spcPct val="90000"/>
                </a:lnSpc>
                <a:spcBef>
                  <a:spcPts val="0"/>
                </a:spcBef>
                <a:spcAft>
                  <a:spcPts val="0"/>
                </a:spcAft>
                <a:buClr>
                  <a:schemeClr val="dk1"/>
                </a:buClr>
                <a:buSzPts val="3300"/>
                <a:buFont typeface="Arial"/>
                <a:buChar char="•"/>
              </a:pPr>
              <a:r>
                <a:rPr lang="pt-PT" sz="3300" b="0" i="0" u="none" strike="noStrike" cap="none" dirty="0">
                  <a:solidFill>
                    <a:schemeClr val="dk1"/>
                  </a:solidFill>
                  <a:latin typeface="Arial"/>
                  <a:ea typeface="Arial"/>
                  <a:cs typeface="Arial"/>
                  <a:sym typeface="Arial"/>
                </a:rPr>
                <a:t>A intervenção humana pode facilitar a adaptação ao clima previsto e aos seus efeitos (IPCC, 2018). </a:t>
              </a:r>
              <a:endParaRPr sz="3300" b="0" i="0" u="none" strike="noStrike" cap="none" dirty="0">
                <a:solidFill>
                  <a:schemeClr val="dk1"/>
                </a:solidFill>
                <a:latin typeface="Arial"/>
                <a:ea typeface="Arial"/>
                <a:cs typeface="Arial"/>
                <a:sym typeface="Arial"/>
              </a:endParaRPr>
            </a:p>
          </p:txBody>
        </p:sp>
        <p:sp>
          <p:nvSpPr>
            <p:cNvPr id="188" name="Google Shape;188;p13"/>
            <p:cNvSpPr/>
            <p:nvPr/>
          </p:nvSpPr>
          <p:spPr>
            <a:xfrm>
              <a:off x="0" y="4427"/>
              <a:ext cx="6940833" cy="2922210"/>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3"/>
            <p:cNvSpPr txBox="1"/>
            <p:nvPr/>
          </p:nvSpPr>
          <p:spPr>
            <a:xfrm>
              <a:off x="142651" y="147078"/>
              <a:ext cx="6655531" cy="2636908"/>
            </a:xfrm>
            <a:prstGeom prst="rect">
              <a:avLst/>
            </a:prstGeom>
            <a:noFill/>
            <a:ln>
              <a:noFill/>
            </a:ln>
          </p:spPr>
          <p:txBody>
            <a:bodyPr spcFirstLastPara="1" wrap="square" lIns="247650" tIns="123825" rIns="247650" bIns="123825" anchor="ctr" anchorCtr="0">
              <a:noAutofit/>
            </a:bodyPr>
            <a:lstStyle/>
            <a:p>
              <a:pPr marL="0" marR="0" lvl="0" indent="0" algn="ctr" rtl="0">
                <a:lnSpc>
                  <a:spcPct val="90000"/>
                </a:lnSpc>
                <a:spcBef>
                  <a:spcPts val="0"/>
                </a:spcBef>
                <a:spcAft>
                  <a:spcPts val="0"/>
                </a:spcAft>
                <a:buClr>
                  <a:schemeClr val="lt1"/>
                </a:buClr>
                <a:buSzPts val="6500"/>
                <a:buFont typeface="Arial"/>
                <a:buNone/>
              </a:pPr>
              <a:r>
                <a:rPr lang="en-GB" sz="6500" b="1" dirty="0">
                  <a:solidFill>
                    <a:schemeClr val="lt1"/>
                  </a:solidFill>
                  <a:latin typeface="Arial"/>
                  <a:ea typeface="Arial"/>
                  <a:cs typeface="Arial"/>
                  <a:sym typeface="Arial"/>
                </a:rPr>
                <a:t>Adaptação</a:t>
              </a:r>
              <a:endParaRPr sz="6500" b="1" dirty="0">
                <a:solidFill>
                  <a:schemeClr val="lt1"/>
                </a:solidFill>
                <a:latin typeface="Arial"/>
                <a:ea typeface="Arial"/>
                <a:cs typeface="Arial"/>
                <a:sym typeface="Arial"/>
              </a:endParaRPr>
            </a:p>
          </p:txBody>
        </p:sp>
        <p:sp>
          <p:nvSpPr>
            <p:cNvPr id="190" name="Google Shape;190;p13"/>
            <p:cNvSpPr/>
            <p:nvPr/>
          </p:nvSpPr>
          <p:spPr>
            <a:xfrm rot="5400000">
              <a:off x="12231439" y="-1925636"/>
              <a:ext cx="2337768" cy="12918980"/>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3"/>
            <p:cNvSpPr txBox="1"/>
            <p:nvPr/>
          </p:nvSpPr>
          <p:spPr>
            <a:xfrm>
              <a:off x="6940832" y="3479090"/>
              <a:ext cx="12918979" cy="2109528"/>
            </a:xfrm>
            <a:prstGeom prst="rect">
              <a:avLst/>
            </a:prstGeom>
            <a:noFill/>
            <a:ln>
              <a:noFill/>
            </a:ln>
          </p:spPr>
          <p:txBody>
            <a:bodyPr spcFirstLastPara="1" wrap="square" lIns="125725" tIns="62850" rIns="125725" bIns="62850" anchor="ctr" anchorCtr="0">
              <a:noAutofit/>
            </a:bodyPr>
            <a:lstStyle/>
            <a:p>
              <a:pPr marL="285750" marR="0" lvl="1" indent="-285750" algn="l" rtl="0">
                <a:lnSpc>
                  <a:spcPct val="90000"/>
                </a:lnSpc>
                <a:spcBef>
                  <a:spcPts val="0"/>
                </a:spcBef>
                <a:spcAft>
                  <a:spcPts val="0"/>
                </a:spcAft>
                <a:buClr>
                  <a:schemeClr val="dk1"/>
                </a:buClr>
                <a:buSzPts val="3300"/>
                <a:buFont typeface="Arial"/>
                <a:buChar char="•"/>
              </a:pPr>
              <a:r>
                <a:rPr lang="pt-PT" sz="3300" b="0" i="0" u="none" strike="noStrike" cap="none" dirty="0">
                  <a:solidFill>
                    <a:schemeClr val="dk1"/>
                  </a:solidFill>
                  <a:latin typeface="Arial"/>
                  <a:ea typeface="Arial"/>
                  <a:cs typeface="Arial"/>
                  <a:sym typeface="Arial"/>
                </a:rPr>
                <a:t>A capacidade dos sistemas, instituições, seres humanos e outros organismos de se adaptarem a potenciais danos, de aproveitarem oportunidades ou de responderem às consequências (IPCC, 2018). </a:t>
              </a:r>
              <a:endParaRPr sz="3300" b="0" i="0" u="none" strike="noStrike" cap="none" dirty="0">
                <a:solidFill>
                  <a:schemeClr val="dk1"/>
                </a:solidFill>
                <a:latin typeface="Arial"/>
                <a:ea typeface="Arial"/>
                <a:cs typeface="Arial"/>
                <a:sym typeface="Arial"/>
              </a:endParaRPr>
            </a:p>
          </p:txBody>
        </p:sp>
        <p:sp>
          <p:nvSpPr>
            <p:cNvPr id="192" name="Google Shape;192;p13"/>
            <p:cNvSpPr/>
            <p:nvPr/>
          </p:nvSpPr>
          <p:spPr>
            <a:xfrm>
              <a:off x="0" y="3072748"/>
              <a:ext cx="6940833" cy="2922210"/>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3"/>
            <p:cNvSpPr txBox="1"/>
            <p:nvPr/>
          </p:nvSpPr>
          <p:spPr>
            <a:xfrm>
              <a:off x="142651" y="3215399"/>
              <a:ext cx="6655531" cy="2636908"/>
            </a:xfrm>
            <a:prstGeom prst="rect">
              <a:avLst/>
            </a:prstGeom>
            <a:noFill/>
            <a:ln>
              <a:noFill/>
            </a:ln>
          </p:spPr>
          <p:txBody>
            <a:bodyPr spcFirstLastPara="1" wrap="square" lIns="247650" tIns="123825" rIns="247650" bIns="123825" anchor="ctr" anchorCtr="0">
              <a:noAutofit/>
            </a:bodyPr>
            <a:lstStyle/>
            <a:p>
              <a:pPr marL="0" marR="0" lvl="0" indent="0" algn="ctr" rtl="0">
                <a:lnSpc>
                  <a:spcPct val="90000"/>
                </a:lnSpc>
                <a:spcBef>
                  <a:spcPts val="0"/>
                </a:spcBef>
                <a:spcAft>
                  <a:spcPts val="0"/>
                </a:spcAft>
                <a:buClr>
                  <a:schemeClr val="lt1"/>
                </a:buClr>
                <a:buSzPts val="6500"/>
                <a:buFont typeface="Arial"/>
                <a:buNone/>
              </a:pPr>
              <a:r>
                <a:rPr lang="en-GB" sz="6500" b="1" dirty="0" err="1">
                  <a:solidFill>
                    <a:schemeClr val="lt1"/>
                  </a:solidFill>
                  <a:latin typeface="Arial"/>
                  <a:ea typeface="Arial"/>
                  <a:cs typeface="Arial"/>
                  <a:sym typeface="Arial"/>
                </a:rPr>
                <a:t>Capacidade</a:t>
              </a:r>
              <a:r>
                <a:rPr lang="en-GB" sz="6500" b="1" dirty="0">
                  <a:solidFill>
                    <a:schemeClr val="lt1"/>
                  </a:solidFill>
                  <a:latin typeface="Arial"/>
                  <a:ea typeface="Arial"/>
                  <a:cs typeface="Arial"/>
                  <a:sym typeface="Arial"/>
                </a:rPr>
                <a:t> </a:t>
              </a:r>
              <a:r>
                <a:rPr lang="en-GB" sz="6500" b="1" dirty="0" err="1">
                  <a:solidFill>
                    <a:schemeClr val="lt1"/>
                  </a:solidFill>
                  <a:latin typeface="Arial"/>
                  <a:ea typeface="Arial"/>
                  <a:cs typeface="Arial"/>
                  <a:sym typeface="Arial"/>
                </a:rPr>
                <a:t>adaptativa</a:t>
              </a:r>
              <a:endParaRPr sz="6500" b="1" dirty="0">
                <a:solidFill>
                  <a:schemeClr val="lt1"/>
                </a:solidFill>
                <a:latin typeface="Arial"/>
                <a:ea typeface="Arial"/>
                <a:cs typeface="Arial"/>
                <a:sym typeface="Arial"/>
              </a:endParaRPr>
            </a:p>
          </p:txBody>
        </p:sp>
        <p:sp>
          <p:nvSpPr>
            <p:cNvPr id="194" name="Google Shape;194;p13"/>
            <p:cNvSpPr/>
            <p:nvPr/>
          </p:nvSpPr>
          <p:spPr>
            <a:xfrm rot="5400000">
              <a:off x="12231439" y="1142685"/>
              <a:ext cx="2337768" cy="12918980"/>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3"/>
            <p:cNvSpPr txBox="1"/>
            <p:nvPr/>
          </p:nvSpPr>
          <p:spPr>
            <a:xfrm>
              <a:off x="6940833" y="6547411"/>
              <a:ext cx="12918980" cy="2109528"/>
            </a:xfrm>
            <a:prstGeom prst="rect">
              <a:avLst/>
            </a:prstGeom>
            <a:noFill/>
            <a:ln>
              <a:noFill/>
            </a:ln>
          </p:spPr>
          <p:txBody>
            <a:bodyPr spcFirstLastPara="1" wrap="square" lIns="125725" tIns="62850" rIns="125725" bIns="62850" anchor="ctr" anchorCtr="0">
              <a:noAutofit/>
            </a:bodyPr>
            <a:lstStyle/>
            <a:p>
              <a:pPr marL="228600" marR="0" lvl="1" indent="-228600" algn="l" rtl="0">
                <a:lnSpc>
                  <a:spcPct val="90000"/>
                </a:lnSpc>
                <a:spcBef>
                  <a:spcPts val="0"/>
                </a:spcBef>
                <a:spcAft>
                  <a:spcPts val="0"/>
                </a:spcAft>
                <a:buClr>
                  <a:srgbClr val="000000"/>
                </a:buClr>
                <a:buSzPts val="3300"/>
                <a:buFont typeface="Arial"/>
                <a:buChar char="•"/>
              </a:pPr>
              <a:r>
                <a:rPr lang="pt-PT" sz="3300" b="0" i="0" u="none" strike="noStrike" cap="none" dirty="0">
                  <a:solidFill>
                    <a:srgbClr val="000000"/>
                  </a:solidFill>
                  <a:latin typeface="Arial"/>
                  <a:ea typeface="Arial"/>
                  <a:cs typeface="Arial"/>
                  <a:sym typeface="Arial"/>
                </a:rPr>
                <a:t>Ações humanas destinadas a reduzir as emissões de gases com efeito de estufa ou a aumentar a sua absorção pela atmosfera.</a:t>
              </a:r>
            </a:p>
            <a:p>
              <a:pPr marL="228600" marR="0" lvl="1" indent="-228600" algn="l" rtl="0">
                <a:lnSpc>
                  <a:spcPct val="90000"/>
                </a:lnSpc>
                <a:spcBef>
                  <a:spcPts val="0"/>
                </a:spcBef>
                <a:spcAft>
                  <a:spcPts val="0"/>
                </a:spcAft>
                <a:buClr>
                  <a:srgbClr val="000000"/>
                </a:buClr>
                <a:buSzPts val="3300"/>
                <a:buFont typeface="Arial"/>
                <a:buChar char="•"/>
              </a:pPr>
              <a:r>
                <a:rPr lang="pt-PT" sz="3300" b="0" i="0" u="none" strike="noStrike" cap="none" dirty="0">
                  <a:solidFill>
                    <a:srgbClr val="000000"/>
                  </a:solidFill>
                  <a:latin typeface="Arial"/>
                  <a:ea typeface="Arial"/>
                  <a:cs typeface="Arial"/>
                  <a:sym typeface="Arial"/>
                </a:rPr>
                <a:t>As medidas de mitigação consistem em tecnologias, práticas ou estratégias específicas que ajudam a reduzir as emissões ou a reforçar os sumidouros naturais</a:t>
              </a:r>
              <a:endParaRPr sz="3300" b="0" i="0" u="none" strike="noStrike" cap="none" dirty="0">
                <a:solidFill>
                  <a:srgbClr val="000000"/>
                </a:solidFill>
                <a:latin typeface="Arial"/>
                <a:ea typeface="Arial"/>
                <a:cs typeface="Arial"/>
                <a:sym typeface="Arial"/>
              </a:endParaRPr>
            </a:p>
          </p:txBody>
        </p:sp>
        <p:sp>
          <p:nvSpPr>
            <p:cNvPr id="196" name="Google Shape;196;p13"/>
            <p:cNvSpPr/>
            <p:nvPr/>
          </p:nvSpPr>
          <p:spPr>
            <a:xfrm>
              <a:off x="0" y="6141069"/>
              <a:ext cx="6940833" cy="2922210"/>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3"/>
            <p:cNvSpPr txBox="1"/>
            <p:nvPr/>
          </p:nvSpPr>
          <p:spPr>
            <a:xfrm>
              <a:off x="142651" y="6283720"/>
              <a:ext cx="6655531" cy="2636908"/>
            </a:xfrm>
            <a:prstGeom prst="rect">
              <a:avLst/>
            </a:prstGeom>
            <a:noFill/>
            <a:ln>
              <a:noFill/>
            </a:ln>
          </p:spPr>
          <p:txBody>
            <a:bodyPr spcFirstLastPara="1" wrap="square" lIns="247650" tIns="123825" rIns="247650" bIns="123825" anchor="ctr" anchorCtr="0">
              <a:noAutofit/>
            </a:bodyPr>
            <a:lstStyle/>
            <a:p>
              <a:pPr marL="0" marR="0" lvl="0" indent="0" algn="ctr" rtl="0">
                <a:lnSpc>
                  <a:spcPct val="90000"/>
                </a:lnSpc>
                <a:spcBef>
                  <a:spcPts val="0"/>
                </a:spcBef>
                <a:spcAft>
                  <a:spcPts val="0"/>
                </a:spcAft>
                <a:buClr>
                  <a:schemeClr val="lt1"/>
                </a:buClr>
                <a:buSzPts val="6500"/>
                <a:buFont typeface="Arial"/>
                <a:buNone/>
              </a:pPr>
              <a:r>
                <a:rPr lang="en-GB" sz="6500" b="1" dirty="0" err="1">
                  <a:solidFill>
                    <a:schemeClr val="lt1"/>
                  </a:solidFill>
                  <a:latin typeface="Arial"/>
                  <a:ea typeface="Arial"/>
                  <a:cs typeface="Arial"/>
                  <a:sym typeface="Arial"/>
                </a:rPr>
                <a:t>Mitigação</a:t>
              </a:r>
              <a:endParaRPr sz="6500" b="1" dirty="0">
                <a:solidFill>
                  <a:schemeClr val="lt1"/>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4"/>
          <p:cNvSpPr txBox="1">
            <a:spLocks noGrp="1"/>
          </p:cNvSpPr>
          <p:nvPr>
            <p:ph type="title"/>
          </p:nvPr>
        </p:nvSpPr>
        <p:spPr>
          <a:xfrm>
            <a:off x="762001" y="5657851"/>
            <a:ext cx="13466063"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GB" b="1" dirty="0"/>
              <a:t>B. </a:t>
            </a:r>
            <a:r>
              <a:rPr lang="pt-PT" b="1" dirty="0"/>
              <a:t>Riscos climáticos no setor do turismo</a:t>
            </a:r>
            <a:endParaRPr dirty="0"/>
          </a:p>
        </p:txBody>
      </p:sp>
      <p:sp>
        <p:nvSpPr>
          <p:cNvPr id="203" name="Google Shape;203;p14"/>
          <p:cNvSpPr/>
          <p:nvPr/>
        </p:nvSpPr>
        <p:spPr>
          <a:xfrm>
            <a:off x="603848" y="9661585"/>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PT" sz="6600" dirty="0">
                <a:solidFill>
                  <a:schemeClr val="lt1"/>
                </a:solidFill>
                <a:latin typeface="Arial"/>
                <a:ea typeface="Arial"/>
                <a:cs typeface="Arial"/>
                <a:sym typeface="Arial"/>
              </a:rPr>
              <a:t>Riscos e tipos de turismo afetados</a:t>
            </a:r>
            <a:endParaRPr sz="6600" b="1" dirty="0">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15"/>
          <p:cNvSpPr txBox="1">
            <a:spLocks noGrp="1"/>
          </p:cNvSpPr>
          <p:nvPr>
            <p:ph type="title"/>
          </p:nvPr>
        </p:nvSpPr>
        <p:spPr>
          <a:xfrm>
            <a:off x="761999" y="1524000"/>
            <a:ext cx="7399339" cy="4484687"/>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dirty="0"/>
              <a:t>1. </a:t>
            </a:r>
            <a:r>
              <a:rPr lang="en-GB" b="1" dirty="0" err="1"/>
              <a:t>Riscos</a:t>
            </a:r>
            <a:r>
              <a:rPr lang="en-GB" b="1" dirty="0"/>
              <a:t> </a:t>
            </a:r>
            <a:r>
              <a:rPr lang="en-GB" b="1" dirty="0" err="1"/>
              <a:t>físicos</a:t>
            </a:r>
            <a:r>
              <a:rPr lang="en-GB" b="1" dirty="0"/>
              <a:t> e </a:t>
            </a:r>
            <a:r>
              <a:rPr lang="en-GB" b="1" dirty="0" err="1"/>
              <a:t>ambientais</a:t>
            </a:r>
            <a:endParaRPr dirty="0"/>
          </a:p>
        </p:txBody>
      </p:sp>
      <p:sp>
        <p:nvSpPr>
          <p:cNvPr id="209" name="Google Shape;209;p15"/>
          <p:cNvSpPr/>
          <p:nvPr/>
        </p:nvSpPr>
        <p:spPr>
          <a:xfrm>
            <a:off x="8839200" y="159442"/>
            <a:ext cx="7736416" cy="3269942"/>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dirty="0">
                <a:solidFill>
                  <a:schemeClr val="dk1"/>
                </a:solidFill>
                <a:latin typeface="Arial"/>
                <a:ea typeface="Arial"/>
                <a:cs typeface="Arial"/>
                <a:sym typeface="Arial"/>
              </a:rPr>
              <a:t>O</a:t>
            </a:r>
            <a:r>
              <a:rPr lang="pt-PT" sz="3600" b="1" dirty="0">
                <a:solidFill>
                  <a:schemeClr val="dk1"/>
                </a:solidFill>
                <a:latin typeface="Arial"/>
                <a:ea typeface="Arial"/>
                <a:cs typeface="Arial"/>
                <a:sym typeface="Arial"/>
              </a:rPr>
              <a:t> aumento das temperaturas </a:t>
            </a:r>
            <a:r>
              <a:rPr lang="pt-PT" sz="3600" dirty="0">
                <a:solidFill>
                  <a:schemeClr val="dk1"/>
                </a:solidFill>
                <a:latin typeface="Arial"/>
                <a:ea typeface="Arial"/>
                <a:cs typeface="Arial"/>
                <a:sym typeface="Arial"/>
              </a:rPr>
              <a:t>diminui a garantia de neve nas estâncias de montanha, encurta as épocas dos desportos de inverno e altera a biodiversidade </a:t>
            </a:r>
            <a:endParaRPr sz="3600" dirty="0">
              <a:solidFill>
                <a:schemeClr val="dk1"/>
              </a:solidFill>
              <a:latin typeface="Arial"/>
              <a:ea typeface="Arial"/>
              <a:cs typeface="Arial"/>
              <a:sym typeface="Arial"/>
            </a:endParaRPr>
          </a:p>
        </p:txBody>
      </p:sp>
      <p:sp>
        <p:nvSpPr>
          <p:cNvPr id="210" name="Google Shape;210;p15"/>
          <p:cNvSpPr/>
          <p:nvPr/>
        </p:nvSpPr>
        <p:spPr>
          <a:xfrm>
            <a:off x="16886302" y="239872"/>
            <a:ext cx="7055099" cy="3030071"/>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dirty="0">
                <a:solidFill>
                  <a:schemeClr val="dk1"/>
                </a:solidFill>
                <a:latin typeface="Arial"/>
                <a:ea typeface="Arial"/>
                <a:cs typeface="Arial"/>
                <a:sym typeface="Arial"/>
              </a:rPr>
              <a:t>A </a:t>
            </a:r>
            <a:r>
              <a:rPr lang="pt-PT" sz="3600" b="1" dirty="0">
                <a:solidFill>
                  <a:schemeClr val="dk1"/>
                </a:solidFill>
                <a:latin typeface="Arial"/>
                <a:ea typeface="Arial"/>
                <a:cs typeface="Arial"/>
                <a:sym typeface="Arial"/>
              </a:rPr>
              <a:t>subida do nível do mar </a:t>
            </a:r>
            <a:r>
              <a:rPr lang="pt-PT" sz="3600" dirty="0">
                <a:solidFill>
                  <a:schemeClr val="dk1"/>
                </a:solidFill>
                <a:latin typeface="Arial"/>
                <a:ea typeface="Arial"/>
                <a:cs typeface="Arial"/>
                <a:sym typeface="Arial"/>
              </a:rPr>
              <a:t>causa a erosão das praias, inunda as infraestruturas e </a:t>
            </a:r>
            <a:r>
              <a:rPr lang="pt-PT" sz="3600" dirty="0">
                <a:solidFill>
                  <a:schemeClr val="dk1"/>
                </a:solidFill>
              </a:rPr>
              <a:t>submerge</a:t>
            </a:r>
            <a:r>
              <a:rPr lang="pt-PT" sz="3600" dirty="0">
                <a:solidFill>
                  <a:schemeClr val="dk1"/>
                </a:solidFill>
                <a:latin typeface="Arial"/>
                <a:ea typeface="Arial"/>
                <a:cs typeface="Arial"/>
                <a:sym typeface="Arial"/>
              </a:rPr>
              <a:t> os resorts situados em zonas baixas</a:t>
            </a:r>
            <a:r>
              <a:rPr lang="en-GB" sz="3600" dirty="0">
                <a:solidFill>
                  <a:schemeClr val="dk1"/>
                </a:solidFill>
                <a:latin typeface="Arial"/>
                <a:ea typeface="Arial"/>
                <a:cs typeface="Arial"/>
                <a:sym typeface="Arial"/>
              </a:rPr>
              <a:t>.</a:t>
            </a:r>
            <a:endParaRPr sz="3600" dirty="0">
              <a:solidFill>
                <a:schemeClr val="dk1"/>
              </a:solidFill>
              <a:latin typeface="Arial"/>
              <a:ea typeface="Arial"/>
              <a:cs typeface="Arial"/>
              <a:sym typeface="Arial"/>
            </a:endParaRPr>
          </a:p>
        </p:txBody>
      </p:sp>
      <p:sp>
        <p:nvSpPr>
          <p:cNvPr id="211" name="Google Shape;211;p15"/>
          <p:cNvSpPr/>
          <p:nvPr/>
        </p:nvSpPr>
        <p:spPr>
          <a:xfrm>
            <a:off x="8839200" y="3644588"/>
            <a:ext cx="7736417" cy="3533212"/>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b="1" dirty="0">
                <a:solidFill>
                  <a:schemeClr val="dk1"/>
                </a:solidFill>
                <a:latin typeface="Arial"/>
                <a:ea typeface="Arial"/>
                <a:cs typeface="Arial"/>
                <a:sym typeface="Arial"/>
              </a:rPr>
              <a:t>Fenómenos meteorológicos extremos </a:t>
            </a:r>
            <a:r>
              <a:rPr lang="pt-PT" sz="3600" dirty="0">
                <a:solidFill>
                  <a:schemeClr val="dk1"/>
                </a:solidFill>
                <a:latin typeface="Arial"/>
                <a:ea typeface="Arial"/>
                <a:cs typeface="Arial"/>
                <a:sym typeface="Arial"/>
              </a:rPr>
              <a:t>(tempestades, inundações, incêndios florestais e ondas de calor). Danos nas infraestruturas, perturbações nos transportes e custos com seguros</a:t>
            </a:r>
            <a:endParaRPr sz="3600" dirty="0">
              <a:solidFill>
                <a:schemeClr val="dk1"/>
              </a:solidFill>
              <a:latin typeface="Arial"/>
              <a:ea typeface="Arial"/>
              <a:cs typeface="Arial"/>
              <a:sym typeface="Arial"/>
            </a:endParaRPr>
          </a:p>
        </p:txBody>
      </p:sp>
      <p:sp>
        <p:nvSpPr>
          <p:cNvPr id="212" name="Google Shape;212;p15"/>
          <p:cNvSpPr/>
          <p:nvPr/>
        </p:nvSpPr>
        <p:spPr>
          <a:xfrm>
            <a:off x="16886301" y="3644588"/>
            <a:ext cx="7055099" cy="2720353"/>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dirty="0">
                <a:solidFill>
                  <a:schemeClr val="dk1"/>
                </a:solidFill>
                <a:latin typeface="Arial"/>
                <a:ea typeface="Arial"/>
                <a:cs typeface="Arial"/>
                <a:sym typeface="Arial"/>
              </a:rPr>
              <a:t>A</a:t>
            </a:r>
            <a:r>
              <a:rPr lang="pt-PT" sz="3600" b="1" dirty="0">
                <a:solidFill>
                  <a:schemeClr val="dk1"/>
                </a:solidFill>
                <a:latin typeface="Arial"/>
                <a:ea typeface="Arial"/>
                <a:cs typeface="Arial"/>
                <a:sym typeface="Arial"/>
              </a:rPr>
              <a:t> escassez de água </a:t>
            </a:r>
            <a:r>
              <a:rPr lang="pt-PT" sz="3600" dirty="0">
                <a:solidFill>
                  <a:schemeClr val="dk1"/>
                </a:solidFill>
                <a:latin typeface="Arial"/>
                <a:ea typeface="Arial"/>
                <a:cs typeface="Arial"/>
                <a:sym typeface="Arial"/>
              </a:rPr>
              <a:t>reduz a disponibilidade de água doce devido às secas e à salinização</a:t>
            </a:r>
            <a:endParaRPr sz="3600" dirty="0">
              <a:solidFill>
                <a:schemeClr val="dk1"/>
              </a:solidFill>
              <a:latin typeface="Arial"/>
              <a:ea typeface="Arial"/>
              <a:cs typeface="Arial"/>
              <a:sym typeface="Arial"/>
            </a:endParaRPr>
          </a:p>
        </p:txBody>
      </p:sp>
      <p:sp>
        <p:nvSpPr>
          <p:cNvPr id="213" name="Google Shape;213;p15"/>
          <p:cNvSpPr/>
          <p:nvPr/>
        </p:nvSpPr>
        <p:spPr>
          <a:xfrm>
            <a:off x="8839200" y="7480205"/>
            <a:ext cx="7736416" cy="2504003"/>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dirty="0">
                <a:solidFill>
                  <a:schemeClr val="dk1"/>
                </a:solidFill>
                <a:latin typeface="Arial"/>
                <a:ea typeface="Arial"/>
                <a:cs typeface="Arial"/>
                <a:sym typeface="Arial"/>
              </a:rPr>
              <a:t>A </a:t>
            </a:r>
            <a:r>
              <a:rPr lang="pt-PT" sz="3600" b="1" dirty="0">
                <a:solidFill>
                  <a:schemeClr val="dk1"/>
                </a:solidFill>
                <a:latin typeface="Arial"/>
                <a:ea typeface="Arial"/>
                <a:cs typeface="Arial"/>
                <a:sym typeface="Arial"/>
              </a:rPr>
              <a:t>acidificação </a:t>
            </a:r>
            <a:r>
              <a:rPr lang="pt-PT" sz="3600" dirty="0">
                <a:solidFill>
                  <a:schemeClr val="dk1"/>
                </a:solidFill>
                <a:latin typeface="Arial"/>
                <a:ea typeface="Arial"/>
                <a:cs typeface="Arial"/>
                <a:sym typeface="Arial"/>
              </a:rPr>
              <a:t>e o aquecimento dos oceanos degradam os recifes de coral e alteram os ecossistemas marinhos</a:t>
            </a:r>
            <a:endParaRPr sz="3600" dirty="0">
              <a:solidFill>
                <a:schemeClr val="dk1"/>
              </a:solidFill>
              <a:latin typeface="Arial"/>
              <a:ea typeface="Arial"/>
              <a:cs typeface="Arial"/>
              <a:sym typeface="Arial"/>
            </a:endParaRPr>
          </a:p>
        </p:txBody>
      </p:sp>
      <p:sp>
        <p:nvSpPr>
          <p:cNvPr id="214" name="Google Shape;214;p15"/>
          <p:cNvSpPr/>
          <p:nvPr/>
        </p:nvSpPr>
        <p:spPr>
          <a:xfrm>
            <a:off x="12513129" y="10286614"/>
            <a:ext cx="8425306" cy="3269943"/>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b="1" dirty="0">
                <a:solidFill>
                  <a:schemeClr val="dk1"/>
                </a:solidFill>
                <a:latin typeface="Arial"/>
                <a:ea typeface="Arial"/>
                <a:cs typeface="Arial"/>
                <a:sym typeface="Arial"/>
              </a:rPr>
              <a:t>Stress climático urbano </a:t>
            </a:r>
            <a:r>
              <a:rPr lang="pt-PT" sz="3600" dirty="0">
                <a:solidFill>
                  <a:schemeClr val="dk1"/>
                </a:solidFill>
                <a:latin typeface="Arial"/>
                <a:ea typeface="Arial"/>
                <a:cs typeface="Arial"/>
                <a:sym typeface="Arial"/>
              </a:rPr>
              <a:t>(ondas de calor, inundações e escassez de água). Pressão sobre as infraestruturas, redução do conforto e aumento dos custos operacionais.</a:t>
            </a:r>
            <a:endParaRPr sz="3600" dirty="0">
              <a:solidFill>
                <a:schemeClr val="dk1"/>
              </a:solidFill>
              <a:latin typeface="Arial"/>
              <a:ea typeface="Arial"/>
              <a:cs typeface="Arial"/>
              <a:sym typeface="Arial"/>
            </a:endParaRPr>
          </a:p>
        </p:txBody>
      </p:sp>
      <p:sp>
        <p:nvSpPr>
          <p:cNvPr id="215" name="Google Shape;215;p15"/>
          <p:cNvSpPr/>
          <p:nvPr/>
        </p:nvSpPr>
        <p:spPr>
          <a:xfrm>
            <a:off x="16886301" y="6739586"/>
            <a:ext cx="7055099" cy="2400992"/>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b="1" dirty="0">
                <a:solidFill>
                  <a:schemeClr val="dk1"/>
                </a:solidFill>
                <a:latin typeface="Arial"/>
                <a:ea typeface="Arial"/>
                <a:cs typeface="Arial"/>
                <a:sym typeface="Arial"/>
              </a:rPr>
              <a:t>Perda de biodiversidade</a:t>
            </a:r>
            <a:r>
              <a:rPr lang="pt-PT" sz="3600" dirty="0">
                <a:solidFill>
                  <a:schemeClr val="dk1"/>
                </a:solidFill>
                <a:latin typeface="Arial"/>
                <a:ea typeface="Arial"/>
                <a:cs typeface="Arial"/>
                <a:sym typeface="Arial"/>
              </a:rPr>
              <a:t>, com a extinção de espécies e a degradação dos habitats</a:t>
            </a:r>
            <a:endParaRPr sz="3600" dirty="0">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16"/>
          <p:cNvSpPr txBox="1">
            <a:spLocks noGrp="1"/>
          </p:cNvSpPr>
          <p:nvPr>
            <p:ph type="title"/>
          </p:nvPr>
        </p:nvSpPr>
        <p:spPr>
          <a:xfrm>
            <a:off x="761999" y="1524000"/>
            <a:ext cx="7399339" cy="4484687"/>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dirty="0"/>
              <a:t>2. </a:t>
            </a:r>
            <a:r>
              <a:rPr lang="en-GB" b="1" dirty="0" err="1"/>
              <a:t>Riscos</a:t>
            </a:r>
            <a:r>
              <a:rPr lang="en-GB" b="1" dirty="0"/>
              <a:t> </a:t>
            </a:r>
            <a:r>
              <a:rPr lang="en-GB" b="1" dirty="0" err="1"/>
              <a:t>económicos</a:t>
            </a:r>
            <a:endParaRPr dirty="0"/>
          </a:p>
        </p:txBody>
      </p:sp>
      <p:sp>
        <p:nvSpPr>
          <p:cNvPr id="221" name="Google Shape;221;p16"/>
          <p:cNvSpPr/>
          <p:nvPr/>
        </p:nvSpPr>
        <p:spPr>
          <a:xfrm>
            <a:off x="9644743" y="2348400"/>
            <a:ext cx="6193971" cy="4509600"/>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dirty="0">
                <a:solidFill>
                  <a:schemeClr val="dk1"/>
                </a:solidFill>
                <a:latin typeface="Arial"/>
                <a:ea typeface="Arial"/>
                <a:cs typeface="Arial"/>
                <a:sym typeface="Arial"/>
              </a:rPr>
              <a:t>Os </a:t>
            </a:r>
            <a:r>
              <a:rPr lang="pt-PT" sz="3600" b="1" dirty="0">
                <a:solidFill>
                  <a:schemeClr val="dk1"/>
                </a:solidFill>
                <a:latin typeface="Arial"/>
                <a:ea typeface="Arial"/>
                <a:cs typeface="Arial"/>
                <a:sym typeface="Arial"/>
              </a:rPr>
              <a:t>danos causados às infraestruturas </a:t>
            </a:r>
            <a:r>
              <a:rPr lang="pt-PT" sz="3600" dirty="0">
                <a:solidFill>
                  <a:schemeClr val="dk1"/>
                </a:solidFill>
                <a:latin typeface="Arial"/>
                <a:ea typeface="Arial"/>
                <a:cs typeface="Arial"/>
                <a:sym typeface="Arial"/>
              </a:rPr>
              <a:t>por fenómenos meteorológicos extremos, como furacões ou inundações, podem perturbar as operações e aumentar os custos dos seguros.</a:t>
            </a:r>
            <a:endParaRPr dirty="0"/>
          </a:p>
        </p:txBody>
      </p:sp>
      <p:sp>
        <p:nvSpPr>
          <p:cNvPr id="222" name="Google Shape;222;p16"/>
          <p:cNvSpPr/>
          <p:nvPr/>
        </p:nvSpPr>
        <p:spPr>
          <a:xfrm>
            <a:off x="17322119" y="2348400"/>
            <a:ext cx="6193972" cy="4509600"/>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b="1" dirty="0">
                <a:solidFill>
                  <a:schemeClr val="dk1"/>
                </a:solidFill>
                <a:latin typeface="Arial"/>
                <a:ea typeface="Arial"/>
                <a:cs typeface="Arial"/>
                <a:sym typeface="Arial"/>
              </a:rPr>
              <a:t>Mudanças no comportamento dos turistas </a:t>
            </a:r>
            <a:r>
              <a:rPr lang="pt-PT" sz="3600" dirty="0">
                <a:solidFill>
                  <a:schemeClr val="dk1"/>
                </a:solidFill>
                <a:latin typeface="Arial"/>
                <a:ea typeface="Arial"/>
                <a:cs typeface="Arial"/>
                <a:sym typeface="Arial"/>
              </a:rPr>
              <a:t>— como evitar destinos muito procurados ou viajar em épocas mais frescas — podem afetar os padrões de receitas e as previsões de procura.</a:t>
            </a:r>
            <a:endParaRPr sz="3600" dirty="0">
              <a:solidFill>
                <a:schemeClr val="dk1"/>
              </a:solidFill>
              <a:latin typeface="Arial"/>
              <a:ea typeface="Arial"/>
              <a:cs typeface="Arial"/>
              <a:sym typeface="Arial"/>
            </a:endParaRPr>
          </a:p>
        </p:txBody>
      </p:sp>
      <p:sp>
        <p:nvSpPr>
          <p:cNvPr id="223" name="Google Shape;223;p16"/>
          <p:cNvSpPr/>
          <p:nvPr/>
        </p:nvSpPr>
        <p:spPr>
          <a:xfrm>
            <a:off x="13465629" y="7728558"/>
            <a:ext cx="6193972" cy="4509602"/>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b="1" dirty="0">
                <a:solidFill>
                  <a:schemeClr val="dk1"/>
                </a:solidFill>
                <a:latin typeface="Arial"/>
                <a:ea typeface="Arial"/>
                <a:cs typeface="Arial"/>
                <a:sym typeface="Arial"/>
              </a:rPr>
              <a:t>A escassez de água </a:t>
            </a:r>
            <a:r>
              <a:rPr lang="pt-PT" sz="3600" dirty="0">
                <a:solidFill>
                  <a:schemeClr val="dk1"/>
                </a:solidFill>
                <a:latin typeface="Arial"/>
                <a:ea typeface="Arial"/>
                <a:cs typeface="Arial"/>
                <a:sym typeface="Arial"/>
              </a:rPr>
              <a:t>no sul da Europa e noutras regiões pode levar a uma competição entre o turismo e as comunidades locais</a:t>
            </a:r>
            <a:endParaRPr sz="3600" dirty="0">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7"/>
          <p:cNvSpPr txBox="1">
            <a:spLocks noGrp="1"/>
          </p:cNvSpPr>
          <p:nvPr>
            <p:ph type="title"/>
          </p:nvPr>
        </p:nvSpPr>
        <p:spPr>
          <a:xfrm>
            <a:off x="762000" y="1524000"/>
            <a:ext cx="6291944" cy="4484687"/>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dirty="0"/>
              <a:t>3. </a:t>
            </a:r>
            <a:r>
              <a:rPr lang="en-GB" b="1" dirty="0" err="1"/>
              <a:t>Riscos</a:t>
            </a:r>
            <a:r>
              <a:rPr lang="en-GB" b="1" dirty="0"/>
              <a:t> </a:t>
            </a:r>
            <a:r>
              <a:rPr lang="en-GB" b="1" dirty="0" err="1"/>
              <a:t>sociais</a:t>
            </a:r>
            <a:endParaRPr dirty="0"/>
          </a:p>
        </p:txBody>
      </p:sp>
      <p:sp>
        <p:nvSpPr>
          <p:cNvPr id="229" name="Google Shape;229;p17"/>
          <p:cNvSpPr/>
          <p:nvPr/>
        </p:nvSpPr>
        <p:spPr>
          <a:xfrm>
            <a:off x="8749555" y="555811"/>
            <a:ext cx="7659062" cy="3975684"/>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b="1" dirty="0">
                <a:solidFill>
                  <a:schemeClr val="dk1"/>
                </a:solidFill>
                <a:latin typeface="Arial"/>
                <a:ea typeface="Arial"/>
                <a:cs typeface="Arial"/>
                <a:sym typeface="Arial"/>
              </a:rPr>
              <a:t>Escassez de água</a:t>
            </a:r>
            <a:r>
              <a:rPr lang="pt-PT" sz="3600" dirty="0">
                <a:solidFill>
                  <a:schemeClr val="dk1"/>
                </a:solidFill>
                <a:latin typeface="Arial"/>
                <a:ea typeface="Arial"/>
                <a:cs typeface="Arial"/>
                <a:sym typeface="Arial"/>
              </a:rPr>
              <a:t>, uma vez que o turismo compete com as comunidades locais pelos recursos limitados de água doce, especialmente em pequenas ilhas e regiões áridas.</a:t>
            </a:r>
            <a:endParaRPr sz="3600" dirty="0">
              <a:solidFill>
                <a:schemeClr val="dk1"/>
              </a:solidFill>
              <a:latin typeface="Arial"/>
              <a:ea typeface="Arial"/>
              <a:cs typeface="Arial"/>
              <a:sym typeface="Arial"/>
            </a:endParaRPr>
          </a:p>
        </p:txBody>
      </p:sp>
      <p:sp>
        <p:nvSpPr>
          <p:cNvPr id="230" name="Google Shape;230;p17"/>
          <p:cNvSpPr/>
          <p:nvPr/>
        </p:nvSpPr>
        <p:spPr>
          <a:xfrm>
            <a:off x="16581505" y="555810"/>
            <a:ext cx="7659063" cy="3975684"/>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dirty="0">
                <a:solidFill>
                  <a:schemeClr val="dk1"/>
                </a:solidFill>
                <a:latin typeface="Arial"/>
                <a:ea typeface="Arial"/>
                <a:cs typeface="Arial"/>
                <a:sym typeface="Arial"/>
              </a:rPr>
              <a:t>A </a:t>
            </a:r>
            <a:r>
              <a:rPr lang="pt-PT" sz="3600" b="1" dirty="0">
                <a:solidFill>
                  <a:schemeClr val="dk1"/>
                </a:solidFill>
                <a:latin typeface="Arial"/>
                <a:ea typeface="Arial"/>
                <a:cs typeface="Arial"/>
                <a:sym typeface="Arial"/>
              </a:rPr>
              <a:t>insegurança alimentar </a:t>
            </a:r>
            <a:r>
              <a:rPr lang="pt-PT" sz="3600" dirty="0">
                <a:solidFill>
                  <a:schemeClr val="dk1"/>
                </a:solidFill>
                <a:latin typeface="Arial"/>
                <a:ea typeface="Arial"/>
                <a:cs typeface="Arial"/>
                <a:sym typeface="Arial"/>
              </a:rPr>
              <a:t>e os impactos climáticos na agricultura provocam o aumento dos preços dos alimentos e reduzem a sua disponibilidade, afetando tanto a população local como os serviços de hotelaria e restauração. </a:t>
            </a:r>
            <a:endParaRPr sz="3600" dirty="0">
              <a:solidFill>
                <a:schemeClr val="dk1"/>
              </a:solidFill>
              <a:latin typeface="Arial"/>
              <a:ea typeface="Arial"/>
              <a:cs typeface="Arial"/>
              <a:sym typeface="Arial"/>
            </a:endParaRPr>
          </a:p>
        </p:txBody>
      </p:sp>
      <p:sp>
        <p:nvSpPr>
          <p:cNvPr id="231" name="Google Shape;231;p17"/>
          <p:cNvSpPr/>
          <p:nvPr/>
        </p:nvSpPr>
        <p:spPr>
          <a:xfrm>
            <a:off x="8749554" y="4950721"/>
            <a:ext cx="7659063" cy="3375167"/>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dirty="0">
                <a:solidFill>
                  <a:schemeClr val="dk1"/>
                </a:solidFill>
                <a:latin typeface="Arial"/>
                <a:ea typeface="Arial"/>
                <a:cs typeface="Arial"/>
                <a:sym typeface="Arial"/>
              </a:rPr>
              <a:t>Desafios de </a:t>
            </a:r>
            <a:r>
              <a:rPr lang="pt-PT" sz="3600" b="1" dirty="0">
                <a:solidFill>
                  <a:schemeClr val="dk1"/>
                </a:solidFill>
                <a:latin typeface="Arial"/>
                <a:ea typeface="Arial"/>
                <a:cs typeface="Arial"/>
                <a:sym typeface="Arial"/>
              </a:rPr>
              <a:t>saúde pública </a:t>
            </a:r>
            <a:r>
              <a:rPr lang="pt-PT" sz="3600" dirty="0">
                <a:solidFill>
                  <a:schemeClr val="dk1"/>
                </a:solidFill>
                <a:latin typeface="Arial"/>
                <a:ea typeface="Arial"/>
                <a:cs typeface="Arial"/>
                <a:sym typeface="Arial"/>
              </a:rPr>
              <a:t>que aumentam os riscos de doença, diminuem o apelo do destino e sobrecarregam as infraestruturas de saúde</a:t>
            </a:r>
            <a:r>
              <a:rPr lang="en-GB" sz="3600" dirty="0">
                <a:solidFill>
                  <a:schemeClr val="dk1"/>
                </a:solidFill>
                <a:latin typeface="Arial"/>
                <a:ea typeface="Arial"/>
                <a:cs typeface="Arial"/>
                <a:sym typeface="Arial"/>
              </a:rPr>
              <a:t>.</a:t>
            </a:r>
            <a:endParaRPr sz="3600" dirty="0">
              <a:solidFill>
                <a:schemeClr val="dk1"/>
              </a:solidFill>
              <a:latin typeface="Arial"/>
              <a:ea typeface="Arial"/>
              <a:cs typeface="Arial"/>
              <a:sym typeface="Arial"/>
            </a:endParaRPr>
          </a:p>
        </p:txBody>
      </p:sp>
      <p:sp>
        <p:nvSpPr>
          <p:cNvPr id="232" name="Google Shape;232;p17"/>
          <p:cNvSpPr/>
          <p:nvPr/>
        </p:nvSpPr>
        <p:spPr>
          <a:xfrm>
            <a:off x="16581507" y="4950721"/>
            <a:ext cx="7659063" cy="3375167"/>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b="1" dirty="0">
                <a:solidFill>
                  <a:schemeClr val="dk1"/>
                </a:solidFill>
                <a:latin typeface="Arial"/>
                <a:ea typeface="Arial"/>
                <a:cs typeface="Arial"/>
                <a:sym typeface="Arial"/>
              </a:rPr>
              <a:t>Deslocação e perda de meios de subsistência</a:t>
            </a:r>
            <a:r>
              <a:rPr lang="pt-PT" sz="3600" dirty="0">
                <a:solidFill>
                  <a:schemeClr val="dk1"/>
                </a:solidFill>
                <a:latin typeface="Arial"/>
                <a:ea typeface="Arial"/>
                <a:cs typeface="Arial"/>
                <a:sym typeface="Arial"/>
              </a:rPr>
              <a:t> causadas por catástrofes naturais e pela degradação ambiental</a:t>
            </a:r>
            <a:endParaRPr sz="3600" dirty="0">
              <a:solidFill>
                <a:schemeClr val="dk1"/>
              </a:solidFill>
              <a:latin typeface="Arial"/>
              <a:ea typeface="Arial"/>
              <a:cs typeface="Arial"/>
              <a:sym typeface="Arial"/>
            </a:endParaRPr>
          </a:p>
        </p:txBody>
      </p:sp>
      <p:sp>
        <p:nvSpPr>
          <p:cNvPr id="233" name="Google Shape;233;p17"/>
          <p:cNvSpPr/>
          <p:nvPr/>
        </p:nvSpPr>
        <p:spPr>
          <a:xfrm>
            <a:off x="8749554" y="8745116"/>
            <a:ext cx="7659062" cy="3375167"/>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b="1" dirty="0">
                <a:solidFill>
                  <a:schemeClr val="dk1"/>
                </a:solidFill>
                <a:latin typeface="Arial"/>
                <a:ea typeface="Arial"/>
                <a:cs typeface="Arial"/>
                <a:sym typeface="Arial"/>
              </a:rPr>
              <a:t>Desigualdade social</a:t>
            </a:r>
            <a:r>
              <a:rPr lang="pt-PT" sz="3600" dirty="0">
                <a:solidFill>
                  <a:schemeClr val="dk1"/>
                </a:solidFill>
                <a:latin typeface="Arial"/>
                <a:ea typeface="Arial"/>
                <a:cs typeface="Arial"/>
                <a:sym typeface="Arial"/>
              </a:rPr>
              <a:t>, uma vez que as populações vulneráveis são as mais afetadas pelo stress climático</a:t>
            </a:r>
            <a:r>
              <a:rPr lang="en-GB" sz="3600" dirty="0">
                <a:solidFill>
                  <a:schemeClr val="dk1"/>
                </a:solidFill>
                <a:latin typeface="Arial"/>
                <a:ea typeface="Arial"/>
                <a:cs typeface="Arial"/>
                <a:sym typeface="Arial"/>
              </a:rPr>
              <a:t>.</a:t>
            </a:r>
            <a:endParaRPr sz="3600" dirty="0">
              <a:solidFill>
                <a:schemeClr val="dk1"/>
              </a:solidFill>
              <a:latin typeface="Arial"/>
              <a:ea typeface="Arial"/>
              <a:cs typeface="Arial"/>
              <a:sym typeface="Arial"/>
            </a:endParaRPr>
          </a:p>
        </p:txBody>
      </p:sp>
      <p:sp>
        <p:nvSpPr>
          <p:cNvPr id="234" name="Google Shape;234;p17"/>
          <p:cNvSpPr/>
          <p:nvPr/>
        </p:nvSpPr>
        <p:spPr>
          <a:xfrm>
            <a:off x="16581505" y="8745116"/>
            <a:ext cx="7659063" cy="3375167"/>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dirty="0">
                <a:solidFill>
                  <a:schemeClr val="dk1"/>
                </a:solidFill>
                <a:latin typeface="Arial"/>
                <a:ea typeface="Arial"/>
                <a:cs typeface="Arial"/>
                <a:sym typeface="Arial"/>
              </a:rPr>
              <a:t>A </a:t>
            </a:r>
            <a:r>
              <a:rPr lang="pt-PT" sz="3600" b="1" dirty="0">
                <a:solidFill>
                  <a:schemeClr val="dk1"/>
                </a:solidFill>
                <a:latin typeface="Arial"/>
                <a:ea typeface="Arial"/>
                <a:cs typeface="Arial"/>
                <a:sym typeface="Arial"/>
              </a:rPr>
              <a:t>erosão cultural </a:t>
            </a:r>
            <a:r>
              <a:rPr lang="pt-PT" sz="3600" dirty="0">
                <a:solidFill>
                  <a:schemeClr val="dk1"/>
                </a:solidFill>
                <a:latin typeface="Arial"/>
                <a:ea typeface="Arial"/>
                <a:cs typeface="Arial"/>
                <a:sym typeface="Arial"/>
              </a:rPr>
              <a:t>e as alterações climáticas ameaçam as tradições locais, reduzindo as experiências únicas de turismo cultural</a:t>
            </a:r>
            <a:endParaRPr sz="3600" dirty="0">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8"/>
          <p:cNvSpPr txBox="1">
            <a:spLocks noGrp="1"/>
          </p:cNvSpPr>
          <p:nvPr>
            <p:ph type="title"/>
          </p:nvPr>
        </p:nvSpPr>
        <p:spPr>
          <a:xfrm>
            <a:off x="762000" y="1524000"/>
            <a:ext cx="6291944" cy="935082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dirty="0"/>
              <a:t>4. </a:t>
            </a:r>
            <a:r>
              <a:rPr lang="pt-PT" b="1" dirty="0"/>
              <a:t>Riscos climáticos no setor do turismo - atividade</a:t>
            </a:r>
            <a:endParaRPr b="1" dirty="0"/>
          </a:p>
        </p:txBody>
      </p:sp>
      <p:sp>
        <p:nvSpPr>
          <p:cNvPr id="240" name="Google Shape;240;p18"/>
          <p:cNvSpPr txBox="1"/>
          <p:nvPr/>
        </p:nvSpPr>
        <p:spPr>
          <a:xfrm>
            <a:off x="8987800" y="1942940"/>
            <a:ext cx="15130462" cy="10621736"/>
          </a:xfrm>
          <a:prstGeom prst="rect">
            <a:avLst/>
          </a:prstGeom>
          <a:noFill/>
          <a:ln>
            <a:noFill/>
          </a:ln>
        </p:spPr>
        <p:txBody>
          <a:bodyPr spcFirstLastPara="1" wrap="square" lIns="91425" tIns="45700" rIns="91425" bIns="45700" anchor="t" anchorCtr="0">
            <a:noAutofit/>
          </a:bodyPr>
          <a:lstStyle/>
          <a:p>
            <a:pPr marL="457200" marR="0" lvl="0" indent="-457200" algn="l" rtl="0">
              <a:lnSpc>
                <a:spcPct val="90000"/>
              </a:lnSpc>
              <a:spcBef>
                <a:spcPts val="0"/>
              </a:spcBef>
              <a:spcAft>
                <a:spcPts val="0"/>
              </a:spcAft>
              <a:buClr>
                <a:schemeClr val="lt1"/>
              </a:buClr>
              <a:buSzPts val="5600"/>
              <a:buFont typeface="Arial"/>
              <a:buChar char="•"/>
            </a:pPr>
            <a:r>
              <a:rPr lang="pt-PT" sz="5600" dirty="0">
                <a:solidFill>
                  <a:schemeClr val="lt1"/>
                </a:solidFill>
                <a:latin typeface="Arial"/>
                <a:ea typeface="Arial"/>
                <a:cs typeface="Arial"/>
                <a:sym typeface="Arial"/>
              </a:rPr>
              <a:t>Identifique pelo menos três formas pelas quais o setor do turismo é afetado pelas alterações climáticas.</a:t>
            </a:r>
          </a:p>
          <a:p>
            <a:pPr marL="457200" marR="0" lvl="0" indent="-457200" algn="l" rtl="0">
              <a:lnSpc>
                <a:spcPct val="90000"/>
              </a:lnSpc>
              <a:spcBef>
                <a:spcPts val="0"/>
              </a:spcBef>
              <a:spcAft>
                <a:spcPts val="0"/>
              </a:spcAft>
              <a:buClr>
                <a:schemeClr val="lt1"/>
              </a:buClr>
              <a:buSzPts val="5600"/>
              <a:buFont typeface="Arial"/>
              <a:buChar char="•"/>
            </a:pPr>
            <a:endParaRPr lang="pt-PT" sz="5600" dirty="0">
              <a:solidFill>
                <a:schemeClr val="lt1"/>
              </a:solidFill>
            </a:endParaRPr>
          </a:p>
          <a:p>
            <a:pPr marL="457200" marR="0" lvl="0" indent="-457200" algn="l" rtl="0">
              <a:lnSpc>
                <a:spcPct val="90000"/>
              </a:lnSpc>
              <a:spcBef>
                <a:spcPts val="0"/>
              </a:spcBef>
              <a:spcAft>
                <a:spcPts val="0"/>
              </a:spcAft>
              <a:buClr>
                <a:schemeClr val="lt1"/>
              </a:buClr>
              <a:buSzPts val="5600"/>
              <a:buFont typeface="Arial"/>
              <a:buChar char="•"/>
            </a:pPr>
            <a:endParaRPr lang="pt-PT" sz="5600" dirty="0">
              <a:solidFill>
                <a:schemeClr val="lt1"/>
              </a:solidFill>
              <a:latin typeface="Arial"/>
              <a:ea typeface="Arial"/>
              <a:cs typeface="Arial"/>
              <a:sym typeface="Arial"/>
            </a:endParaRPr>
          </a:p>
          <a:p>
            <a:pPr marL="457200" marR="0" lvl="0" indent="-457200" algn="l" rtl="0">
              <a:lnSpc>
                <a:spcPct val="90000"/>
              </a:lnSpc>
              <a:spcBef>
                <a:spcPts val="0"/>
              </a:spcBef>
              <a:spcAft>
                <a:spcPts val="0"/>
              </a:spcAft>
              <a:buClr>
                <a:schemeClr val="lt1"/>
              </a:buClr>
              <a:buSzPts val="5600"/>
              <a:buFont typeface="Arial"/>
              <a:buChar char="•"/>
            </a:pPr>
            <a:r>
              <a:rPr lang="pt-PT" sz="5600" dirty="0">
                <a:solidFill>
                  <a:schemeClr val="lt1"/>
                </a:solidFill>
                <a:latin typeface="Arial"/>
                <a:ea typeface="Arial"/>
                <a:cs typeface="Arial"/>
                <a:sym typeface="Arial"/>
              </a:rPr>
              <a:t>Associe cada impacto à categoria correta (natural, social, económica): </a:t>
            </a:r>
            <a:endParaRPr dirty="0"/>
          </a:p>
          <a:p>
            <a:pPr marL="457200" marR="0" lvl="0" indent="-457200" algn="l" rtl="0">
              <a:lnSpc>
                <a:spcPct val="90000"/>
              </a:lnSpc>
              <a:spcBef>
                <a:spcPts val="2000"/>
              </a:spcBef>
              <a:spcAft>
                <a:spcPts val="0"/>
              </a:spcAft>
              <a:buClr>
                <a:schemeClr val="lt1"/>
              </a:buClr>
              <a:buSzPts val="5600"/>
              <a:buFont typeface="Arial"/>
              <a:buChar char="-"/>
            </a:pPr>
            <a:r>
              <a:rPr lang="pt-PT" sz="5600" dirty="0">
                <a:solidFill>
                  <a:schemeClr val="lt1"/>
                </a:solidFill>
                <a:latin typeface="Arial"/>
                <a:ea typeface="Arial"/>
                <a:cs typeface="Arial"/>
                <a:sym typeface="Arial"/>
              </a:rPr>
              <a:t>Subida do nível do mar;</a:t>
            </a:r>
          </a:p>
          <a:p>
            <a:pPr marL="457200" marR="0" lvl="0" indent="-457200" algn="l" rtl="0">
              <a:lnSpc>
                <a:spcPct val="90000"/>
              </a:lnSpc>
              <a:spcBef>
                <a:spcPts val="2000"/>
              </a:spcBef>
              <a:spcAft>
                <a:spcPts val="0"/>
              </a:spcAft>
              <a:buClr>
                <a:schemeClr val="lt1"/>
              </a:buClr>
              <a:buSzPts val="5600"/>
              <a:buFont typeface="Arial"/>
              <a:buChar char="-"/>
            </a:pPr>
            <a:r>
              <a:rPr lang="pt-PT" sz="5600" dirty="0">
                <a:solidFill>
                  <a:schemeClr val="lt1"/>
                </a:solidFill>
                <a:latin typeface="Arial"/>
                <a:ea typeface="Arial"/>
                <a:cs typeface="Arial"/>
                <a:sym typeface="Arial"/>
              </a:rPr>
              <a:t>Redução da produtividade laboral;</a:t>
            </a:r>
          </a:p>
          <a:p>
            <a:pPr marL="457200" marR="0" lvl="0" indent="-457200" algn="l" rtl="0">
              <a:lnSpc>
                <a:spcPct val="90000"/>
              </a:lnSpc>
              <a:spcBef>
                <a:spcPts val="2000"/>
              </a:spcBef>
              <a:spcAft>
                <a:spcPts val="0"/>
              </a:spcAft>
              <a:buClr>
                <a:schemeClr val="lt1"/>
              </a:buClr>
              <a:buSzPts val="5600"/>
              <a:buFont typeface="Arial"/>
              <a:buChar char="-"/>
            </a:pPr>
            <a:r>
              <a:rPr lang="pt-PT" sz="5600" dirty="0">
                <a:solidFill>
                  <a:schemeClr val="lt1"/>
                </a:solidFill>
                <a:latin typeface="Arial"/>
                <a:ea typeface="Arial"/>
                <a:cs typeface="Arial"/>
                <a:sym typeface="Arial"/>
              </a:rPr>
              <a:t>Danos nas infraestruturas hoteleiras</a:t>
            </a:r>
            <a:r>
              <a:rPr lang="en-GB" sz="5600" dirty="0">
                <a:solidFill>
                  <a:schemeClr val="lt1"/>
                </a:solidFill>
                <a:latin typeface="Arial"/>
                <a:ea typeface="Arial"/>
                <a:cs typeface="Arial"/>
                <a:sym typeface="Arial"/>
              </a:rPr>
              <a:t>.</a:t>
            </a:r>
            <a:endParaRPr sz="5600" dirty="0">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7" name="Google Shape;247;p19"/>
          <p:cNvSpPr/>
          <p:nvPr/>
        </p:nvSpPr>
        <p:spPr>
          <a:xfrm>
            <a:off x="12418206" y="1649013"/>
            <a:ext cx="5260265" cy="4456991"/>
          </a:xfrm>
          <a:prstGeom prst="rect">
            <a:avLst/>
          </a:prstGeom>
          <a:blipFill rotWithShape="1">
            <a:blip r:embed="rId3">
              <a:alphaModFix/>
            </a:blip>
            <a:stretch>
              <a:fillRect l="-5999" r="-5998"/>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9"/>
          <p:cNvSpPr/>
          <p:nvPr/>
        </p:nvSpPr>
        <p:spPr>
          <a:xfrm>
            <a:off x="16626504" y="1755440"/>
            <a:ext cx="6287283" cy="3966555"/>
          </a:xfrm>
          <a:prstGeom prst="roundRect">
            <a:avLst>
              <a:gd name="adj" fmla="val 10000"/>
            </a:avLst>
          </a:prstGeom>
          <a:solidFill>
            <a:schemeClr val="lt1">
              <a:alpha val="89803"/>
            </a:schemeClr>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9"/>
          <p:cNvSpPr txBox="1"/>
          <p:nvPr/>
        </p:nvSpPr>
        <p:spPr>
          <a:xfrm>
            <a:off x="16724524" y="1853460"/>
            <a:ext cx="6009969" cy="3770515"/>
          </a:xfrm>
          <a:prstGeom prst="rect">
            <a:avLst/>
          </a:prstGeom>
          <a:no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chemeClr val="dk1"/>
              </a:buClr>
              <a:buSzPts val="2800"/>
              <a:buFont typeface="Arial"/>
              <a:buNone/>
            </a:pPr>
            <a:r>
              <a:rPr lang="pt-PT" sz="2800" dirty="0">
                <a:solidFill>
                  <a:schemeClr val="dk1"/>
                </a:solidFill>
                <a:latin typeface="Arial"/>
                <a:ea typeface="Arial"/>
                <a:cs typeface="Arial"/>
                <a:sym typeface="Arial"/>
              </a:rPr>
              <a:t>À medida que as quedas de neve fiáveis diminuem, as infraestruturas ficam em risco devido ao derretimento dos glaciares e ao degelo do permafrost. </a:t>
            </a:r>
          </a:p>
          <a:p>
            <a:pPr marL="0" marR="0" lvl="0" indent="0" algn="l" rtl="0">
              <a:lnSpc>
                <a:spcPct val="90000"/>
              </a:lnSpc>
              <a:spcBef>
                <a:spcPts val="0"/>
              </a:spcBef>
              <a:spcAft>
                <a:spcPts val="0"/>
              </a:spcAft>
              <a:buClr>
                <a:schemeClr val="dk1"/>
              </a:buClr>
              <a:buSzPts val="2800"/>
              <a:buFont typeface="Arial"/>
              <a:buNone/>
            </a:pPr>
            <a:endParaRPr lang="pt-PT" sz="2800" dirty="0">
              <a:solidFill>
                <a:schemeClr val="dk1"/>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2800"/>
              <a:buFont typeface="Arial"/>
              <a:buNone/>
            </a:pPr>
            <a:r>
              <a:rPr lang="pt-PT" sz="2800" dirty="0">
                <a:solidFill>
                  <a:schemeClr val="dk1"/>
                </a:solidFill>
                <a:latin typeface="Arial"/>
                <a:ea typeface="Arial"/>
                <a:cs typeface="Arial"/>
                <a:sym typeface="Arial"/>
              </a:rPr>
              <a:t>Para se adaptarem, as estâncias de esqui podem recorrer a tecnologias de produção de neve artificial. </a:t>
            </a:r>
            <a:endParaRPr sz="2800" dirty="0">
              <a:solidFill>
                <a:schemeClr val="dk1"/>
              </a:solidFill>
              <a:latin typeface="Arial"/>
              <a:ea typeface="Arial"/>
              <a:cs typeface="Arial"/>
              <a:sym typeface="Arial"/>
            </a:endParaRPr>
          </a:p>
        </p:txBody>
      </p:sp>
      <p:sp>
        <p:nvSpPr>
          <p:cNvPr id="250" name="Google Shape;250;p19"/>
          <p:cNvSpPr/>
          <p:nvPr/>
        </p:nvSpPr>
        <p:spPr>
          <a:xfrm>
            <a:off x="12418206" y="799161"/>
            <a:ext cx="5260265" cy="767476"/>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9"/>
          <p:cNvSpPr txBox="1"/>
          <p:nvPr/>
        </p:nvSpPr>
        <p:spPr>
          <a:xfrm>
            <a:off x="12418206" y="799161"/>
            <a:ext cx="5260265" cy="767476"/>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en-GB" sz="3600" b="1" dirty="0">
                <a:solidFill>
                  <a:schemeClr val="lt1"/>
                </a:solidFill>
                <a:latin typeface="Arial"/>
                <a:ea typeface="Arial"/>
                <a:cs typeface="Arial"/>
                <a:sym typeface="Arial"/>
              </a:rPr>
              <a:t>Turismo de </a:t>
            </a:r>
            <a:r>
              <a:rPr lang="en-GB" sz="3600" b="1" dirty="0" err="1">
                <a:solidFill>
                  <a:schemeClr val="lt1"/>
                </a:solidFill>
                <a:latin typeface="Arial"/>
                <a:ea typeface="Arial"/>
                <a:cs typeface="Arial"/>
                <a:sym typeface="Arial"/>
              </a:rPr>
              <a:t>montanha</a:t>
            </a:r>
            <a:endParaRPr sz="3600" dirty="0">
              <a:solidFill>
                <a:schemeClr val="lt1"/>
              </a:solidFill>
              <a:latin typeface="Arial"/>
              <a:ea typeface="Arial"/>
              <a:cs typeface="Arial"/>
              <a:sym typeface="Arial"/>
            </a:endParaRPr>
          </a:p>
        </p:txBody>
      </p:sp>
      <p:sp>
        <p:nvSpPr>
          <p:cNvPr id="252" name="Google Shape;252;p19"/>
          <p:cNvSpPr/>
          <p:nvPr/>
        </p:nvSpPr>
        <p:spPr>
          <a:xfrm>
            <a:off x="8294498" y="7661270"/>
            <a:ext cx="5260265" cy="4456991"/>
          </a:xfrm>
          <a:prstGeom prst="rect">
            <a:avLst/>
          </a:prstGeom>
          <a:blipFill rotWithShape="1">
            <a:blip r:embed="rId4">
              <a:alphaModFix/>
            </a:blip>
            <a:stretch>
              <a:fillRect l="-21996" r="-21996"/>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9"/>
          <p:cNvSpPr/>
          <p:nvPr/>
        </p:nvSpPr>
        <p:spPr>
          <a:xfrm>
            <a:off x="12478155" y="7853654"/>
            <a:ext cx="3461093" cy="3458754"/>
          </a:xfrm>
          <a:prstGeom prst="roundRect">
            <a:avLst>
              <a:gd name="adj" fmla="val 10000"/>
            </a:avLst>
          </a:prstGeom>
          <a:solidFill>
            <a:schemeClr val="lt1">
              <a:alpha val="89803"/>
            </a:schemeClr>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9"/>
          <p:cNvSpPr txBox="1"/>
          <p:nvPr/>
        </p:nvSpPr>
        <p:spPr>
          <a:xfrm>
            <a:off x="12573246" y="7948744"/>
            <a:ext cx="3366002" cy="3268574"/>
          </a:xfrm>
          <a:prstGeom prst="rect">
            <a:avLst/>
          </a:prstGeom>
          <a:no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chemeClr val="dk1"/>
              </a:buClr>
              <a:buSzPts val="2800"/>
              <a:buFont typeface="Arial"/>
              <a:buNone/>
            </a:pPr>
            <a:r>
              <a:rPr lang="pt-PT" sz="2800" dirty="0">
                <a:solidFill>
                  <a:schemeClr val="dk1"/>
                </a:solidFill>
                <a:latin typeface="Arial"/>
                <a:ea typeface="Arial"/>
                <a:cs typeface="Arial"/>
                <a:sym typeface="Arial"/>
              </a:rPr>
              <a:t>Aumento dos incêndios florestais, causados por secas prolongadas e temperaturas mais elevadas em regiões como o sul da Europa</a:t>
            </a:r>
            <a:r>
              <a:rPr lang="en-GB" sz="2800" dirty="0">
                <a:solidFill>
                  <a:schemeClr val="dk1"/>
                </a:solidFill>
                <a:latin typeface="Arial"/>
                <a:ea typeface="Arial"/>
                <a:cs typeface="Arial"/>
                <a:sym typeface="Arial"/>
              </a:rPr>
              <a:t>.</a:t>
            </a:r>
            <a:endParaRPr sz="2800" dirty="0">
              <a:solidFill>
                <a:schemeClr val="dk1"/>
              </a:solidFill>
              <a:latin typeface="Arial"/>
              <a:ea typeface="Arial"/>
              <a:cs typeface="Arial"/>
              <a:sym typeface="Arial"/>
            </a:endParaRPr>
          </a:p>
        </p:txBody>
      </p:sp>
      <p:sp>
        <p:nvSpPr>
          <p:cNvPr id="255" name="Google Shape;255;p19"/>
          <p:cNvSpPr/>
          <p:nvPr/>
        </p:nvSpPr>
        <p:spPr>
          <a:xfrm>
            <a:off x="8294498" y="6811418"/>
            <a:ext cx="5260265" cy="767476"/>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9"/>
          <p:cNvSpPr txBox="1"/>
          <p:nvPr/>
        </p:nvSpPr>
        <p:spPr>
          <a:xfrm>
            <a:off x="8294498" y="6811418"/>
            <a:ext cx="5260265" cy="767476"/>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en-GB" sz="3600" b="1" dirty="0">
                <a:solidFill>
                  <a:schemeClr val="lt1"/>
                </a:solidFill>
                <a:latin typeface="Arial"/>
                <a:ea typeface="Arial"/>
                <a:cs typeface="Arial"/>
                <a:sym typeface="Arial"/>
              </a:rPr>
              <a:t>Turismo rural</a:t>
            </a:r>
            <a:endParaRPr sz="3600" dirty="0">
              <a:solidFill>
                <a:schemeClr val="lt1"/>
              </a:solidFill>
              <a:latin typeface="Arial"/>
              <a:ea typeface="Arial"/>
              <a:cs typeface="Arial"/>
              <a:sym typeface="Arial"/>
            </a:endParaRPr>
          </a:p>
        </p:txBody>
      </p:sp>
      <p:sp>
        <p:nvSpPr>
          <p:cNvPr id="257" name="Google Shape;257;p19"/>
          <p:cNvSpPr/>
          <p:nvPr/>
        </p:nvSpPr>
        <p:spPr>
          <a:xfrm>
            <a:off x="16168713" y="7661270"/>
            <a:ext cx="5260265" cy="4456991"/>
          </a:xfrm>
          <a:prstGeom prst="rect">
            <a:avLst/>
          </a:prstGeom>
          <a:blipFill rotWithShape="1">
            <a:blip r:embed="rId5">
              <a:alphaModFix/>
            </a:blip>
            <a:stretch>
              <a:fillRect l="-16997" r="-16998"/>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9"/>
          <p:cNvSpPr/>
          <p:nvPr/>
        </p:nvSpPr>
        <p:spPr>
          <a:xfrm>
            <a:off x="20728504" y="8146522"/>
            <a:ext cx="3476202" cy="2873018"/>
          </a:xfrm>
          <a:prstGeom prst="roundRect">
            <a:avLst>
              <a:gd name="adj" fmla="val 10000"/>
            </a:avLst>
          </a:prstGeom>
          <a:solidFill>
            <a:schemeClr val="lt1">
              <a:alpha val="89803"/>
            </a:schemeClr>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9"/>
          <p:cNvSpPr txBox="1"/>
          <p:nvPr/>
        </p:nvSpPr>
        <p:spPr>
          <a:xfrm>
            <a:off x="20801562" y="8219579"/>
            <a:ext cx="3403144" cy="2726904"/>
          </a:xfrm>
          <a:prstGeom prst="rect">
            <a:avLst/>
          </a:prstGeom>
          <a:no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chemeClr val="dk1"/>
              </a:buClr>
              <a:buSzPts val="2800"/>
              <a:buFont typeface="Arial"/>
              <a:buNone/>
            </a:pPr>
            <a:r>
              <a:rPr lang="pt-PT" sz="2800" dirty="0">
                <a:solidFill>
                  <a:schemeClr val="dk1"/>
                </a:solidFill>
                <a:latin typeface="Arial"/>
                <a:ea typeface="Arial"/>
                <a:cs typeface="Arial"/>
                <a:sym typeface="Arial"/>
              </a:rPr>
              <a:t>Mudanças nos habitats das plantas e dos animais, com as espécies a migrarem para sobreviver.</a:t>
            </a:r>
            <a:endParaRPr sz="2800" dirty="0">
              <a:solidFill>
                <a:schemeClr val="dk1"/>
              </a:solidFill>
              <a:latin typeface="Arial"/>
              <a:ea typeface="Arial"/>
              <a:cs typeface="Arial"/>
              <a:sym typeface="Arial"/>
            </a:endParaRPr>
          </a:p>
        </p:txBody>
      </p:sp>
      <p:sp>
        <p:nvSpPr>
          <p:cNvPr id="260" name="Google Shape;260;p19"/>
          <p:cNvSpPr/>
          <p:nvPr/>
        </p:nvSpPr>
        <p:spPr>
          <a:xfrm>
            <a:off x="16168713" y="6811418"/>
            <a:ext cx="5260265" cy="767476"/>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9"/>
          <p:cNvSpPr txBox="1"/>
          <p:nvPr/>
        </p:nvSpPr>
        <p:spPr>
          <a:xfrm>
            <a:off x="16168713" y="6811418"/>
            <a:ext cx="5260265" cy="767476"/>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en-GB" sz="3600" b="1" dirty="0" err="1">
                <a:solidFill>
                  <a:schemeClr val="lt1"/>
                </a:solidFill>
                <a:latin typeface="Arial"/>
                <a:ea typeface="Arial"/>
                <a:cs typeface="Arial"/>
                <a:sym typeface="Arial"/>
              </a:rPr>
              <a:t>Ecoturismo</a:t>
            </a:r>
            <a:endParaRPr sz="3600" dirty="0">
              <a:solidFill>
                <a:schemeClr val="lt1"/>
              </a:solidFill>
              <a:latin typeface="Arial"/>
              <a:ea typeface="Arial"/>
              <a:cs typeface="Arial"/>
              <a:sym typeface="Arial"/>
            </a:endParaRPr>
          </a:p>
        </p:txBody>
      </p:sp>
      <p:sp>
        <p:nvSpPr>
          <p:cNvPr id="262" name="Google Shape;262;p19"/>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GB" b="1" dirty="0"/>
              <a:t>5. </a:t>
            </a:r>
            <a:r>
              <a:rPr lang="en-GB" b="1" dirty="0" err="1"/>
              <a:t>Tipos</a:t>
            </a:r>
            <a:r>
              <a:rPr lang="en-GB" b="1" dirty="0"/>
              <a:t> de turismo </a:t>
            </a:r>
            <a:r>
              <a:rPr lang="en-GB" b="1" dirty="0" err="1"/>
              <a:t>afetados</a:t>
            </a:r>
            <a:endParaRPr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9" name="Google Shape;269;p20"/>
          <p:cNvSpPr/>
          <p:nvPr/>
        </p:nvSpPr>
        <p:spPr>
          <a:xfrm>
            <a:off x="12704302" y="1970812"/>
            <a:ext cx="4976731" cy="4216754"/>
          </a:xfrm>
          <a:prstGeom prst="rect">
            <a:avLst/>
          </a:prstGeom>
          <a:blipFill rotWithShape="1">
            <a:blip r:embed="rId3">
              <a:alphaModFix/>
            </a:blip>
            <a:stretch>
              <a:fillRect l="-11999" r="-11997"/>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0"/>
          <p:cNvSpPr/>
          <p:nvPr/>
        </p:nvSpPr>
        <p:spPr>
          <a:xfrm>
            <a:off x="16378487" y="1904801"/>
            <a:ext cx="5172666" cy="3768374"/>
          </a:xfrm>
          <a:prstGeom prst="roundRect">
            <a:avLst>
              <a:gd name="adj" fmla="val 10000"/>
            </a:avLst>
          </a:prstGeom>
          <a:solidFill>
            <a:schemeClr val="lt1">
              <a:alpha val="89803"/>
            </a:schemeClr>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0"/>
          <p:cNvSpPr txBox="1"/>
          <p:nvPr/>
        </p:nvSpPr>
        <p:spPr>
          <a:xfrm>
            <a:off x="16485087" y="2011400"/>
            <a:ext cx="4976731" cy="3555176"/>
          </a:xfrm>
          <a:prstGeom prst="rect">
            <a:avLst/>
          </a:prstGeom>
          <a:noFill/>
          <a:ln>
            <a:noFill/>
          </a:ln>
        </p:spPr>
        <p:txBody>
          <a:bodyPr spcFirstLastPara="1" wrap="square" lIns="106675" tIns="106675" rIns="106675" bIns="106675" anchor="ctr" anchorCtr="0">
            <a:noAutofit/>
          </a:bodyPr>
          <a:lstStyle/>
          <a:p>
            <a:pPr lvl="0">
              <a:lnSpc>
                <a:spcPct val="90000"/>
              </a:lnSpc>
              <a:buClr>
                <a:schemeClr val="dk1"/>
              </a:buClr>
              <a:buSzPts val="2800"/>
            </a:pPr>
            <a:r>
              <a:rPr lang="pt-PT" sz="2800" dirty="0">
                <a:solidFill>
                  <a:schemeClr val="dk1"/>
                </a:solidFill>
                <a:latin typeface="Arial"/>
                <a:ea typeface="Arial"/>
                <a:cs typeface="Arial"/>
                <a:sym typeface="Arial"/>
              </a:rPr>
              <a:t>As cidades de todo o mundo enfrentam ameaças como o calor extremo, a escassez de água e inundações frequentes, enquanto as zonas urbanas costeiras estão adicionalmente expostas à subida do nível do mar </a:t>
            </a:r>
            <a:endParaRPr sz="2800" dirty="0">
              <a:solidFill>
                <a:schemeClr val="dk1"/>
              </a:solidFill>
              <a:latin typeface="Arial"/>
              <a:ea typeface="Arial"/>
              <a:cs typeface="Arial"/>
              <a:sym typeface="Arial"/>
            </a:endParaRPr>
          </a:p>
        </p:txBody>
      </p:sp>
      <p:sp>
        <p:nvSpPr>
          <p:cNvPr id="272" name="Google Shape;272;p20"/>
          <p:cNvSpPr/>
          <p:nvPr/>
        </p:nvSpPr>
        <p:spPr>
          <a:xfrm>
            <a:off x="12704302" y="1166768"/>
            <a:ext cx="4976731" cy="72610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0"/>
          <p:cNvSpPr txBox="1"/>
          <p:nvPr/>
        </p:nvSpPr>
        <p:spPr>
          <a:xfrm>
            <a:off x="12704302" y="1166768"/>
            <a:ext cx="4976731" cy="726108"/>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chemeClr val="lt1"/>
              </a:buClr>
              <a:buSzPts val="3500"/>
              <a:buFont typeface="Arial"/>
              <a:buNone/>
            </a:pPr>
            <a:r>
              <a:rPr lang="en-GB" sz="3500" b="1" dirty="0">
                <a:solidFill>
                  <a:schemeClr val="lt1"/>
                </a:solidFill>
                <a:latin typeface="Arial"/>
                <a:ea typeface="Arial"/>
                <a:cs typeface="Arial"/>
                <a:sym typeface="Arial"/>
              </a:rPr>
              <a:t>Turismo </a:t>
            </a:r>
            <a:r>
              <a:rPr lang="en-GB" sz="3500" b="1" dirty="0" err="1">
                <a:solidFill>
                  <a:schemeClr val="lt1"/>
                </a:solidFill>
                <a:latin typeface="Arial"/>
                <a:ea typeface="Arial"/>
                <a:cs typeface="Arial"/>
                <a:sym typeface="Arial"/>
              </a:rPr>
              <a:t>urbano</a:t>
            </a:r>
            <a:endParaRPr sz="3500" dirty="0">
              <a:solidFill>
                <a:schemeClr val="lt1"/>
              </a:solidFill>
              <a:latin typeface="Arial"/>
              <a:ea typeface="Arial"/>
              <a:cs typeface="Arial"/>
              <a:sym typeface="Arial"/>
            </a:endParaRPr>
          </a:p>
        </p:txBody>
      </p:sp>
      <p:sp>
        <p:nvSpPr>
          <p:cNvPr id="274" name="Google Shape;274;p20"/>
          <p:cNvSpPr/>
          <p:nvPr/>
        </p:nvSpPr>
        <p:spPr>
          <a:xfrm>
            <a:off x="8328231" y="7818967"/>
            <a:ext cx="4976731" cy="4216754"/>
          </a:xfrm>
          <a:prstGeom prst="rect">
            <a:avLst/>
          </a:prstGeom>
          <a:blipFill rotWithShape="1">
            <a:blip r:embed="rId4">
              <a:alphaModFix/>
            </a:blip>
            <a:stretch>
              <a:fillRect l="-13997" r="-13999"/>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0"/>
          <p:cNvSpPr/>
          <p:nvPr/>
        </p:nvSpPr>
        <p:spPr>
          <a:xfrm>
            <a:off x="11907302" y="7772543"/>
            <a:ext cx="4767051" cy="3729198"/>
          </a:xfrm>
          <a:prstGeom prst="roundRect">
            <a:avLst>
              <a:gd name="adj" fmla="val 10000"/>
            </a:avLst>
          </a:prstGeom>
          <a:solidFill>
            <a:schemeClr val="lt1">
              <a:alpha val="89803"/>
            </a:schemeClr>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0"/>
          <p:cNvSpPr txBox="1"/>
          <p:nvPr/>
        </p:nvSpPr>
        <p:spPr>
          <a:xfrm>
            <a:off x="12016525" y="7881767"/>
            <a:ext cx="4468561" cy="3510750"/>
          </a:xfrm>
          <a:prstGeom prst="rect">
            <a:avLst/>
          </a:prstGeom>
          <a:no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chemeClr val="dk1"/>
              </a:buClr>
              <a:buSzPts val="2800"/>
              <a:buFont typeface="Arial"/>
              <a:buNone/>
            </a:pPr>
            <a:r>
              <a:rPr lang="pt-PT" sz="2800" dirty="0">
                <a:solidFill>
                  <a:schemeClr val="dk1"/>
                </a:solidFill>
                <a:latin typeface="Arial"/>
                <a:ea typeface="Arial"/>
                <a:cs typeface="Arial"/>
                <a:sym typeface="Arial"/>
              </a:rPr>
              <a:t>A subida do nível do mar e os fenómenos meteorológicos extremos colocam em risco tanto as praias como as infraestruturas costeiras, frequentadas por centenas de milhões de turistas todos os anos</a:t>
            </a:r>
            <a:endParaRPr sz="2800" dirty="0">
              <a:solidFill>
                <a:schemeClr val="dk1"/>
              </a:solidFill>
              <a:latin typeface="Arial"/>
              <a:ea typeface="Arial"/>
              <a:cs typeface="Arial"/>
              <a:sym typeface="Arial"/>
            </a:endParaRPr>
          </a:p>
        </p:txBody>
      </p:sp>
      <p:sp>
        <p:nvSpPr>
          <p:cNvPr id="277" name="Google Shape;277;p20"/>
          <p:cNvSpPr/>
          <p:nvPr/>
        </p:nvSpPr>
        <p:spPr>
          <a:xfrm>
            <a:off x="8328231" y="6848535"/>
            <a:ext cx="4976731" cy="1058884"/>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0"/>
          <p:cNvSpPr txBox="1"/>
          <p:nvPr/>
        </p:nvSpPr>
        <p:spPr>
          <a:xfrm>
            <a:off x="8328231" y="6848535"/>
            <a:ext cx="4976731" cy="1058884"/>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chemeClr val="lt1"/>
              </a:buClr>
              <a:buSzPts val="3500"/>
              <a:buFont typeface="Arial"/>
              <a:buNone/>
            </a:pPr>
            <a:r>
              <a:rPr lang="pt-PT" sz="3500" b="1" dirty="0">
                <a:solidFill>
                  <a:schemeClr val="lt1"/>
                </a:solidFill>
                <a:latin typeface="Arial"/>
                <a:ea typeface="Arial"/>
                <a:cs typeface="Arial"/>
                <a:sym typeface="Arial"/>
              </a:rPr>
              <a:t>Turismo costeiro, marítimo e fluvial</a:t>
            </a:r>
            <a:endParaRPr sz="3500" dirty="0">
              <a:solidFill>
                <a:schemeClr val="lt1"/>
              </a:solidFill>
              <a:latin typeface="Arial"/>
              <a:ea typeface="Arial"/>
              <a:cs typeface="Arial"/>
              <a:sym typeface="Arial"/>
            </a:endParaRPr>
          </a:p>
        </p:txBody>
      </p:sp>
      <p:sp>
        <p:nvSpPr>
          <p:cNvPr id="279" name="Google Shape;279;p20"/>
          <p:cNvSpPr/>
          <p:nvPr/>
        </p:nvSpPr>
        <p:spPr>
          <a:xfrm>
            <a:off x="16781526" y="7807463"/>
            <a:ext cx="4976731" cy="4216754"/>
          </a:xfrm>
          <a:prstGeom prst="rect">
            <a:avLst/>
          </a:prstGeom>
          <a:blipFill rotWithShape="1">
            <a:blip r:embed="rId5">
              <a:alphaModFix/>
            </a:blip>
            <a:stretch>
              <a:fillRect l="-20998" r="-20998"/>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0"/>
          <p:cNvSpPr/>
          <p:nvPr/>
        </p:nvSpPr>
        <p:spPr>
          <a:xfrm>
            <a:off x="20795962" y="7871150"/>
            <a:ext cx="3390814" cy="3508976"/>
          </a:xfrm>
          <a:prstGeom prst="roundRect">
            <a:avLst>
              <a:gd name="adj" fmla="val 10000"/>
            </a:avLst>
          </a:prstGeom>
          <a:solidFill>
            <a:schemeClr val="lt1">
              <a:alpha val="89803"/>
            </a:schemeClr>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0"/>
          <p:cNvSpPr txBox="1"/>
          <p:nvPr/>
        </p:nvSpPr>
        <p:spPr>
          <a:xfrm>
            <a:off x="20882629" y="7957817"/>
            <a:ext cx="3390814" cy="3335642"/>
          </a:xfrm>
          <a:prstGeom prst="rect">
            <a:avLst/>
          </a:prstGeom>
          <a:no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chemeClr val="dk1"/>
              </a:buClr>
              <a:buSzPts val="2800"/>
              <a:buFont typeface="Arial"/>
              <a:buNone/>
            </a:pPr>
            <a:r>
              <a:rPr lang="pt-PT" sz="2800" dirty="0">
                <a:solidFill>
                  <a:schemeClr val="dk1"/>
                </a:solidFill>
                <a:latin typeface="Arial"/>
                <a:ea typeface="Arial"/>
                <a:cs typeface="Arial"/>
                <a:sym typeface="Arial"/>
              </a:rPr>
              <a:t>O aumento da temperatura dos oceanos ameaça a saúde dos ecossistemas de recife e altera a distribuição dos peixes e da vida marinha.</a:t>
            </a:r>
            <a:endParaRPr sz="2800" dirty="0">
              <a:solidFill>
                <a:schemeClr val="dk1"/>
              </a:solidFill>
              <a:latin typeface="Arial"/>
              <a:ea typeface="Arial"/>
              <a:cs typeface="Arial"/>
              <a:sym typeface="Arial"/>
            </a:endParaRPr>
          </a:p>
        </p:txBody>
      </p:sp>
      <p:sp>
        <p:nvSpPr>
          <p:cNvPr id="282" name="Google Shape;282;p20"/>
          <p:cNvSpPr/>
          <p:nvPr/>
        </p:nvSpPr>
        <p:spPr>
          <a:xfrm>
            <a:off x="16781526" y="6872883"/>
            <a:ext cx="4976731" cy="987180"/>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0"/>
          <p:cNvSpPr txBox="1"/>
          <p:nvPr/>
        </p:nvSpPr>
        <p:spPr>
          <a:xfrm>
            <a:off x="16781526" y="6872883"/>
            <a:ext cx="4976731" cy="987180"/>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chemeClr val="lt1"/>
              </a:buClr>
              <a:buSzPts val="3500"/>
              <a:buFont typeface="Arial"/>
              <a:buNone/>
            </a:pPr>
            <a:r>
              <a:rPr lang="pt-PT" sz="3500" b="1" dirty="0">
                <a:solidFill>
                  <a:schemeClr val="lt1"/>
                </a:solidFill>
                <a:latin typeface="Arial"/>
                <a:ea typeface="Arial"/>
                <a:cs typeface="Arial"/>
                <a:sym typeface="Arial"/>
              </a:rPr>
              <a:t>Turismo marítimo e de vida marinha</a:t>
            </a:r>
            <a:endParaRPr sz="3500" dirty="0">
              <a:solidFill>
                <a:schemeClr val="lt1"/>
              </a:solidFill>
              <a:latin typeface="Arial"/>
              <a:ea typeface="Arial"/>
              <a:cs typeface="Arial"/>
              <a:sym typeface="Arial"/>
            </a:endParaRPr>
          </a:p>
        </p:txBody>
      </p:sp>
      <p:sp>
        <p:nvSpPr>
          <p:cNvPr id="284" name="Google Shape;284;p20"/>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GB" b="1" dirty="0"/>
              <a:t>5. </a:t>
            </a:r>
            <a:r>
              <a:rPr lang="en-GB" b="1" dirty="0" err="1"/>
              <a:t>Tipos</a:t>
            </a:r>
            <a:r>
              <a:rPr lang="en-GB" b="1" dirty="0"/>
              <a:t> de turismo </a:t>
            </a:r>
            <a:r>
              <a:rPr lang="en-GB" b="1" dirty="0" err="1"/>
              <a:t>afetados</a:t>
            </a:r>
            <a:endParaRPr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21"/>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p>
            <a:pPr lvl="0"/>
            <a:r>
              <a:rPr lang="en-GB" b="1" dirty="0"/>
              <a:t>5. </a:t>
            </a:r>
            <a:r>
              <a:rPr lang="en-GB" b="1" dirty="0" err="1"/>
              <a:t>Tipos</a:t>
            </a:r>
            <a:r>
              <a:rPr lang="en-GB" b="1" dirty="0"/>
              <a:t> de turismo </a:t>
            </a:r>
            <a:r>
              <a:rPr lang="en-GB" b="1" dirty="0" err="1"/>
              <a:t>afetados</a:t>
            </a:r>
            <a:endParaRPr b="1" dirty="0"/>
          </a:p>
        </p:txBody>
      </p:sp>
      <p:pic>
        <p:nvPicPr>
          <p:cNvPr id="291" name="Google Shape;291;p21" title="Coastal and Marine Tourism Sector | Pressures on the ocean and possible solutions">
            <a:hlinkClick r:id="rId3"/>
          </p:cNvPr>
          <p:cNvPicPr preferRelativeResize="0"/>
          <p:nvPr/>
        </p:nvPicPr>
        <p:blipFill rotWithShape="1">
          <a:blip r:embed="rId4">
            <a:alphaModFix/>
          </a:blip>
          <a:srcRect/>
          <a:stretch/>
        </p:blipFill>
        <p:spPr>
          <a:xfrm>
            <a:off x="8382001" y="2552700"/>
            <a:ext cx="15240000" cy="8610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1"/>
                                        </p:tgtEl>
                                        <p:attrNameLst>
                                          <p:attrName>style.visibility</p:attrName>
                                        </p:attrNameLst>
                                      </p:cBhvr>
                                      <p:to>
                                        <p:strVal val="visible"/>
                                      </p:to>
                                    </p:set>
                                    <p:animEffect transition="in" filter="fade">
                                      <p:cBhvr>
                                        <p:cTn id="7" dur="1"/>
                                        <p:tgtEl>
                                          <p:spTgt spid="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22"/>
          <p:cNvSpPr txBox="1">
            <a:spLocks noGrp="1"/>
          </p:cNvSpPr>
          <p:nvPr>
            <p:ph type="title"/>
          </p:nvPr>
        </p:nvSpPr>
        <p:spPr>
          <a:xfrm>
            <a:off x="761999" y="1523999"/>
            <a:ext cx="5467351" cy="5693229"/>
          </a:xfrm>
          <a:prstGeom prst="rect">
            <a:avLst/>
          </a:prstGeom>
          <a:noFill/>
          <a:ln>
            <a:noFill/>
          </a:ln>
        </p:spPr>
        <p:txBody>
          <a:bodyPr spcFirstLastPara="1" wrap="square" lIns="0" tIns="0" rIns="0" bIns="0" anchor="t" anchorCtr="0">
            <a:normAutofit/>
          </a:bodyPr>
          <a:lstStyle/>
          <a:p>
            <a:pPr lvl="0"/>
            <a:r>
              <a:rPr lang="en-GB" b="1" dirty="0"/>
              <a:t>5. </a:t>
            </a:r>
            <a:r>
              <a:rPr lang="en-GB" b="1" dirty="0" err="1"/>
              <a:t>Tipos</a:t>
            </a:r>
            <a:r>
              <a:rPr lang="en-GB" b="1" dirty="0"/>
              <a:t> de turismo </a:t>
            </a:r>
            <a:r>
              <a:rPr lang="en-GB" b="1" dirty="0" err="1"/>
              <a:t>afetados</a:t>
            </a:r>
            <a:r>
              <a:rPr lang="en-GB" b="1" dirty="0"/>
              <a:t> – </a:t>
            </a:r>
            <a:r>
              <a:rPr lang="en-GB" b="1" dirty="0" err="1"/>
              <a:t>atividade</a:t>
            </a:r>
            <a:endParaRPr b="1" dirty="0"/>
          </a:p>
        </p:txBody>
      </p:sp>
      <p:sp>
        <p:nvSpPr>
          <p:cNvPr id="298" name="Google Shape;298;p22"/>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5600"/>
              <a:buNone/>
            </a:pPr>
            <a:r>
              <a:rPr lang="pt-PT" dirty="0"/>
              <a:t>Por favor, formem equipas e identifiquem os cinco impactos que consideram mais críticos para o vosso mercado específico e apresentem soluções a curto prazo para mitigar esses riscos.</a:t>
            </a:r>
          </a:p>
          <a:p>
            <a:pPr marL="0" lvl="0" indent="0" algn="l" rtl="0">
              <a:lnSpc>
                <a:spcPct val="90000"/>
              </a:lnSpc>
              <a:spcBef>
                <a:spcPts val="0"/>
              </a:spcBef>
              <a:spcAft>
                <a:spcPts val="0"/>
              </a:spcAft>
              <a:buClr>
                <a:srgbClr val="323232"/>
              </a:buClr>
              <a:buSzPts val="5600"/>
              <a:buNone/>
            </a:pPr>
            <a:endParaRPr lang="pt-PT" dirty="0"/>
          </a:p>
          <a:p>
            <a:pPr marL="0" lvl="0" indent="0" algn="l" rtl="0">
              <a:lnSpc>
                <a:spcPct val="90000"/>
              </a:lnSpc>
              <a:spcBef>
                <a:spcPts val="0"/>
              </a:spcBef>
              <a:spcAft>
                <a:spcPts val="0"/>
              </a:spcAft>
              <a:buClr>
                <a:srgbClr val="323232"/>
              </a:buClr>
              <a:buSzPts val="5600"/>
              <a:buNone/>
            </a:pPr>
            <a:endParaRPr lang="pt-PT" dirty="0"/>
          </a:p>
          <a:p>
            <a:pPr marL="0" lvl="0" indent="0" algn="l" rtl="0">
              <a:lnSpc>
                <a:spcPct val="90000"/>
              </a:lnSpc>
              <a:spcBef>
                <a:spcPts val="0"/>
              </a:spcBef>
              <a:spcAft>
                <a:spcPts val="0"/>
              </a:spcAft>
              <a:buClr>
                <a:srgbClr val="323232"/>
              </a:buClr>
              <a:buSzPts val="5600"/>
              <a:buNone/>
            </a:pPr>
            <a:r>
              <a:rPr lang="pt-PT" dirty="0"/>
              <a:t>Por favor, escolham um tipo de turismo relevante para o vosso negócio e elaborem um breve relatório sobre três riscos físicos e duas oportunidades de adaptação.</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23"/>
          <p:cNvSpPr txBox="1">
            <a:spLocks noGrp="1"/>
          </p:cNvSpPr>
          <p:nvPr>
            <p:ph type="title"/>
          </p:nvPr>
        </p:nvSpPr>
        <p:spPr>
          <a:xfrm>
            <a:off x="762001" y="5657851"/>
            <a:ext cx="18407742"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GB" b="1" dirty="0"/>
              <a:t>C. </a:t>
            </a:r>
            <a:r>
              <a:rPr lang="pt-PT" b="1" dirty="0"/>
              <a:t>Estratégias de adaptação e mitigação</a:t>
            </a:r>
            <a:endParaRPr dirty="0"/>
          </a:p>
        </p:txBody>
      </p:sp>
      <p:sp>
        <p:nvSpPr>
          <p:cNvPr id="304" name="Google Shape;304;p23"/>
          <p:cNvSpPr/>
          <p:nvPr/>
        </p:nvSpPr>
        <p:spPr>
          <a:xfrm>
            <a:off x="603848" y="9661585"/>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4"/>
          <p:cNvSpPr txBox="1">
            <a:spLocks noGrp="1"/>
          </p:cNvSpPr>
          <p:nvPr>
            <p:ph type="body" idx="1"/>
          </p:nvPr>
        </p:nvSpPr>
        <p:spPr>
          <a:xfrm>
            <a:off x="495299" y="4229100"/>
            <a:ext cx="11499477" cy="8382000"/>
          </a:xfrm>
          <a:prstGeom prst="rect">
            <a:avLst/>
          </a:prstGeom>
          <a:noFill/>
          <a:ln>
            <a:noFill/>
          </a:ln>
        </p:spPr>
        <p:txBody>
          <a:bodyPr spcFirstLastPara="1" wrap="square" lIns="0" tIns="0" rIns="0" bIns="0" anchor="t" anchorCtr="0">
            <a:normAutofit lnSpcReduction="10000"/>
          </a:bodyPr>
          <a:lstStyle/>
          <a:p>
            <a:pPr marL="0" lvl="0" indent="0" algn="l" rtl="0">
              <a:lnSpc>
                <a:spcPct val="170000"/>
              </a:lnSpc>
              <a:spcBef>
                <a:spcPts val="2000"/>
              </a:spcBef>
              <a:spcAft>
                <a:spcPts val="0"/>
              </a:spcAft>
              <a:buClr>
                <a:srgbClr val="323232"/>
              </a:buClr>
              <a:buSzPts val="2800"/>
              <a:buNone/>
            </a:pPr>
            <a:r>
              <a:rPr lang="pt-PT" sz="2800" b="1" dirty="0"/>
              <a:t>Principais objetivos:</a:t>
            </a:r>
          </a:p>
          <a:p>
            <a:pPr marL="457200" lvl="0" indent="-457200" algn="l" rtl="0">
              <a:lnSpc>
                <a:spcPct val="170000"/>
              </a:lnSpc>
              <a:spcBef>
                <a:spcPts val="2000"/>
              </a:spcBef>
              <a:spcAft>
                <a:spcPts val="0"/>
              </a:spcAft>
              <a:buClr>
                <a:srgbClr val="323232"/>
              </a:buClr>
              <a:buSzPts val="2800"/>
              <a:buChar char="•"/>
            </a:pPr>
            <a:r>
              <a:rPr lang="pt-PT" sz="2800" b="1" dirty="0"/>
              <a:t>Reduzir as vulnerabilidades climáticas</a:t>
            </a:r>
            <a:r>
              <a:rPr lang="pt-PT" sz="2800" dirty="0"/>
              <a:t>, identificando os principais riscos que afetarão o setor.</a:t>
            </a:r>
          </a:p>
          <a:p>
            <a:pPr marL="457200" lvl="0" indent="-457200" algn="l" rtl="0">
              <a:lnSpc>
                <a:spcPct val="170000"/>
              </a:lnSpc>
              <a:spcBef>
                <a:spcPts val="2000"/>
              </a:spcBef>
              <a:spcAft>
                <a:spcPts val="0"/>
              </a:spcAft>
              <a:buClr>
                <a:srgbClr val="323232"/>
              </a:buClr>
              <a:buSzPts val="2800"/>
              <a:buChar char="•"/>
            </a:pPr>
            <a:r>
              <a:rPr lang="pt-PT" sz="2800" b="1" dirty="0"/>
              <a:t>Reestruturar</a:t>
            </a:r>
            <a:r>
              <a:rPr lang="pt-PT" sz="2800" dirty="0"/>
              <a:t> os produtos e experiências turísticas.</a:t>
            </a:r>
          </a:p>
          <a:p>
            <a:pPr marL="457200" lvl="0" indent="-457200" algn="l" rtl="0">
              <a:lnSpc>
                <a:spcPct val="170000"/>
              </a:lnSpc>
              <a:spcBef>
                <a:spcPts val="2000"/>
              </a:spcBef>
              <a:spcAft>
                <a:spcPts val="0"/>
              </a:spcAft>
              <a:buClr>
                <a:srgbClr val="323232"/>
              </a:buClr>
              <a:buSzPts val="2800"/>
              <a:buChar char="•"/>
            </a:pPr>
            <a:r>
              <a:rPr lang="pt-PT" sz="2800" b="1" dirty="0"/>
              <a:t>Minimizar os impactos económicos</a:t>
            </a:r>
            <a:r>
              <a:rPr lang="pt-PT" sz="2800" dirty="0"/>
              <a:t>, uma vez que adaptar o produto turístico às alterações climáticas terá um custo menor do que lidar com o problema climático quando este se tornar mais grave.</a:t>
            </a:r>
          </a:p>
          <a:p>
            <a:pPr marL="457200" lvl="0" indent="-457200" algn="l" rtl="0">
              <a:lnSpc>
                <a:spcPct val="170000"/>
              </a:lnSpc>
              <a:spcBef>
                <a:spcPts val="2000"/>
              </a:spcBef>
              <a:spcAft>
                <a:spcPts val="0"/>
              </a:spcAft>
              <a:buClr>
                <a:srgbClr val="323232"/>
              </a:buClr>
              <a:buSzPts val="2800"/>
              <a:buChar char="•"/>
            </a:pPr>
            <a:r>
              <a:rPr lang="pt-PT" sz="2800" b="1" dirty="0"/>
              <a:t>Integrar práticas sustentáveis </a:t>
            </a:r>
            <a:r>
              <a:rPr lang="pt-PT" sz="2800" dirty="0"/>
              <a:t>no setor do turismo.</a:t>
            </a:r>
          </a:p>
          <a:p>
            <a:pPr marL="457200" lvl="0" indent="-457200" algn="l" rtl="0">
              <a:lnSpc>
                <a:spcPct val="170000"/>
              </a:lnSpc>
              <a:spcBef>
                <a:spcPts val="2000"/>
              </a:spcBef>
              <a:spcAft>
                <a:spcPts val="0"/>
              </a:spcAft>
              <a:buClr>
                <a:srgbClr val="323232"/>
              </a:buClr>
              <a:buSzPts val="2800"/>
              <a:buChar char="•"/>
            </a:pPr>
            <a:r>
              <a:rPr lang="pt-PT" sz="2800" b="1" dirty="0"/>
              <a:t>Reforçar as relações</a:t>
            </a:r>
            <a:r>
              <a:rPr lang="pt-PT" sz="2800" dirty="0"/>
              <a:t> com a comunidade e os clientes, com foco na transparência e no envolvimento das partes interessadas</a:t>
            </a:r>
          </a:p>
        </p:txBody>
      </p:sp>
      <p:grpSp>
        <p:nvGrpSpPr>
          <p:cNvPr id="310" name="Google Shape;310;p24"/>
          <p:cNvGrpSpPr/>
          <p:nvPr/>
        </p:nvGrpSpPr>
        <p:grpSpPr>
          <a:xfrm>
            <a:off x="12602808" y="4236829"/>
            <a:ext cx="8744205" cy="8861840"/>
            <a:chOff x="2315420" y="7729"/>
            <a:chExt cx="8744205" cy="8861840"/>
          </a:xfrm>
        </p:grpSpPr>
        <p:sp>
          <p:nvSpPr>
            <p:cNvPr id="311" name="Google Shape;311;p24"/>
            <p:cNvSpPr/>
            <p:nvPr/>
          </p:nvSpPr>
          <p:spPr>
            <a:xfrm>
              <a:off x="6234788" y="1138360"/>
              <a:ext cx="871268" cy="91440"/>
            </a:xfrm>
            <a:custGeom>
              <a:avLst/>
              <a:gdLst/>
              <a:ahLst/>
              <a:cxnLst/>
              <a:rect l="l" t="t" r="r" b="b"/>
              <a:pathLst>
                <a:path w="120000" h="120000" extrusionOk="0">
                  <a:moveTo>
                    <a:pt x="0" y="60000"/>
                  </a:moveTo>
                  <a:lnTo>
                    <a:pt x="120000" y="6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4"/>
            <p:cNvSpPr txBox="1"/>
            <p:nvPr/>
          </p:nvSpPr>
          <p:spPr>
            <a:xfrm>
              <a:off x="6647876" y="1179566"/>
              <a:ext cx="45093" cy="902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600"/>
                <a:buFont typeface="Arial"/>
                <a:buNone/>
              </a:pPr>
              <a:endParaRPr sz="600">
                <a:solidFill>
                  <a:schemeClr val="lt1"/>
                </a:solidFill>
                <a:latin typeface="Arial"/>
                <a:ea typeface="Arial"/>
                <a:cs typeface="Arial"/>
                <a:sym typeface="Arial"/>
              </a:endParaRPr>
            </a:p>
          </p:txBody>
        </p:sp>
        <p:sp>
          <p:nvSpPr>
            <p:cNvPr id="313" name="Google Shape;313;p24"/>
            <p:cNvSpPr/>
            <p:nvPr/>
          </p:nvSpPr>
          <p:spPr>
            <a:xfrm>
              <a:off x="2315420" y="7729"/>
              <a:ext cx="3921168" cy="2352700"/>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4"/>
            <p:cNvSpPr txBox="1"/>
            <p:nvPr/>
          </p:nvSpPr>
          <p:spPr>
            <a:xfrm>
              <a:off x="2315420" y="7729"/>
              <a:ext cx="3921168" cy="2352700"/>
            </a:xfrm>
            <a:prstGeom prst="rect">
              <a:avLst/>
            </a:prstGeom>
            <a:noFill/>
            <a:ln>
              <a:noFill/>
            </a:ln>
          </p:spPr>
          <p:txBody>
            <a:bodyPr spcFirstLastPara="1" wrap="square" lIns="170675" tIns="170675" rIns="170675" bIns="170675" anchor="t" anchorCtr="0">
              <a:noAutofit/>
            </a:bodyPr>
            <a:lstStyle/>
            <a:p>
              <a:pPr marL="0" marR="0" lvl="0" indent="0" algn="l" rtl="0">
                <a:lnSpc>
                  <a:spcPct val="90000"/>
                </a:lnSpc>
                <a:spcBef>
                  <a:spcPts val="0"/>
                </a:spcBef>
                <a:spcAft>
                  <a:spcPts val="0"/>
                </a:spcAft>
                <a:buClr>
                  <a:schemeClr val="lt1"/>
                </a:buClr>
                <a:buSzPts val="2400"/>
                <a:buFont typeface="Arial"/>
                <a:buNone/>
              </a:pPr>
              <a:r>
                <a:rPr lang="pt-PT" sz="2400" b="1" dirty="0">
                  <a:solidFill>
                    <a:schemeClr val="lt1"/>
                  </a:solidFill>
                  <a:latin typeface="Arial"/>
                  <a:ea typeface="Arial"/>
                  <a:cs typeface="Arial"/>
                  <a:sym typeface="Arial"/>
                </a:rPr>
                <a:t>1. Priorização dos riscos e identificação das vulnerabilidades</a:t>
              </a:r>
            </a:p>
            <a:p>
              <a:pPr marL="0" marR="0" lvl="0" indent="0" algn="l" rtl="0">
                <a:lnSpc>
                  <a:spcPct val="90000"/>
                </a:lnSpc>
                <a:spcBef>
                  <a:spcPts val="0"/>
                </a:spcBef>
                <a:spcAft>
                  <a:spcPts val="0"/>
                </a:spcAft>
                <a:buClr>
                  <a:schemeClr val="lt1"/>
                </a:buClr>
                <a:buSzPts val="2400"/>
                <a:buFont typeface="Arial"/>
                <a:buNone/>
              </a:pPr>
              <a:r>
                <a:rPr lang="pt-PT" sz="1800" b="0" i="0" u="none" strike="noStrike" cap="none" dirty="0">
                  <a:solidFill>
                    <a:schemeClr val="lt1"/>
                  </a:solidFill>
                  <a:latin typeface="Arial"/>
                  <a:ea typeface="Arial"/>
                  <a:cs typeface="Arial"/>
                  <a:sym typeface="Arial"/>
                </a:rPr>
                <a:t>Analisar os riscos, avaliar a gravidade e a probabilidade dos riscos e reduzir ou eliminar os riscos</a:t>
              </a:r>
              <a:endParaRPr sz="1800" b="0" i="0" u="none" strike="noStrike" cap="none" dirty="0">
                <a:solidFill>
                  <a:schemeClr val="lt1"/>
                </a:solidFill>
                <a:latin typeface="Arial"/>
                <a:ea typeface="Arial"/>
                <a:cs typeface="Arial"/>
                <a:sym typeface="Arial"/>
              </a:endParaRPr>
            </a:p>
          </p:txBody>
        </p:sp>
        <p:sp>
          <p:nvSpPr>
            <p:cNvPr id="315" name="Google Shape;315;p24"/>
            <p:cNvSpPr/>
            <p:nvPr/>
          </p:nvSpPr>
          <p:spPr>
            <a:xfrm>
              <a:off x="4276004" y="2358630"/>
              <a:ext cx="4823036" cy="871268"/>
            </a:xfrm>
            <a:custGeom>
              <a:avLst/>
              <a:gdLst/>
              <a:ahLst/>
              <a:cxnLst/>
              <a:rect l="l" t="t" r="r" b="b"/>
              <a:pathLst>
                <a:path w="120000" h="120000" extrusionOk="0">
                  <a:moveTo>
                    <a:pt x="120000" y="0"/>
                  </a:moveTo>
                  <a:lnTo>
                    <a:pt x="120000" y="62355"/>
                  </a:lnTo>
                  <a:lnTo>
                    <a:pt x="0" y="62355"/>
                  </a:lnTo>
                  <a:lnTo>
                    <a:pt x="0" y="12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4"/>
            <p:cNvSpPr txBox="1"/>
            <p:nvPr/>
          </p:nvSpPr>
          <p:spPr>
            <a:xfrm>
              <a:off x="6564857" y="2789751"/>
              <a:ext cx="245331" cy="902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600"/>
                <a:buFont typeface="Arial"/>
                <a:buNone/>
              </a:pPr>
              <a:endParaRPr sz="600">
                <a:solidFill>
                  <a:schemeClr val="lt1"/>
                </a:solidFill>
                <a:latin typeface="Arial"/>
                <a:ea typeface="Arial"/>
                <a:cs typeface="Arial"/>
                <a:sym typeface="Arial"/>
              </a:endParaRPr>
            </a:p>
          </p:txBody>
        </p:sp>
        <p:sp>
          <p:nvSpPr>
            <p:cNvPr id="317" name="Google Shape;317;p24"/>
            <p:cNvSpPr/>
            <p:nvPr/>
          </p:nvSpPr>
          <p:spPr>
            <a:xfrm>
              <a:off x="7138457" y="7729"/>
              <a:ext cx="3921168" cy="2352700"/>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4"/>
            <p:cNvSpPr txBox="1"/>
            <p:nvPr/>
          </p:nvSpPr>
          <p:spPr>
            <a:xfrm>
              <a:off x="7138457" y="7729"/>
              <a:ext cx="3921168" cy="2352700"/>
            </a:xfrm>
            <a:prstGeom prst="rect">
              <a:avLst/>
            </a:prstGeom>
            <a:noFill/>
            <a:ln>
              <a:noFill/>
            </a:ln>
          </p:spPr>
          <p:txBody>
            <a:bodyPr spcFirstLastPara="1" wrap="square" lIns="170675" tIns="170675" rIns="170675" bIns="170675"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GB" sz="2400" b="1" dirty="0">
                  <a:solidFill>
                    <a:schemeClr val="lt1"/>
                  </a:solidFill>
                  <a:latin typeface="Arial"/>
                  <a:ea typeface="Arial"/>
                  <a:cs typeface="Arial"/>
                  <a:sym typeface="Arial"/>
                </a:rPr>
                <a:t>2</a:t>
              </a:r>
              <a:r>
                <a:rPr lang="en-GB" sz="2400" dirty="0">
                  <a:solidFill>
                    <a:schemeClr val="lt1"/>
                  </a:solidFill>
                  <a:latin typeface="Arial"/>
                  <a:ea typeface="Arial"/>
                  <a:cs typeface="Arial"/>
                  <a:sym typeface="Arial"/>
                </a:rPr>
                <a:t>. </a:t>
              </a:r>
              <a:r>
                <a:rPr lang="pt-PT" sz="2400" b="1" dirty="0">
                  <a:solidFill>
                    <a:schemeClr val="lt1"/>
                  </a:solidFill>
                  <a:latin typeface="Arial"/>
                  <a:ea typeface="Arial"/>
                  <a:cs typeface="Arial"/>
                  <a:sym typeface="Arial"/>
                </a:rPr>
                <a:t>Mapeamento da cadeia de abastecimento e dos riscos climáticos</a:t>
              </a:r>
            </a:p>
            <a:p>
              <a:pPr marL="0" marR="0" lvl="0" indent="0" algn="l" rtl="0">
                <a:lnSpc>
                  <a:spcPct val="90000"/>
                </a:lnSpc>
                <a:spcBef>
                  <a:spcPts val="0"/>
                </a:spcBef>
                <a:spcAft>
                  <a:spcPts val="0"/>
                </a:spcAft>
                <a:buClr>
                  <a:schemeClr val="lt1"/>
                </a:buClr>
                <a:buSzPts val="2400"/>
                <a:buFont typeface="Arial"/>
                <a:buNone/>
              </a:pPr>
              <a:r>
                <a:rPr lang="pt-PT" sz="1800" dirty="0">
                  <a:solidFill>
                    <a:schemeClr val="lt1"/>
                  </a:solidFill>
                </a:rPr>
                <a:t>Realizar avaliações de riscos climáticos específicas para cada local, a fim de mapear os perigos </a:t>
              </a:r>
              <a:endParaRPr sz="1800" dirty="0">
                <a:solidFill>
                  <a:schemeClr val="lt1"/>
                </a:solidFill>
              </a:endParaRPr>
            </a:p>
          </p:txBody>
        </p:sp>
        <p:sp>
          <p:nvSpPr>
            <p:cNvPr id="319" name="Google Shape;319;p24"/>
            <p:cNvSpPr/>
            <p:nvPr/>
          </p:nvSpPr>
          <p:spPr>
            <a:xfrm>
              <a:off x="6234788" y="4392930"/>
              <a:ext cx="871268" cy="91440"/>
            </a:xfrm>
            <a:custGeom>
              <a:avLst/>
              <a:gdLst/>
              <a:ahLst/>
              <a:cxnLst/>
              <a:rect l="l" t="t" r="r" b="b"/>
              <a:pathLst>
                <a:path w="120000" h="120000" extrusionOk="0">
                  <a:moveTo>
                    <a:pt x="0" y="60000"/>
                  </a:moveTo>
                  <a:lnTo>
                    <a:pt x="120000" y="6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4"/>
            <p:cNvSpPr txBox="1"/>
            <p:nvPr/>
          </p:nvSpPr>
          <p:spPr>
            <a:xfrm>
              <a:off x="6647876" y="4434136"/>
              <a:ext cx="45093" cy="902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600"/>
                <a:buFont typeface="Arial"/>
                <a:buNone/>
              </a:pPr>
              <a:endParaRPr sz="600">
                <a:solidFill>
                  <a:schemeClr val="lt1"/>
                </a:solidFill>
                <a:latin typeface="Arial"/>
                <a:ea typeface="Arial"/>
                <a:cs typeface="Arial"/>
                <a:sym typeface="Arial"/>
              </a:endParaRPr>
            </a:p>
          </p:txBody>
        </p:sp>
        <p:sp>
          <p:nvSpPr>
            <p:cNvPr id="321" name="Google Shape;321;p24"/>
            <p:cNvSpPr/>
            <p:nvPr/>
          </p:nvSpPr>
          <p:spPr>
            <a:xfrm>
              <a:off x="2315420" y="3262299"/>
              <a:ext cx="3921168" cy="2352700"/>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4"/>
            <p:cNvSpPr txBox="1"/>
            <p:nvPr/>
          </p:nvSpPr>
          <p:spPr>
            <a:xfrm>
              <a:off x="2315420" y="3262299"/>
              <a:ext cx="3921168" cy="2352700"/>
            </a:xfrm>
            <a:prstGeom prst="rect">
              <a:avLst/>
            </a:prstGeom>
            <a:noFill/>
            <a:ln>
              <a:noFill/>
            </a:ln>
          </p:spPr>
          <p:txBody>
            <a:bodyPr spcFirstLastPara="1" wrap="square" lIns="170675" tIns="170675" rIns="170675" bIns="17067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GB" sz="2400" b="1" dirty="0">
                  <a:solidFill>
                    <a:schemeClr val="lt1"/>
                  </a:solidFill>
                  <a:latin typeface="Arial"/>
                  <a:ea typeface="Arial"/>
                  <a:cs typeface="Arial"/>
                  <a:sym typeface="Arial"/>
                </a:rPr>
                <a:t>3</a:t>
              </a:r>
              <a:r>
                <a:rPr lang="en-GB" sz="2400" dirty="0">
                  <a:solidFill>
                    <a:schemeClr val="lt1"/>
                  </a:solidFill>
                  <a:latin typeface="Arial"/>
                  <a:ea typeface="Arial"/>
                  <a:cs typeface="Arial"/>
                  <a:sym typeface="Arial"/>
                </a:rPr>
                <a:t>. </a:t>
              </a:r>
              <a:r>
                <a:rPr lang="pt-PT" sz="2400" b="1" dirty="0">
                  <a:solidFill>
                    <a:schemeClr val="lt1"/>
                  </a:solidFill>
                  <a:latin typeface="Arial"/>
                  <a:ea typeface="Arial"/>
                  <a:cs typeface="Arial"/>
                  <a:sym typeface="Arial"/>
                </a:rPr>
                <a:t>Avaliação comparativa </a:t>
              </a:r>
              <a:r>
                <a:rPr lang="pt-PT" sz="2400" dirty="0">
                  <a:solidFill>
                    <a:schemeClr val="lt1"/>
                  </a:solidFill>
                  <a:latin typeface="Arial"/>
                  <a:ea typeface="Arial"/>
                  <a:cs typeface="Arial"/>
                  <a:sym typeface="Arial"/>
                </a:rPr>
                <a:t>com empresas líderes</a:t>
              </a:r>
              <a:endParaRPr sz="2400" dirty="0">
                <a:solidFill>
                  <a:schemeClr val="lt1"/>
                </a:solidFill>
                <a:latin typeface="Arial"/>
                <a:ea typeface="Arial"/>
                <a:cs typeface="Arial"/>
                <a:sym typeface="Arial"/>
              </a:endParaRPr>
            </a:p>
          </p:txBody>
        </p:sp>
        <p:sp>
          <p:nvSpPr>
            <p:cNvPr id="323" name="Google Shape;323;p24"/>
            <p:cNvSpPr/>
            <p:nvPr/>
          </p:nvSpPr>
          <p:spPr>
            <a:xfrm>
              <a:off x="4276004" y="5613200"/>
              <a:ext cx="4823036" cy="871268"/>
            </a:xfrm>
            <a:custGeom>
              <a:avLst/>
              <a:gdLst/>
              <a:ahLst/>
              <a:cxnLst/>
              <a:rect l="l" t="t" r="r" b="b"/>
              <a:pathLst>
                <a:path w="120000" h="120000" extrusionOk="0">
                  <a:moveTo>
                    <a:pt x="120000" y="0"/>
                  </a:moveTo>
                  <a:lnTo>
                    <a:pt x="120000" y="62355"/>
                  </a:lnTo>
                  <a:lnTo>
                    <a:pt x="0" y="62355"/>
                  </a:lnTo>
                  <a:lnTo>
                    <a:pt x="0" y="12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4"/>
            <p:cNvSpPr txBox="1"/>
            <p:nvPr/>
          </p:nvSpPr>
          <p:spPr>
            <a:xfrm>
              <a:off x="6564857" y="6044321"/>
              <a:ext cx="245331" cy="902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600"/>
                <a:buFont typeface="Arial"/>
                <a:buNone/>
              </a:pPr>
              <a:endParaRPr sz="600">
                <a:solidFill>
                  <a:schemeClr val="lt1"/>
                </a:solidFill>
                <a:latin typeface="Arial"/>
                <a:ea typeface="Arial"/>
                <a:cs typeface="Arial"/>
                <a:sym typeface="Arial"/>
              </a:endParaRPr>
            </a:p>
          </p:txBody>
        </p:sp>
        <p:sp>
          <p:nvSpPr>
            <p:cNvPr id="325" name="Google Shape;325;p24"/>
            <p:cNvSpPr/>
            <p:nvPr/>
          </p:nvSpPr>
          <p:spPr>
            <a:xfrm>
              <a:off x="7138457" y="3262299"/>
              <a:ext cx="3921168" cy="2352700"/>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24"/>
            <p:cNvSpPr txBox="1"/>
            <p:nvPr/>
          </p:nvSpPr>
          <p:spPr>
            <a:xfrm>
              <a:off x="7138457" y="3262299"/>
              <a:ext cx="3921168" cy="2352700"/>
            </a:xfrm>
            <a:prstGeom prst="rect">
              <a:avLst/>
            </a:prstGeom>
            <a:noFill/>
            <a:ln>
              <a:noFill/>
            </a:ln>
          </p:spPr>
          <p:txBody>
            <a:bodyPr spcFirstLastPara="1" wrap="square" lIns="170675" tIns="170675" rIns="170675" bIns="170675" anchor="t" anchorCtr="0">
              <a:noAutofit/>
            </a:bodyPr>
            <a:lstStyle/>
            <a:p>
              <a:pPr marL="0" marR="0" lvl="0" indent="0" algn="l" rtl="0">
                <a:lnSpc>
                  <a:spcPct val="90000"/>
                </a:lnSpc>
                <a:spcBef>
                  <a:spcPts val="0"/>
                </a:spcBef>
                <a:spcAft>
                  <a:spcPts val="0"/>
                </a:spcAft>
                <a:buClr>
                  <a:schemeClr val="lt1"/>
                </a:buClr>
                <a:buSzPts val="1000"/>
                <a:buFont typeface="Noto Sans Symbols"/>
                <a:buNone/>
              </a:pPr>
              <a:r>
                <a:rPr lang="pt-PT" sz="2400" b="1" dirty="0">
                  <a:solidFill>
                    <a:schemeClr val="lt1"/>
                  </a:solidFill>
                  <a:latin typeface="Arial"/>
                  <a:ea typeface="Arial"/>
                  <a:cs typeface="Arial"/>
                  <a:sym typeface="Arial"/>
                </a:rPr>
                <a:t>4</a:t>
              </a:r>
              <a:r>
                <a:rPr lang="pt-PT" sz="2400" dirty="0">
                  <a:solidFill>
                    <a:schemeClr val="lt1"/>
                  </a:solidFill>
                  <a:latin typeface="Arial"/>
                  <a:ea typeface="Arial"/>
                  <a:cs typeface="Arial"/>
                  <a:sym typeface="Arial"/>
                </a:rPr>
                <a:t>. </a:t>
              </a:r>
              <a:r>
                <a:rPr lang="pt-PT" sz="2400" b="1" dirty="0">
                  <a:solidFill>
                    <a:schemeClr val="lt1"/>
                  </a:solidFill>
                  <a:latin typeface="Arial"/>
                  <a:ea typeface="Arial"/>
                  <a:cs typeface="Arial"/>
                  <a:sym typeface="Arial"/>
                </a:rPr>
                <a:t>Conceber a estratégia de resiliência com foco nos ativos de capital</a:t>
              </a:r>
            </a:p>
            <a:p>
              <a:pPr marL="0" marR="0" lvl="0" indent="0" algn="l" rtl="0">
                <a:lnSpc>
                  <a:spcPct val="90000"/>
                </a:lnSpc>
                <a:spcBef>
                  <a:spcPts val="0"/>
                </a:spcBef>
                <a:spcAft>
                  <a:spcPts val="0"/>
                </a:spcAft>
                <a:buClr>
                  <a:schemeClr val="lt1"/>
                </a:buClr>
                <a:buSzPts val="1000"/>
                <a:buFont typeface="Noto Sans Symbols"/>
                <a:buNone/>
              </a:pPr>
              <a:endParaRPr lang="pt-PT" sz="1800" dirty="0">
                <a:solidFill>
                  <a:schemeClr val="lt1"/>
                </a:solidFill>
              </a:endParaRPr>
            </a:p>
            <a:p>
              <a:pPr marL="0" marR="0" lvl="0" indent="0" algn="l" rtl="0">
                <a:lnSpc>
                  <a:spcPct val="90000"/>
                </a:lnSpc>
                <a:spcBef>
                  <a:spcPts val="0"/>
                </a:spcBef>
                <a:spcAft>
                  <a:spcPts val="0"/>
                </a:spcAft>
                <a:buClr>
                  <a:schemeClr val="lt1"/>
                </a:buClr>
                <a:buSzPts val="1000"/>
                <a:buFont typeface="Noto Sans Symbols"/>
                <a:buNone/>
              </a:pPr>
              <a:r>
                <a:rPr lang="pt-PT" sz="1800" dirty="0">
                  <a:solidFill>
                    <a:schemeClr val="lt1"/>
                  </a:solidFill>
                </a:rPr>
                <a:t>Soluções baseadas na natureza</a:t>
              </a:r>
            </a:p>
          </p:txBody>
        </p:sp>
        <p:sp>
          <p:nvSpPr>
            <p:cNvPr id="327" name="Google Shape;327;p24"/>
            <p:cNvSpPr/>
            <p:nvPr/>
          </p:nvSpPr>
          <p:spPr>
            <a:xfrm>
              <a:off x="6234788" y="7647499"/>
              <a:ext cx="871268" cy="91440"/>
            </a:xfrm>
            <a:custGeom>
              <a:avLst/>
              <a:gdLst/>
              <a:ahLst/>
              <a:cxnLst/>
              <a:rect l="l" t="t" r="r" b="b"/>
              <a:pathLst>
                <a:path w="120000" h="120000" extrusionOk="0">
                  <a:moveTo>
                    <a:pt x="0" y="60000"/>
                  </a:moveTo>
                  <a:lnTo>
                    <a:pt x="120000" y="6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24"/>
            <p:cNvSpPr txBox="1"/>
            <p:nvPr/>
          </p:nvSpPr>
          <p:spPr>
            <a:xfrm>
              <a:off x="6647876" y="7688705"/>
              <a:ext cx="45093" cy="902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600"/>
                <a:buFont typeface="Arial"/>
                <a:buNone/>
              </a:pPr>
              <a:endParaRPr sz="600">
                <a:solidFill>
                  <a:schemeClr val="lt1"/>
                </a:solidFill>
                <a:latin typeface="Arial"/>
                <a:ea typeface="Arial"/>
                <a:cs typeface="Arial"/>
                <a:sym typeface="Arial"/>
              </a:endParaRPr>
            </a:p>
          </p:txBody>
        </p:sp>
        <p:sp>
          <p:nvSpPr>
            <p:cNvPr id="329" name="Google Shape;329;p24"/>
            <p:cNvSpPr/>
            <p:nvPr/>
          </p:nvSpPr>
          <p:spPr>
            <a:xfrm>
              <a:off x="2315420" y="6516869"/>
              <a:ext cx="3921168" cy="2352700"/>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24"/>
            <p:cNvSpPr txBox="1"/>
            <p:nvPr/>
          </p:nvSpPr>
          <p:spPr>
            <a:xfrm>
              <a:off x="2315420" y="6516869"/>
              <a:ext cx="3921168" cy="2352700"/>
            </a:xfrm>
            <a:prstGeom prst="rect">
              <a:avLst/>
            </a:prstGeom>
            <a:noFill/>
            <a:ln>
              <a:noFill/>
            </a:ln>
          </p:spPr>
          <p:txBody>
            <a:bodyPr spcFirstLastPara="1" wrap="square" lIns="170675" tIns="170675" rIns="170675" bIns="170675"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GB" sz="2400" b="1" dirty="0">
                  <a:solidFill>
                    <a:schemeClr val="bg1"/>
                  </a:solidFill>
                  <a:latin typeface="Arial"/>
                  <a:ea typeface="Arial"/>
                  <a:cs typeface="Arial"/>
                  <a:sym typeface="Arial"/>
                </a:rPr>
                <a:t>5</a:t>
              </a:r>
              <a:r>
                <a:rPr lang="en-GB" sz="2400" dirty="0">
                  <a:solidFill>
                    <a:schemeClr val="bg1"/>
                  </a:solidFill>
                  <a:latin typeface="Arial"/>
                  <a:ea typeface="Arial"/>
                  <a:cs typeface="Arial"/>
                  <a:sym typeface="Arial"/>
                </a:rPr>
                <a:t>. </a:t>
              </a:r>
              <a:r>
                <a:rPr lang="pt-PT" sz="2400" b="1" dirty="0">
                  <a:solidFill>
                    <a:schemeClr val="bg1"/>
                  </a:solidFill>
                  <a:latin typeface="Arial"/>
                  <a:ea typeface="Arial"/>
                  <a:cs typeface="Arial"/>
                  <a:sym typeface="Arial"/>
                </a:rPr>
                <a:t>Envolvimento interno e externo na implementação</a:t>
              </a:r>
            </a:p>
            <a:p>
              <a:pPr marL="0" marR="0" lvl="0" indent="0" algn="l" rtl="0">
                <a:lnSpc>
                  <a:spcPct val="90000"/>
                </a:lnSpc>
                <a:spcBef>
                  <a:spcPts val="0"/>
                </a:spcBef>
                <a:spcAft>
                  <a:spcPts val="0"/>
                </a:spcAft>
                <a:buClr>
                  <a:schemeClr val="lt1"/>
                </a:buClr>
                <a:buSzPts val="2400"/>
                <a:buFont typeface="Arial"/>
                <a:buNone/>
              </a:pPr>
              <a:endParaRPr lang="pt-PT" sz="1800" dirty="0">
                <a:solidFill>
                  <a:schemeClr val="lt1"/>
                </a:solidFill>
              </a:endParaRPr>
            </a:p>
            <a:p>
              <a:pPr marL="0" marR="0" lvl="0" indent="0" algn="l" rtl="0">
                <a:lnSpc>
                  <a:spcPct val="90000"/>
                </a:lnSpc>
                <a:spcBef>
                  <a:spcPts val="0"/>
                </a:spcBef>
                <a:spcAft>
                  <a:spcPts val="0"/>
                </a:spcAft>
                <a:buClr>
                  <a:schemeClr val="lt1"/>
                </a:buClr>
                <a:buSzPts val="2400"/>
                <a:buFont typeface="Arial"/>
                <a:buNone/>
              </a:pPr>
              <a:r>
                <a:rPr lang="pt-PT" sz="1800" dirty="0">
                  <a:solidFill>
                    <a:schemeClr val="lt1"/>
                  </a:solidFill>
                </a:rPr>
                <a:t>Envolvimento do pessoal, das autoridades locais e das partes interessadas da comunidade</a:t>
              </a:r>
              <a:endParaRPr sz="1800" b="0" i="0" u="none" strike="noStrike" cap="none" dirty="0">
                <a:solidFill>
                  <a:schemeClr val="bg2"/>
                </a:solidFill>
                <a:latin typeface="Arial"/>
                <a:ea typeface="Arial"/>
                <a:cs typeface="Arial"/>
                <a:sym typeface="Arial"/>
              </a:endParaRPr>
            </a:p>
          </p:txBody>
        </p:sp>
        <p:sp>
          <p:nvSpPr>
            <p:cNvPr id="331" name="Google Shape;331;p24"/>
            <p:cNvSpPr/>
            <p:nvPr/>
          </p:nvSpPr>
          <p:spPr>
            <a:xfrm>
              <a:off x="7138457" y="6516869"/>
              <a:ext cx="3921168" cy="2352700"/>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24"/>
            <p:cNvSpPr txBox="1"/>
            <p:nvPr/>
          </p:nvSpPr>
          <p:spPr>
            <a:xfrm>
              <a:off x="7138457" y="6516869"/>
              <a:ext cx="3921168" cy="2352700"/>
            </a:xfrm>
            <a:prstGeom prst="rect">
              <a:avLst/>
            </a:prstGeom>
            <a:noFill/>
            <a:ln>
              <a:noFill/>
            </a:ln>
          </p:spPr>
          <p:txBody>
            <a:bodyPr spcFirstLastPara="1" wrap="square" lIns="170675" tIns="170675" rIns="170675" bIns="170675" anchor="ctr" anchorCtr="0">
              <a:noAutofit/>
            </a:bodyPr>
            <a:lstStyle/>
            <a:p>
              <a:pPr marL="0" marR="0" lvl="0" indent="0" algn="ctr" rtl="0">
                <a:lnSpc>
                  <a:spcPct val="90000"/>
                </a:lnSpc>
                <a:spcBef>
                  <a:spcPts val="0"/>
                </a:spcBef>
                <a:spcAft>
                  <a:spcPts val="0"/>
                </a:spcAft>
                <a:buClr>
                  <a:schemeClr val="lt1"/>
                </a:buClr>
                <a:buSzPts val="1000"/>
                <a:buFont typeface="Noto Sans Symbols"/>
                <a:buNone/>
              </a:pPr>
              <a:r>
                <a:rPr lang="en-GB" sz="2400" b="1" dirty="0">
                  <a:solidFill>
                    <a:schemeClr val="lt1"/>
                  </a:solidFill>
                  <a:latin typeface="Arial"/>
                  <a:ea typeface="Arial"/>
                  <a:cs typeface="Arial"/>
                  <a:sym typeface="Arial"/>
                </a:rPr>
                <a:t>6</a:t>
              </a:r>
              <a:r>
                <a:rPr lang="en-GB" sz="2400" dirty="0">
                  <a:solidFill>
                    <a:schemeClr val="lt1"/>
                  </a:solidFill>
                  <a:latin typeface="Arial"/>
                  <a:ea typeface="Arial"/>
                  <a:cs typeface="Arial"/>
                  <a:sym typeface="Arial"/>
                </a:rPr>
                <a:t>. </a:t>
              </a:r>
              <a:r>
                <a:rPr lang="pt-PT" sz="2400" b="1" dirty="0">
                  <a:solidFill>
                    <a:schemeClr val="lt1"/>
                  </a:solidFill>
                  <a:latin typeface="Arial"/>
                  <a:ea typeface="Arial"/>
                  <a:cs typeface="Arial"/>
                  <a:sym typeface="Arial"/>
                </a:rPr>
                <a:t>Comunicação </a:t>
              </a:r>
              <a:r>
                <a:rPr lang="pt-PT" sz="2400" dirty="0">
                  <a:solidFill>
                    <a:schemeClr val="lt1"/>
                  </a:solidFill>
                  <a:latin typeface="Arial"/>
                  <a:ea typeface="Arial"/>
                  <a:cs typeface="Arial"/>
                  <a:sym typeface="Arial"/>
                </a:rPr>
                <a:t>e apresentação de relatórios sobre ações e resultados</a:t>
              </a:r>
              <a:endParaRPr sz="2400" dirty="0">
                <a:solidFill>
                  <a:schemeClr val="lt1"/>
                </a:solidFill>
                <a:latin typeface="Arial"/>
                <a:ea typeface="Arial"/>
                <a:cs typeface="Arial"/>
                <a:sym typeface="Arial"/>
              </a:endParaRPr>
            </a:p>
          </p:txBody>
        </p:sp>
      </p:grpSp>
      <p:sp>
        <p:nvSpPr>
          <p:cNvPr id="333" name="Google Shape;333;p24"/>
          <p:cNvSpPr txBox="1">
            <a:spLocks noGrp="1"/>
          </p:cNvSpPr>
          <p:nvPr>
            <p:ph type="title"/>
          </p:nvPr>
        </p:nvSpPr>
        <p:spPr>
          <a:xfrm>
            <a:off x="761999" y="2019299"/>
            <a:ext cx="13043647" cy="167562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GB" b="1" dirty="0"/>
              <a:t>1. </a:t>
            </a:r>
            <a:r>
              <a:rPr lang="en-GB" b="1" dirty="0" err="1"/>
              <a:t>Estratégia</a:t>
            </a:r>
            <a:r>
              <a:rPr lang="en-GB" b="1" dirty="0"/>
              <a:t> de </a:t>
            </a:r>
            <a:r>
              <a:rPr lang="en-GB" b="1" dirty="0" err="1"/>
              <a:t>adaptação</a:t>
            </a: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25"/>
          <p:cNvSpPr txBox="1">
            <a:spLocks noGrp="1"/>
          </p:cNvSpPr>
          <p:nvPr>
            <p:ph type="body" idx="1"/>
          </p:nvPr>
        </p:nvSpPr>
        <p:spPr>
          <a:xfrm>
            <a:off x="296862" y="4093472"/>
            <a:ext cx="11264900" cy="914400"/>
          </a:xfrm>
          <a:prstGeom prst="rect">
            <a:avLst/>
          </a:prstGeom>
          <a:noFill/>
          <a:ln>
            <a:noFill/>
          </a:ln>
        </p:spPr>
        <p:txBody>
          <a:bodyPr spcFirstLastPara="1" wrap="square" lIns="0" tIns="0" rIns="0" bIns="0" anchor="t" anchorCtr="0">
            <a:normAutofit/>
          </a:bodyPr>
          <a:lstStyle/>
          <a:p>
            <a:pPr marL="0" lvl="0" indent="0" algn="l" rtl="0">
              <a:lnSpc>
                <a:spcPct val="170000"/>
              </a:lnSpc>
              <a:spcBef>
                <a:spcPts val="0"/>
              </a:spcBef>
              <a:spcAft>
                <a:spcPts val="0"/>
              </a:spcAft>
              <a:buClr>
                <a:srgbClr val="323232"/>
              </a:buClr>
              <a:buSzPts val="2800"/>
              <a:buNone/>
            </a:pPr>
            <a:r>
              <a:rPr lang="pt-PT" sz="2800" b="1" dirty="0"/>
              <a:t>Medidas a aplicar nas empresas do setor do turismo:</a:t>
            </a:r>
            <a:endParaRPr sz="2800" dirty="0"/>
          </a:p>
        </p:txBody>
      </p:sp>
      <p:sp>
        <p:nvSpPr>
          <p:cNvPr id="339" name="Google Shape;339;p25"/>
          <p:cNvSpPr txBox="1">
            <a:spLocks noGrp="1"/>
          </p:cNvSpPr>
          <p:nvPr>
            <p:ph type="title"/>
          </p:nvPr>
        </p:nvSpPr>
        <p:spPr>
          <a:xfrm>
            <a:off x="761999" y="2019299"/>
            <a:ext cx="12738847" cy="1675623"/>
          </a:xfrm>
          <a:prstGeom prst="rect">
            <a:avLst/>
          </a:prstGeom>
          <a:noFill/>
          <a:ln>
            <a:noFill/>
          </a:ln>
        </p:spPr>
        <p:txBody>
          <a:bodyPr spcFirstLastPara="1" wrap="square" lIns="0" tIns="0" rIns="0" bIns="0" anchor="t" anchorCtr="0">
            <a:normAutofit fontScale="90000"/>
          </a:bodyPr>
          <a:lstStyle/>
          <a:p>
            <a:pPr lvl="0"/>
            <a:r>
              <a:rPr lang="en-GB" b="1" dirty="0"/>
              <a:t>1. </a:t>
            </a:r>
            <a:r>
              <a:rPr lang="en-GB" b="1" dirty="0" err="1"/>
              <a:t>Estratégia</a:t>
            </a:r>
            <a:r>
              <a:rPr lang="en-GB" b="1" dirty="0"/>
              <a:t> de </a:t>
            </a:r>
            <a:r>
              <a:rPr lang="en-GB" b="1" dirty="0" err="1"/>
              <a:t>adaptação</a:t>
            </a:r>
            <a:endParaRPr dirty="0"/>
          </a:p>
        </p:txBody>
      </p:sp>
      <p:grpSp>
        <p:nvGrpSpPr>
          <p:cNvPr id="340" name="Google Shape;340;p25"/>
          <p:cNvGrpSpPr/>
          <p:nvPr/>
        </p:nvGrpSpPr>
        <p:grpSpPr>
          <a:xfrm>
            <a:off x="296862" y="4822933"/>
            <a:ext cx="23960203" cy="7602149"/>
            <a:chOff x="11057" y="126953"/>
            <a:chExt cx="23960203" cy="7602149"/>
          </a:xfrm>
        </p:grpSpPr>
        <p:sp>
          <p:nvSpPr>
            <p:cNvPr id="341" name="Google Shape;341;p25"/>
            <p:cNvSpPr/>
            <p:nvPr/>
          </p:nvSpPr>
          <p:spPr>
            <a:xfrm>
              <a:off x="11058" y="126953"/>
              <a:ext cx="462964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5"/>
            <p:cNvSpPr txBox="1"/>
            <p:nvPr/>
          </p:nvSpPr>
          <p:spPr>
            <a:xfrm>
              <a:off x="11057" y="126953"/>
              <a:ext cx="4629639" cy="1479931"/>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pt-PT" sz="2400" b="1" dirty="0">
                  <a:solidFill>
                    <a:schemeClr val="lt1"/>
                  </a:solidFill>
                  <a:latin typeface="Arial"/>
                  <a:ea typeface="Arial"/>
                  <a:cs typeface="Arial"/>
                  <a:sym typeface="Arial"/>
                </a:rPr>
                <a:t>Eficiência energética e conforto térmico </a:t>
              </a:r>
              <a:endParaRPr sz="2400" dirty="0">
                <a:solidFill>
                  <a:schemeClr val="lt1"/>
                </a:solidFill>
                <a:latin typeface="Arial"/>
                <a:ea typeface="Arial"/>
                <a:cs typeface="Arial"/>
                <a:sym typeface="Arial"/>
              </a:endParaRPr>
            </a:p>
          </p:txBody>
        </p:sp>
        <p:sp>
          <p:nvSpPr>
            <p:cNvPr id="343" name="Google Shape;343;p25"/>
            <p:cNvSpPr/>
            <p:nvPr/>
          </p:nvSpPr>
          <p:spPr>
            <a:xfrm>
              <a:off x="11058" y="1606885"/>
              <a:ext cx="4629640" cy="5555354"/>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5"/>
            <p:cNvSpPr txBox="1"/>
            <p:nvPr/>
          </p:nvSpPr>
          <p:spPr>
            <a:xfrm>
              <a:off x="11057" y="1606885"/>
              <a:ext cx="4629639" cy="3765215"/>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pt-PT" sz="2400" b="0" i="0" u="none" strike="noStrike" cap="none" dirty="0">
                  <a:solidFill>
                    <a:schemeClr val="dk1"/>
                  </a:solidFill>
                  <a:latin typeface="Arial"/>
                  <a:ea typeface="Arial"/>
                  <a:cs typeface="Arial"/>
                  <a:sym typeface="Arial"/>
                </a:rPr>
                <a:t>Instalar isolamento térmico nos edifícios. </a:t>
              </a:r>
            </a:p>
            <a:p>
              <a:pPr marL="228600" marR="0" lvl="1" indent="-228600" algn="l" rtl="0">
                <a:lnSpc>
                  <a:spcPct val="90000"/>
                </a:lnSpc>
                <a:spcBef>
                  <a:spcPts val="0"/>
                </a:spcBef>
                <a:spcAft>
                  <a:spcPts val="0"/>
                </a:spcAft>
                <a:buClr>
                  <a:schemeClr val="dk1"/>
                </a:buClr>
                <a:buSzPts val="2200"/>
                <a:buFont typeface="Arial"/>
                <a:buChar char="•"/>
              </a:pPr>
              <a:endParaRPr lang="pt-PT" sz="2400" b="0" i="0" u="none" strike="noStrike" cap="none" dirty="0">
                <a:solidFill>
                  <a:schemeClr val="dk1"/>
                </a:solidFill>
                <a:latin typeface="Arial"/>
                <a:ea typeface="Arial"/>
                <a:cs typeface="Arial"/>
                <a:sym typeface="Arial"/>
              </a:endParaRPr>
            </a:p>
            <a:p>
              <a:pPr marL="228600" marR="0" lvl="1" indent="-228600" algn="l" rtl="0">
                <a:lnSpc>
                  <a:spcPct val="90000"/>
                </a:lnSpc>
                <a:spcBef>
                  <a:spcPts val="0"/>
                </a:spcBef>
                <a:spcAft>
                  <a:spcPts val="0"/>
                </a:spcAft>
                <a:buClr>
                  <a:schemeClr val="dk1"/>
                </a:buClr>
                <a:buSzPts val="2200"/>
                <a:buFont typeface="Arial"/>
                <a:buChar char="•"/>
              </a:pPr>
              <a:r>
                <a:rPr lang="pt-PT" sz="2400" b="0" i="0" u="none" strike="noStrike" cap="none" dirty="0">
                  <a:solidFill>
                    <a:schemeClr val="dk1"/>
                  </a:solidFill>
                  <a:latin typeface="Arial"/>
                  <a:ea typeface="Arial"/>
                  <a:cs typeface="Arial"/>
                  <a:sym typeface="Arial"/>
                </a:rPr>
                <a:t>Instalar janelas e caixilhos mais eficientes e com melhor isolamento. </a:t>
              </a:r>
            </a:p>
            <a:p>
              <a:pPr marL="228600" marR="0" lvl="1" indent="-228600" algn="l" rtl="0">
                <a:lnSpc>
                  <a:spcPct val="90000"/>
                </a:lnSpc>
                <a:spcBef>
                  <a:spcPts val="0"/>
                </a:spcBef>
                <a:spcAft>
                  <a:spcPts val="0"/>
                </a:spcAft>
                <a:buClr>
                  <a:schemeClr val="dk1"/>
                </a:buClr>
                <a:buSzPts val="2200"/>
                <a:buFont typeface="Arial"/>
                <a:buChar char="•"/>
              </a:pPr>
              <a:endParaRPr lang="pt-PT" sz="2400" b="0" i="0" u="none" strike="noStrike" cap="none" dirty="0">
                <a:solidFill>
                  <a:schemeClr val="dk1"/>
                </a:solidFill>
                <a:latin typeface="Arial"/>
                <a:ea typeface="Arial"/>
                <a:cs typeface="Arial"/>
                <a:sym typeface="Arial"/>
              </a:endParaRPr>
            </a:p>
            <a:p>
              <a:pPr marL="228600" marR="0" lvl="1" indent="-228600" algn="l" rtl="0">
                <a:lnSpc>
                  <a:spcPct val="90000"/>
                </a:lnSpc>
                <a:spcBef>
                  <a:spcPts val="0"/>
                </a:spcBef>
                <a:spcAft>
                  <a:spcPts val="0"/>
                </a:spcAft>
                <a:buClr>
                  <a:schemeClr val="dk1"/>
                </a:buClr>
                <a:buSzPts val="2200"/>
                <a:buFont typeface="Arial"/>
                <a:buChar char="•"/>
              </a:pPr>
              <a:r>
                <a:rPr lang="pt-PT" sz="2400" b="0" i="0" u="none" strike="noStrike" cap="none" dirty="0">
                  <a:solidFill>
                    <a:schemeClr val="dk1"/>
                  </a:solidFill>
                  <a:latin typeface="Arial"/>
                  <a:ea typeface="Arial"/>
                  <a:cs typeface="Arial"/>
                  <a:sym typeface="Arial"/>
                </a:rPr>
                <a:t>Promover a ventilação natural nos edifícios.</a:t>
              </a:r>
              <a:endParaRPr sz="2400" b="0" i="0" u="none" strike="noStrike" cap="none" dirty="0">
                <a:solidFill>
                  <a:schemeClr val="dk1"/>
                </a:solidFill>
                <a:latin typeface="Arial"/>
                <a:ea typeface="Arial"/>
                <a:cs typeface="Arial"/>
                <a:sym typeface="Arial"/>
              </a:endParaRPr>
            </a:p>
          </p:txBody>
        </p:sp>
        <p:sp>
          <p:nvSpPr>
            <p:cNvPr id="345" name="Google Shape;345;p25"/>
            <p:cNvSpPr/>
            <p:nvPr/>
          </p:nvSpPr>
          <p:spPr>
            <a:xfrm>
              <a:off x="4843699" y="126953"/>
              <a:ext cx="462964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5"/>
            <p:cNvSpPr txBox="1"/>
            <p:nvPr/>
          </p:nvSpPr>
          <p:spPr>
            <a:xfrm>
              <a:off x="4843698" y="126953"/>
              <a:ext cx="4629639" cy="1479931"/>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pt-PT" sz="2400" b="1" dirty="0">
                  <a:solidFill>
                    <a:schemeClr val="lt1"/>
                  </a:solidFill>
                  <a:latin typeface="Arial"/>
                  <a:ea typeface="Arial"/>
                  <a:cs typeface="Arial"/>
                  <a:sym typeface="Arial"/>
                </a:rPr>
                <a:t>Monitorização e gestão do consumo de água</a:t>
              </a:r>
              <a:endParaRPr sz="2400" dirty="0">
                <a:solidFill>
                  <a:schemeClr val="lt1"/>
                </a:solidFill>
                <a:latin typeface="Arial"/>
                <a:ea typeface="Arial"/>
                <a:cs typeface="Arial"/>
                <a:sym typeface="Arial"/>
              </a:endParaRPr>
            </a:p>
          </p:txBody>
        </p:sp>
        <p:sp>
          <p:nvSpPr>
            <p:cNvPr id="347" name="Google Shape;347;p25"/>
            <p:cNvSpPr/>
            <p:nvPr/>
          </p:nvSpPr>
          <p:spPr>
            <a:xfrm>
              <a:off x="4843699" y="1606885"/>
              <a:ext cx="4629640" cy="6122217"/>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5"/>
            <p:cNvSpPr txBox="1"/>
            <p:nvPr/>
          </p:nvSpPr>
          <p:spPr>
            <a:xfrm>
              <a:off x="4843697" y="1666874"/>
              <a:ext cx="4629639" cy="4571711"/>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rgbClr val="000000"/>
                </a:buClr>
                <a:buSzPts val="2200"/>
                <a:buFont typeface="Arial"/>
                <a:buChar char="•"/>
              </a:pPr>
              <a:r>
                <a:rPr lang="pt-PT" sz="2400" b="0" i="0" u="none" strike="noStrike" cap="none" dirty="0">
                  <a:solidFill>
                    <a:srgbClr val="000000"/>
                  </a:solidFill>
                  <a:latin typeface="Arial"/>
                  <a:ea typeface="Arial"/>
                  <a:cs typeface="Arial"/>
                  <a:sym typeface="Arial"/>
                </a:rPr>
                <a:t>Feche a torneira quando o edifício estiver vazio. </a:t>
              </a:r>
            </a:p>
            <a:p>
              <a:pPr marL="228600" marR="0" lvl="1" indent="-228600" algn="l" rtl="0">
                <a:lnSpc>
                  <a:spcPct val="90000"/>
                </a:lnSpc>
                <a:spcBef>
                  <a:spcPts val="0"/>
                </a:spcBef>
                <a:spcAft>
                  <a:spcPts val="0"/>
                </a:spcAft>
                <a:buClr>
                  <a:srgbClr val="000000"/>
                </a:buClr>
                <a:buSzPts val="2200"/>
                <a:buFont typeface="Arial"/>
                <a:buChar char="•"/>
              </a:pPr>
              <a:r>
                <a:rPr lang="pt-PT" sz="2400" b="0" i="0" u="none" strike="noStrike" cap="none" dirty="0">
                  <a:solidFill>
                    <a:srgbClr val="000000"/>
                  </a:solidFill>
                  <a:latin typeface="Arial"/>
                  <a:ea typeface="Arial"/>
                  <a:cs typeface="Arial"/>
                  <a:sym typeface="Arial"/>
                </a:rPr>
                <a:t>Recolha água da chuva em cisternas para irrigação, descarga de sanitas e lavagem de roupa, reduzindo a dependência do abastecimento municipal. </a:t>
              </a:r>
            </a:p>
            <a:p>
              <a:pPr marL="228600" marR="0" lvl="1" indent="-228600" algn="l" rtl="0">
                <a:lnSpc>
                  <a:spcPct val="90000"/>
                </a:lnSpc>
                <a:spcBef>
                  <a:spcPts val="0"/>
                </a:spcBef>
                <a:spcAft>
                  <a:spcPts val="0"/>
                </a:spcAft>
                <a:buClr>
                  <a:srgbClr val="000000"/>
                </a:buClr>
                <a:buSzPts val="2200"/>
                <a:buFont typeface="Arial"/>
                <a:buChar char="•"/>
              </a:pPr>
              <a:r>
                <a:rPr lang="pt-PT" sz="2400" b="0" i="0" u="none" strike="noStrike" cap="none" dirty="0">
                  <a:solidFill>
                    <a:srgbClr val="000000"/>
                  </a:solidFill>
                  <a:latin typeface="Arial"/>
                  <a:ea typeface="Arial"/>
                  <a:cs typeface="Arial"/>
                  <a:sym typeface="Arial"/>
                </a:rPr>
                <a:t>Recicle as águas cinzentas de lavatórios e chuveiros para a manutenção de jardins.  </a:t>
              </a:r>
            </a:p>
            <a:p>
              <a:pPr marL="228600" marR="0" lvl="1" indent="-228600" algn="l" rtl="0">
                <a:lnSpc>
                  <a:spcPct val="90000"/>
                </a:lnSpc>
                <a:spcBef>
                  <a:spcPts val="0"/>
                </a:spcBef>
                <a:spcAft>
                  <a:spcPts val="0"/>
                </a:spcAft>
                <a:buClr>
                  <a:srgbClr val="000000"/>
                </a:buClr>
                <a:buSzPts val="2200"/>
                <a:buFont typeface="Arial"/>
                <a:buChar char="•"/>
              </a:pPr>
              <a:r>
                <a:rPr lang="pt-PT" sz="2400" b="0" i="0" u="none" strike="noStrike" cap="none" dirty="0">
                  <a:solidFill>
                    <a:srgbClr val="000000"/>
                  </a:solidFill>
                  <a:latin typeface="Arial"/>
                  <a:ea typeface="Arial"/>
                  <a:cs typeface="Arial"/>
                  <a:sym typeface="Arial"/>
                </a:rPr>
                <a:t>Utilize espécies nativas e resistentes à seca na paisagística para minimizar as necessidades de irrigação. </a:t>
              </a:r>
            </a:p>
            <a:p>
              <a:pPr marL="228600" marR="0" lvl="1" indent="-228600" algn="l" rtl="0">
                <a:lnSpc>
                  <a:spcPct val="90000"/>
                </a:lnSpc>
                <a:spcBef>
                  <a:spcPts val="0"/>
                </a:spcBef>
                <a:spcAft>
                  <a:spcPts val="0"/>
                </a:spcAft>
                <a:buClr>
                  <a:srgbClr val="000000"/>
                </a:buClr>
                <a:buSzPts val="2200"/>
                <a:buFont typeface="Arial"/>
                <a:buChar char="•"/>
              </a:pPr>
              <a:r>
                <a:rPr lang="pt-PT" sz="2400" b="0" i="0" u="none" strike="noStrike" cap="none" dirty="0">
                  <a:solidFill>
                    <a:srgbClr val="000000"/>
                  </a:solidFill>
                  <a:latin typeface="Arial"/>
                  <a:ea typeface="Arial"/>
                  <a:cs typeface="Arial"/>
                  <a:sym typeface="Arial"/>
                </a:rPr>
                <a:t>Instale um sistema de irrigação eficiente e inteligente</a:t>
              </a:r>
              <a:r>
                <a:rPr lang="en-GB" sz="2400" b="0" i="0" u="none" strike="noStrike" cap="none" dirty="0">
                  <a:solidFill>
                    <a:srgbClr val="000000"/>
                  </a:solidFill>
                  <a:latin typeface="Arial"/>
                  <a:ea typeface="Arial"/>
                  <a:cs typeface="Arial"/>
                  <a:sym typeface="Arial"/>
                </a:rPr>
                <a:t>.</a:t>
              </a:r>
              <a:endParaRPr sz="2400" b="0" i="0" u="none" strike="noStrike" cap="none" dirty="0">
                <a:solidFill>
                  <a:srgbClr val="000000"/>
                </a:solidFill>
                <a:latin typeface="Arial"/>
                <a:ea typeface="Arial"/>
                <a:cs typeface="Arial"/>
                <a:sym typeface="Arial"/>
              </a:endParaRPr>
            </a:p>
          </p:txBody>
        </p:sp>
        <p:sp>
          <p:nvSpPr>
            <p:cNvPr id="349" name="Google Shape;349;p25"/>
            <p:cNvSpPr/>
            <p:nvPr/>
          </p:nvSpPr>
          <p:spPr>
            <a:xfrm>
              <a:off x="9676339" y="126953"/>
              <a:ext cx="462964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5"/>
            <p:cNvSpPr txBox="1"/>
            <p:nvPr/>
          </p:nvSpPr>
          <p:spPr>
            <a:xfrm>
              <a:off x="9676338" y="126953"/>
              <a:ext cx="4629639" cy="1479931"/>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pt-PT" sz="2400" b="1" dirty="0">
                  <a:solidFill>
                    <a:schemeClr val="lt1"/>
                  </a:solidFill>
                  <a:latin typeface="Arial"/>
                  <a:ea typeface="Arial"/>
                  <a:cs typeface="Arial"/>
                  <a:sym typeface="Arial"/>
                </a:rPr>
                <a:t>Conceber soluções ecológicas para a adaptação às alterações climáticas e o conforto dos hóspedes </a:t>
              </a:r>
              <a:endParaRPr sz="2400" dirty="0">
                <a:solidFill>
                  <a:schemeClr val="lt1"/>
                </a:solidFill>
                <a:latin typeface="Arial"/>
                <a:ea typeface="Arial"/>
                <a:cs typeface="Arial"/>
                <a:sym typeface="Arial"/>
              </a:endParaRPr>
            </a:p>
          </p:txBody>
        </p:sp>
        <p:sp>
          <p:nvSpPr>
            <p:cNvPr id="351" name="Google Shape;351;p25"/>
            <p:cNvSpPr/>
            <p:nvPr/>
          </p:nvSpPr>
          <p:spPr>
            <a:xfrm>
              <a:off x="9676339" y="1606885"/>
              <a:ext cx="4629640" cy="6122217"/>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5"/>
            <p:cNvSpPr txBox="1"/>
            <p:nvPr/>
          </p:nvSpPr>
          <p:spPr>
            <a:xfrm>
              <a:off x="9591375" y="1666873"/>
              <a:ext cx="4629639" cy="4571711"/>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pt-PT" sz="2400" b="0" i="0" u="none" strike="noStrike" cap="none" dirty="0">
                  <a:solidFill>
                    <a:schemeClr val="dk1"/>
                  </a:solidFill>
                  <a:latin typeface="Arial"/>
                  <a:ea typeface="Arial"/>
                  <a:cs typeface="Arial"/>
                  <a:sym typeface="Arial"/>
                </a:rPr>
                <a:t>Reduzir as áreas de relvado, substituindo-as por espécies nativas ou adaptadas ao clima e ao solo.</a:t>
              </a:r>
            </a:p>
            <a:p>
              <a:pPr marL="228600" marR="0" lvl="1" indent="-228600" algn="l" rtl="0">
                <a:lnSpc>
                  <a:spcPct val="90000"/>
                </a:lnSpc>
                <a:spcBef>
                  <a:spcPts val="0"/>
                </a:spcBef>
                <a:spcAft>
                  <a:spcPts val="0"/>
                </a:spcAft>
                <a:buClr>
                  <a:schemeClr val="dk1"/>
                </a:buClr>
                <a:buSzPts val="2200"/>
                <a:buFont typeface="Arial"/>
                <a:buChar char="•"/>
              </a:pPr>
              <a:r>
                <a:rPr lang="pt-PT" sz="2400" b="0" i="0" u="none" strike="noStrike" cap="none" dirty="0">
                  <a:solidFill>
                    <a:schemeClr val="dk1"/>
                  </a:solidFill>
                  <a:latin typeface="Arial"/>
                  <a:ea typeface="Arial"/>
                  <a:cs typeface="Arial"/>
                  <a:sym typeface="Arial"/>
                </a:rPr>
                <a:t>Conceber corredores verdes, linhas costeiras vivas e zonas tampão com vegetação que promovam a biodiversidade e melhorem a experiência dos hóspedes.</a:t>
              </a:r>
            </a:p>
            <a:p>
              <a:pPr marL="228600" marR="0" lvl="1" indent="-228600" algn="l" rtl="0">
                <a:lnSpc>
                  <a:spcPct val="90000"/>
                </a:lnSpc>
                <a:spcBef>
                  <a:spcPts val="0"/>
                </a:spcBef>
                <a:spcAft>
                  <a:spcPts val="0"/>
                </a:spcAft>
                <a:buClr>
                  <a:schemeClr val="dk1"/>
                </a:buClr>
                <a:buSzPts val="2200"/>
                <a:buFont typeface="Arial"/>
                <a:buChar char="•"/>
              </a:pPr>
              <a:r>
                <a:rPr lang="pt-PT" sz="2400" b="0" i="0" u="none" strike="noStrike" cap="none" dirty="0">
                  <a:solidFill>
                    <a:schemeClr val="dk1"/>
                  </a:solidFill>
                  <a:latin typeface="Arial"/>
                  <a:ea typeface="Arial"/>
                  <a:cs typeface="Arial"/>
                  <a:sym typeface="Arial"/>
                </a:rPr>
                <a:t>Ajustar os horários das atividades para evitar o calor do meio-dia.</a:t>
              </a:r>
            </a:p>
            <a:p>
              <a:pPr marL="228600" marR="0" lvl="1" indent="-228600" algn="l" rtl="0">
                <a:lnSpc>
                  <a:spcPct val="90000"/>
                </a:lnSpc>
                <a:spcBef>
                  <a:spcPts val="0"/>
                </a:spcBef>
                <a:spcAft>
                  <a:spcPts val="0"/>
                </a:spcAft>
                <a:buClr>
                  <a:schemeClr val="dk1"/>
                </a:buClr>
                <a:buSzPts val="2200"/>
                <a:buFont typeface="Arial"/>
                <a:buChar char="•"/>
              </a:pPr>
              <a:r>
                <a:rPr lang="pt-PT" sz="2400" b="0" i="0" u="none" strike="noStrike" cap="none" dirty="0">
                  <a:solidFill>
                    <a:schemeClr val="dk1"/>
                  </a:solidFill>
                  <a:latin typeface="Arial"/>
                  <a:ea typeface="Arial"/>
                  <a:cs typeface="Arial"/>
                  <a:sym typeface="Arial"/>
                </a:rPr>
                <a:t>Reorientar o marketing para experiências ao longo de todo o ano ou fora da época alta, de modo a distribuir os fluxos de visitantes.</a:t>
              </a:r>
              <a:endParaRPr sz="2400" b="0" i="0" u="none" strike="noStrike" cap="none" dirty="0">
                <a:solidFill>
                  <a:schemeClr val="dk1"/>
                </a:solidFill>
                <a:latin typeface="Arial"/>
                <a:ea typeface="Arial"/>
                <a:cs typeface="Arial"/>
                <a:sym typeface="Arial"/>
              </a:endParaRPr>
            </a:p>
          </p:txBody>
        </p:sp>
        <p:sp>
          <p:nvSpPr>
            <p:cNvPr id="353" name="Google Shape;353;p25"/>
            <p:cNvSpPr/>
            <p:nvPr/>
          </p:nvSpPr>
          <p:spPr>
            <a:xfrm>
              <a:off x="14508980" y="126953"/>
              <a:ext cx="462964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5"/>
            <p:cNvSpPr txBox="1"/>
            <p:nvPr/>
          </p:nvSpPr>
          <p:spPr>
            <a:xfrm>
              <a:off x="14508979" y="126953"/>
              <a:ext cx="4629639" cy="1479931"/>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GB" sz="2400" b="1" dirty="0" err="1">
                  <a:solidFill>
                    <a:schemeClr val="lt1"/>
                  </a:solidFill>
                  <a:latin typeface="Arial"/>
                  <a:ea typeface="Arial"/>
                  <a:cs typeface="Arial"/>
                  <a:sym typeface="Arial"/>
                </a:rPr>
                <a:t>Sensibilização</a:t>
              </a:r>
              <a:r>
                <a:rPr lang="en-GB" sz="2400" b="1" dirty="0">
                  <a:solidFill>
                    <a:schemeClr val="lt1"/>
                  </a:solidFill>
                  <a:latin typeface="Arial"/>
                  <a:ea typeface="Arial"/>
                  <a:cs typeface="Arial"/>
                  <a:sym typeface="Arial"/>
                </a:rPr>
                <a:t> e </a:t>
              </a:r>
              <a:r>
                <a:rPr lang="en-GB" sz="2400" b="1" dirty="0" err="1">
                  <a:solidFill>
                    <a:schemeClr val="lt1"/>
                  </a:solidFill>
                  <a:latin typeface="Arial"/>
                  <a:ea typeface="Arial"/>
                  <a:cs typeface="Arial"/>
                  <a:sym typeface="Arial"/>
                </a:rPr>
                <a:t>comunicação</a:t>
              </a:r>
              <a:r>
                <a:rPr lang="en-GB" sz="2400" b="1" dirty="0">
                  <a:solidFill>
                    <a:schemeClr val="lt1"/>
                  </a:solidFill>
                  <a:latin typeface="Arial"/>
                  <a:ea typeface="Arial"/>
                  <a:cs typeface="Arial"/>
                  <a:sym typeface="Arial"/>
                </a:rPr>
                <a:t> </a:t>
              </a:r>
              <a:endParaRPr sz="2400" dirty="0">
                <a:solidFill>
                  <a:schemeClr val="lt1"/>
                </a:solidFill>
                <a:latin typeface="Arial"/>
                <a:ea typeface="Arial"/>
                <a:cs typeface="Arial"/>
                <a:sym typeface="Arial"/>
              </a:endParaRPr>
            </a:p>
          </p:txBody>
        </p:sp>
        <p:sp>
          <p:nvSpPr>
            <p:cNvPr id="355" name="Google Shape;355;p25"/>
            <p:cNvSpPr/>
            <p:nvPr/>
          </p:nvSpPr>
          <p:spPr>
            <a:xfrm>
              <a:off x="14508980" y="1606885"/>
              <a:ext cx="4629640" cy="5555354"/>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5"/>
            <p:cNvSpPr txBox="1"/>
            <p:nvPr/>
          </p:nvSpPr>
          <p:spPr>
            <a:xfrm>
              <a:off x="14508979" y="1606885"/>
              <a:ext cx="4629639" cy="4123803"/>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rgbClr val="000000"/>
                </a:buClr>
                <a:buSzPts val="2200"/>
                <a:buFont typeface="Arial"/>
                <a:buChar char="•"/>
              </a:pPr>
              <a:r>
                <a:rPr lang="pt-PT" sz="2400" b="0" i="0" u="none" strike="noStrike" cap="none" dirty="0">
                  <a:solidFill>
                    <a:srgbClr val="000000"/>
                  </a:solidFill>
                  <a:latin typeface="Arial"/>
                  <a:ea typeface="Arial"/>
                  <a:cs typeface="Arial"/>
                  <a:sym typeface="Arial"/>
                </a:rPr>
                <a:t>Elaborar e publicar no site conteúdos informativos sobre políticas ambientais e medidas de poupança de água.</a:t>
              </a:r>
            </a:p>
            <a:p>
              <a:pPr marL="228600" marR="0" lvl="1" indent="-228600" algn="l" rtl="0">
                <a:lnSpc>
                  <a:spcPct val="90000"/>
                </a:lnSpc>
                <a:spcBef>
                  <a:spcPts val="0"/>
                </a:spcBef>
                <a:spcAft>
                  <a:spcPts val="0"/>
                </a:spcAft>
                <a:buClr>
                  <a:srgbClr val="000000"/>
                </a:buClr>
                <a:buSzPts val="2200"/>
                <a:buFont typeface="Arial"/>
                <a:buChar char="•"/>
              </a:pPr>
              <a:endParaRPr lang="pt-PT" sz="2400" b="0" i="0" u="none" strike="noStrike" cap="none" dirty="0">
                <a:solidFill>
                  <a:srgbClr val="000000"/>
                </a:solidFill>
                <a:latin typeface="Arial"/>
                <a:ea typeface="Arial"/>
                <a:cs typeface="Arial"/>
                <a:sym typeface="Arial"/>
              </a:endParaRPr>
            </a:p>
            <a:p>
              <a:pPr marL="228600" marR="0" lvl="1" indent="-228600" algn="l" rtl="0">
                <a:lnSpc>
                  <a:spcPct val="90000"/>
                </a:lnSpc>
                <a:spcBef>
                  <a:spcPts val="0"/>
                </a:spcBef>
                <a:spcAft>
                  <a:spcPts val="0"/>
                </a:spcAft>
                <a:buClr>
                  <a:srgbClr val="000000"/>
                </a:buClr>
                <a:buSzPts val="2200"/>
                <a:buFont typeface="Arial"/>
                <a:buChar char="•"/>
              </a:pPr>
              <a:r>
                <a:rPr lang="pt-PT" sz="2400" b="0" i="0" u="none" strike="noStrike" cap="none" dirty="0">
                  <a:solidFill>
                    <a:srgbClr val="000000"/>
                  </a:solidFill>
                  <a:latin typeface="Arial"/>
                  <a:ea typeface="Arial"/>
                  <a:cs typeface="Arial"/>
                  <a:sym typeface="Arial"/>
                </a:rPr>
                <a:t>Sensibilizar os colaboradores e os clientes para a importância de adotar medidas de adaptação.</a:t>
              </a:r>
              <a:endParaRPr sz="2400" b="0" i="0" u="none" strike="noStrike" cap="none" dirty="0">
                <a:solidFill>
                  <a:srgbClr val="000000"/>
                </a:solidFill>
                <a:latin typeface="Arial"/>
                <a:ea typeface="Arial"/>
                <a:cs typeface="Arial"/>
                <a:sym typeface="Arial"/>
              </a:endParaRPr>
            </a:p>
          </p:txBody>
        </p:sp>
        <p:sp>
          <p:nvSpPr>
            <p:cNvPr id="357" name="Google Shape;357;p25"/>
            <p:cNvSpPr/>
            <p:nvPr/>
          </p:nvSpPr>
          <p:spPr>
            <a:xfrm>
              <a:off x="19341620" y="126953"/>
              <a:ext cx="462964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5"/>
            <p:cNvSpPr txBox="1"/>
            <p:nvPr/>
          </p:nvSpPr>
          <p:spPr>
            <a:xfrm>
              <a:off x="19341619" y="126953"/>
              <a:ext cx="4629639" cy="1479931"/>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GB" sz="2400" b="1" dirty="0" err="1">
                  <a:solidFill>
                    <a:schemeClr val="lt1"/>
                  </a:solidFill>
                  <a:latin typeface="Arial"/>
                  <a:ea typeface="Arial"/>
                  <a:cs typeface="Arial"/>
                  <a:sym typeface="Arial"/>
                </a:rPr>
                <a:t>Envolvimento</a:t>
              </a:r>
              <a:r>
                <a:rPr lang="en-GB" sz="2400" b="1" dirty="0">
                  <a:solidFill>
                    <a:schemeClr val="lt1"/>
                  </a:solidFill>
                  <a:latin typeface="Arial"/>
                  <a:ea typeface="Arial"/>
                  <a:cs typeface="Arial"/>
                  <a:sym typeface="Arial"/>
                </a:rPr>
                <a:t> </a:t>
              </a:r>
              <a:r>
                <a:rPr lang="en-GB" sz="2400" b="1" dirty="0" err="1">
                  <a:solidFill>
                    <a:schemeClr val="lt1"/>
                  </a:solidFill>
                  <a:latin typeface="Arial"/>
                  <a:ea typeface="Arial"/>
                  <a:cs typeface="Arial"/>
                  <a:sym typeface="Arial"/>
                </a:rPr>
                <a:t>em</a:t>
              </a:r>
              <a:r>
                <a:rPr lang="en-GB" sz="2400" b="1" dirty="0">
                  <a:solidFill>
                    <a:schemeClr val="lt1"/>
                  </a:solidFill>
                  <a:latin typeface="Arial"/>
                  <a:ea typeface="Arial"/>
                  <a:cs typeface="Arial"/>
                  <a:sym typeface="Arial"/>
                </a:rPr>
                <a:t> </a:t>
              </a:r>
              <a:r>
                <a:rPr lang="en-GB" sz="2400" b="1" dirty="0" err="1">
                  <a:solidFill>
                    <a:schemeClr val="lt1"/>
                  </a:solidFill>
                  <a:latin typeface="Arial"/>
                  <a:ea typeface="Arial"/>
                  <a:cs typeface="Arial"/>
                  <a:sym typeface="Arial"/>
                </a:rPr>
                <a:t>ações</a:t>
              </a:r>
              <a:r>
                <a:rPr lang="en-GB" sz="2400" b="1" dirty="0">
                  <a:solidFill>
                    <a:schemeClr val="lt1"/>
                  </a:solidFill>
                  <a:latin typeface="Arial"/>
                  <a:ea typeface="Arial"/>
                  <a:cs typeface="Arial"/>
                  <a:sym typeface="Arial"/>
                </a:rPr>
                <a:t> </a:t>
              </a:r>
              <a:r>
                <a:rPr lang="en-GB" sz="2400" b="1" dirty="0" err="1">
                  <a:solidFill>
                    <a:schemeClr val="lt1"/>
                  </a:solidFill>
                  <a:latin typeface="Arial"/>
                  <a:ea typeface="Arial"/>
                  <a:cs typeface="Arial"/>
                  <a:sym typeface="Arial"/>
                </a:rPr>
                <a:t>ambientais</a:t>
              </a:r>
              <a:endParaRPr sz="2400" dirty="0">
                <a:solidFill>
                  <a:schemeClr val="lt1"/>
                </a:solidFill>
                <a:latin typeface="Arial"/>
                <a:ea typeface="Arial"/>
                <a:cs typeface="Arial"/>
                <a:sym typeface="Arial"/>
              </a:endParaRPr>
            </a:p>
          </p:txBody>
        </p:sp>
        <p:sp>
          <p:nvSpPr>
            <p:cNvPr id="359" name="Google Shape;359;p25"/>
            <p:cNvSpPr/>
            <p:nvPr/>
          </p:nvSpPr>
          <p:spPr>
            <a:xfrm>
              <a:off x="19341620" y="1606885"/>
              <a:ext cx="4629640" cy="5555354"/>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5"/>
            <p:cNvSpPr txBox="1"/>
            <p:nvPr/>
          </p:nvSpPr>
          <p:spPr>
            <a:xfrm>
              <a:off x="19341619" y="1606885"/>
              <a:ext cx="4629639" cy="4123803"/>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pt-PT" sz="2400" b="0" i="0" u="none" strike="noStrike" cap="none" dirty="0">
                  <a:solidFill>
                    <a:schemeClr val="dk1"/>
                  </a:solidFill>
                  <a:latin typeface="Arial"/>
                  <a:ea typeface="Arial"/>
                  <a:cs typeface="Arial"/>
                  <a:sym typeface="Arial"/>
                </a:rPr>
                <a:t>Participar ou desenvolver atividades de voluntariado ambiental.</a:t>
              </a:r>
            </a:p>
            <a:p>
              <a:pPr marL="228600" marR="0" lvl="1" indent="-228600" algn="l" rtl="0">
                <a:lnSpc>
                  <a:spcPct val="90000"/>
                </a:lnSpc>
                <a:spcBef>
                  <a:spcPts val="0"/>
                </a:spcBef>
                <a:spcAft>
                  <a:spcPts val="0"/>
                </a:spcAft>
                <a:buClr>
                  <a:schemeClr val="dk1"/>
                </a:buClr>
                <a:buSzPts val="2200"/>
                <a:buFont typeface="Arial"/>
                <a:buChar char="•"/>
              </a:pPr>
              <a:endParaRPr lang="pt-PT" sz="2400" b="0" i="0" u="none" strike="noStrike" cap="none" dirty="0">
                <a:solidFill>
                  <a:schemeClr val="dk1"/>
                </a:solidFill>
                <a:latin typeface="Arial"/>
                <a:ea typeface="Arial"/>
                <a:cs typeface="Arial"/>
                <a:sym typeface="Arial"/>
              </a:endParaRPr>
            </a:p>
            <a:p>
              <a:pPr marL="228600" marR="0" lvl="1" indent="-228600" algn="l" rtl="0">
                <a:lnSpc>
                  <a:spcPct val="90000"/>
                </a:lnSpc>
                <a:spcBef>
                  <a:spcPts val="0"/>
                </a:spcBef>
                <a:spcAft>
                  <a:spcPts val="0"/>
                </a:spcAft>
                <a:buClr>
                  <a:schemeClr val="dk1"/>
                </a:buClr>
                <a:buSzPts val="2200"/>
                <a:buFont typeface="Arial"/>
                <a:buChar char="•"/>
              </a:pPr>
              <a:r>
                <a:rPr lang="pt-PT" sz="2400" b="0" i="0" u="none" strike="noStrike" cap="none" dirty="0">
                  <a:solidFill>
                    <a:schemeClr val="dk1"/>
                  </a:solidFill>
                  <a:latin typeface="Arial"/>
                  <a:ea typeface="Arial"/>
                  <a:cs typeface="Arial"/>
                  <a:sym typeface="Arial"/>
                </a:rPr>
                <a:t>Organizar projetos de conservação da natureza em colaboração com organismos responsáveis pela gestão de espaços naturais.</a:t>
              </a:r>
              <a:endParaRPr sz="2400" b="0" i="0" u="none" strike="noStrike" cap="none" dirty="0">
                <a:solidFill>
                  <a:schemeClr val="dk1"/>
                </a:solidFill>
                <a:latin typeface="Arial"/>
                <a:ea typeface="Arial"/>
                <a:cs typeface="Arial"/>
                <a:sym typeface="Arial"/>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26"/>
          <p:cNvSpPr txBox="1">
            <a:spLocks noGrp="1"/>
          </p:cNvSpPr>
          <p:nvPr>
            <p:ph type="body" idx="1"/>
          </p:nvPr>
        </p:nvSpPr>
        <p:spPr>
          <a:xfrm>
            <a:off x="749300" y="4229100"/>
            <a:ext cx="11277600" cy="8382000"/>
          </a:xfrm>
          <a:prstGeom prst="rect">
            <a:avLst/>
          </a:prstGeom>
          <a:noFill/>
          <a:ln>
            <a:noFill/>
          </a:ln>
        </p:spPr>
        <p:txBody>
          <a:bodyPr spcFirstLastPara="1" wrap="square" lIns="0" tIns="0" rIns="0" bIns="0" anchor="t" anchorCtr="0">
            <a:noAutofit/>
          </a:bodyPr>
          <a:lstStyle/>
          <a:p>
            <a:pPr marL="0" lvl="0" indent="0" algn="l" rtl="0">
              <a:lnSpc>
                <a:spcPct val="150000"/>
              </a:lnSpc>
              <a:spcBef>
                <a:spcPts val="2000"/>
              </a:spcBef>
              <a:spcAft>
                <a:spcPts val="0"/>
              </a:spcAft>
              <a:buClr>
                <a:srgbClr val="323232"/>
              </a:buClr>
              <a:buSzPts val="2800"/>
              <a:buNone/>
            </a:pPr>
            <a:r>
              <a:rPr lang="pt-PT" sz="2800" b="1" dirty="0"/>
              <a:t>Principais objetivos:</a:t>
            </a:r>
          </a:p>
          <a:p>
            <a:pPr marL="457200" lvl="0" indent="-457200" algn="l" rtl="0">
              <a:lnSpc>
                <a:spcPct val="150000"/>
              </a:lnSpc>
              <a:spcBef>
                <a:spcPts val="2000"/>
              </a:spcBef>
              <a:spcAft>
                <a:spcPts val="0"/>
              </a:spcAft>
              <a:buClr>
                <a:srgbClr val="323232"/>
              </a:buClr>
              <a:buSzPts val="2800"/>
              <a:buChar char="•"/>
            </a:pPr>
            <a:r>
              <a:rPr lang="pt-PT" sz="2800" b="1" dirty="0"/>
              <a:t>Reduzir a pegada de carbono</a:t>
            </a:r>
            <a:r>
              <a:rPr lang="pt-PT" sz="2800" dirty="0"/>
              <a:t>.</a:t>
            </a:r>
          </a:p>
          <a:p>
            <a:pPr marL="457200" lvl="0" indent="-457200" algn="l" rtl="0">
              <a:lnSpc>
                <a:spcPct val="150000"/>
              </a:lnSpc>
              <a:spcBef>
                <a:spcPts val="2000"/>
              </a:spcBef>
              <a:spcAft>
                <a:spcPts val="0"/>
              </a:spcAft>
              <a:buClr>
                <a:srgbClr val="323232"/>
              </a:buClr>
              <a:buSzPts val="2800"/>
              <a:buChar char="•"/>
            </a:pPr>
            <a:r>
              <a:rPr lang="pt-PT" sz="2800" dirty="0"/>
              <a:t>Melhorar a </a:t>
            </a:r>
            <a:r>
              <a:rPr lang="pt-PT" sz="2800" b="1" dirty="0"/>
              <a:t>eficiência energética </a:t>
            </a:r>
            <a:r>
              <a:rPr lang="pt-PT" sz="2800" dirty="0"/>
              <a:t>nos seus produtos turísticos.</a:t>
            </a:r>
          </a:p>
          <a:p>
            <a:pPr marL="457200" lvl="0" indent="-457200" algn="l" rtl="0">
              <a:lnSpc>
                <a:spcPct val="150000"/>
              </a:lnSpc>
              <a:spcBef>
                <a:spcPts val="2000"/>
              </a:spcBef>
              <a:spcAft>
                <a:spcPts val="0"/>
              </a:spcAft>
              <a:buClr>
                <a:srgbClr val="323232"/>
              </a:buClr>
              <a:buSzPts val="2800"/>
              <a:buChar char="•"/>
            </a:pPr>
            <a:r>
              <a:rPr lang="pt-PT" sz="2800" dirty="0"/>
              <a:t>Promover a utilização de </a:t>
            </a:r>
            <a:r>
              <a:rPr lang="pt-PT" sz="2800" b="1" dirty="0"/>
              <a:t>transportes sustentáveis</a:t>
            </a:r>
            <a:r>
              <a:rPr lang="pt-PT" sz="2800" dirty="0"/>
              <a:t>.</a:t>
            </a:r>
          </a:p>
          <a:p>
            <a:pPr marL="457200" lvl="0" indent="-457200" algn="l" rtl="0">
              <a:lnSpc>
                <a:spcPct val="150000"/>
              </a:lnSpc>
              <a:spcBef>
                <a:spcPts val="2000"/>
              </a:spcBef>
              <a:spcAft>
                <a:spcPts val="0"/>
              </a:spcAft>
              <a:buClr>
                <a:srgbClr val="323232"/>
              </a:buClr>
              <a:buSzPts val="2800"/>
              <a:buChar char="•"/>
            </a:pPr>
            <a:r>
              <a:rPr lang="pt-PT" sz="2800" dirty="0"/>
              <a:t>Conceber </a:t>
            </a:r>
            <a:r>
              <a:rPr lang="pt-PT" sz="2800" b="1" dirty="0"/>
              <a:t>infraestruturas sustentáveis</a:t>
            </a:r>
            <a:r>
              <a:rPr lang="pt-PT" sz="2800" dirty="0"/>
              <a:t>, utilizando materiais e técnicas sustentáveis.</a:t>
            </a:r>
          </a:p>
          <a:p>
            <a:pPr marL="457200" lvl="0" indent="-457200" algn="l" rtl="0">
              <a:lnSpc>
                <a:spcPct val="150000"/>
              </a:lnSpc>
              <a:spcBef>
                <a:spcPts val="2000"/>
              </a:spcBef>
              <a:spcAft>
                <a:spcPts val="0"/>
              </a:spcAft>
              <a:buClr>
                <a:srgbClr val="323232"/>
              </a:buClr>
              <a:buSzPts val="2800"/>
              <a:buChar char="•"/>
            </a:pPr>
            <a:r>
              <a:rPr lang="pt-PT" sz="2800" b="1" dirty="0"/>
              <a:t>Sensibilizar</a:t>
            </a:r>
            <a:r>
              <a:rPr lang="pt-PT" sz="2800" dirty="0"/>
              <a:t> os clientes e envolver a comunidade.</a:t>
            </a:r>
          </a:p>
          <a:p>
            <a:pPr marL="457200" lvl="0" indent="-457200" algn="l" rtl="0">
              <a:lnSpc>
                <a:spcPct val="150000"/>
              </a:lnSpc>
              <a:spcBef>
                <a:spcPts val="2000"/>
              </a:spcBef>
              <a:spcAft>
                <a:spcPts val="0"/>
              </a:spcAft>
              <a:buClr>
                <a:srgbClr val="323232"/>
              </a:buClr>
              <a:buSzPts val="2800"/>
              <a:buChar char="•"/>
            </a:pPr>
            <a:r>
              <a:rPr lang="pt-PT" sz="2800" b="1" dirty="0"/>
              <a:t>Estabelecer metas e monitorizar</a:t>
            </a:r>
            <a:r>
              <a:rPr lang="pt-PT" sz="2800" dirty="0"/>
              <a:t>, definindo objetivos, medidas, ações e indicadores como forma de avaliar a estratégia e a evolução do negócio.</a:t>
            </a:r>
          </a:p>
        </p:txBody>
      </p:sp>
      <p:grpSp>
        <p:nvGrpSpPr>
          <p:cNvPr id="366" name="Google Shape;366;p26"/>
          <p:cNvGrpSpPr/>
          <p:nvPr/>
        </p:nvGrpSpPr>
        <p:grpSpPr>
          <a:xfrm>
            <a:off x="12041784" y="4306157"/>
            <a:ext cx="11838381" cy="7732584"/>
            <a:chOff x="14884" y="572357"/>
            <a:chExt cx="11838381" cy="7732584"/>
          </a:xfrm>
        </p:grpSpPr>
        <p:sp>
          <p:nvSpPr>
            <p:cNvPr id="367" name="Google Shape;367;p26"/>
            <p:cNvSpPr/>
            <p:nvPr/>
          </p:nvSpPr>
          <p:spPr>
            <a:xfrm>
              <a:off x="3434581" y="1553087"/>
              <a:ext cx="756344" cy="91440"/>
            </a:xfrm>
            <a:custGeom>
              <a:avLst/>
              <a:gdLst/>
              <a:ahLst/>
              <a:cxnLst/>
              <a:rect l="l" t="t" r="r" b="b"/>
              <a:pathLst>
                <a:path w="120000" h="120000" extrusionOk="0">
                  <a:moveTo>
                    <a:pt x="0" y="60000"/>
                  </a:moveTo>
                  <a:lnTo>
                    <a:pt x="120000" y="6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6"/>
            <p:cNvSpPr txBox="1"/>
            <p:nvPr/>
          </p:nvSpPr>
          <p:spPr>
            <a:xfrm>
              <a:off x="3793080" y="1594868"/>
              <a:ext cx="39347" cy="787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2800"/>
                <a:buFont typeface="Arial"/>
                <a:buNone/>
              </a:pPr>
              <a:endParaRPr sz="2800">
                <a:solidFill>
                  <a:schemeClr val="dk2"/>
                </a:solidFill>
                <a:latin typeface="Arial"/>
                <a:ea typeface="Arial"/>
                <a:cs typeface="Arial"/>
                <a:sym typeface="Arial"/>
              </a:endParaRPr>
            </a:p>
          </p:txBody>
        </p:sp>
        <p:sp>
          <p:nvSpPr>
            <p:cNvPr id="369" name="Google Shape;369;p26"/>
            <p:cNvSpPr/>
            <p:nvPr/>
          </p:nvSpPr>
          <p:spPr>
            <a:xfrm>
              <a:off x="14884" y="572357"/>
              <a:ext cx="3421497" cy="205289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6"/>
            <p:cNvSpPr txBox="1"/>
            <p:nvPr/>
          </p:nvSpPr>
          <p:spPr>
            <a:xfrm>
              <a:off x="14884" y="572357"/>
              <a:ext cx="3421497" cy="2052898"/>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pt-PT" sz="2600" dirty="0">
                  <a:solidFill>
                    <a:schemeClr val="lt1"/>
                  </a:solidFill>
                  <a:latin typeface="Arial"/>
                  <a:ea typeface="Arial"/>
                  <a:cs typeface="Arial"/>
                  <a:sym typeface="Arial"/>
                </a:rPr>
                <a:t>Passo 1: Compreender como as alterações climáticas estão a afetar a empresa</a:t>
              </a:r>
              <a:endParaRPr sz="2600" b="1" dirty="0">
                <a:solidFill>
                  <a:schemeClr val="dk2"/>
                </a:solidFill>
                <a:latin typeface="Arial"/>
                <a:ea typeface="Arial"/>
                <a:cs typeface="Arial"/>
                <a:sym typeface="Arial"/>
              </a:endParaRPr>
            </a:p>
          </p:txBody>
        </p:sp>
        <p:sp>
          <p:nvSpPr>
            <p:cNvPr id="371" name="Google Shape;371;p26"/>
            <p:cNvSpPr/>
            <p:nvPr/>
          </p:nvSpPr>
          <p:spPr>
            <a:xfrm>
              <a:off x="7643023" y="1553087"/>
              <a:ext cx="756344" cy="91440"/>
            </a:xfrm>
            <a:custGeom>
              <a:avLst/>
              <a:gdLst/>
              <a:ahLst/>
              <a:cxnLst/>
              <a:rect l="l" t="t" r="r" b="b"/>
              <a:pathLst>
                <a:path w="120000" h="120000" extrusionOk="0">
                  <a:moveTo>
                    <a:pt x="0" y="60000"/>
                  </a:moveTo>
                  <a:lnTo>
                    <a:pt x="120000" y="6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6"/>
            <p:cNvSpPr txBox="1"/>
            <p:nvPr/>
          </p:nvSpPr>
          <p:spPr>
            <a:xfrm>
              <a:off x="8001522" y="1594868"/>
              <a:ext cx="39347" cy="787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2800"/>
                <a:buFont typeface="Arial"/>
                <a:buNone/>
              </a:pPr>
              <a:endParaRPr sz="2800">
                <a:solidFill>
                  <a:schemeClr val="dk1"/>
                </a:solidFill>
                <a:latin typeface="Arial"/>
                <a:ea typeface="Arial"/>
                <a:cs typeface="Arial"/>
                <a:sym typeface="Arial"/>
              </a:endParaRPr>
            </a:p>
          </p:txBody>
        </p:sp>
        <p:sp>
          <p:nvSpPr>
            <p:cNvPr id="373" name="Google Shape;373;p26"/>
            <p:cNvSpPr/>
            <p:nvPr/>
          </p:nvSpPr>
          <p:spPr>
            <a:xfrm>
              <a:off x="4223326" y="572357"/>
              <a:ext cx="3421497" cy="205289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26"/>
            <p:cNvSpPr txBox="1"/>
            <p:nvPr/>
          </p:nvSpPr>
          <p:spPr>
            <a:xfrm>
              <a:off x="4223326" y="572357"/>
              <a:ext cx="3421497" cy="2052898"/>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pt-PT" sz="2800" dirty="0">
                  <a:solidFill>
                    <a:schemeClr val="lt1"/>
                  </a:solidFill>
                  <a:latin typeface="Arial"/>
                  <a:ea typeface="Arial"/>
                  <a:cs typeface="Arial"/>
                  <a:sym typeface="Arial"/>
                </a:rPr>
                <a:t>Passo 2: Obter apoio interno</a:t>
              </a:r>
              <a:endParaRPr sz="2800" dirty="0">
                <a:solidFill>
                  <a:schemeClr val="lt1"/>
                </a:solidFill>
                <a:latin typeface="Arial"/>
                <a:ea typeface="Arial"/>
                <a:cs typeface="Arial"/>
                <a:sym typeface="Arial"/>
              </a:endParaRPr>
            </a:p>
          </p:txBody>
        </p:sp>
        <p:sp>
          <p:nvSpPr>
            <p:cNvPr id="375" name="Google Shape;375;p26"/>
            <p:cNvSpPr/>
            <p:nvPr/>
          </p:nvSpPr>
          <p:spPr>
            <a:xfrm>
              <a:off x="1725633" y="2623456"/>
              <a:ext cx="8416883" cy="756344"/>
            </a:xfrm>
            <a:custGeom>
              <a:avLst/>
              <a:gdLst/>
              <a:ahLst/>
              <a:cxnLst/>
              <a:rect l="l" t="t" r="r" b="b"/>
              <a:pathLst>
                <a:path w="120000" h="120000" extrusionOk="0">
                  <a:moveTo>
                    <a:pt x="120000" y="0"/>
                  </a:moveTo>
                  <a:lnTo>
                    <a:pt x="120000" y="62713"/>
                  </a:lnTo>
                  <a:lnTo>
                    <a:pt x="0" y="62713"/>
                  </a:lnTo>
                  <a:lnTo>
                    <a:pt x="0" y="12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6"/>
            <p:cNvSpPr txBox="1"/>
            <p:nvPr/>
          </p:nvSpPr>
          <p:spPr>
            <a:xfrm>
              <a:off x="5722735" y="2997689"/>
              <a:ext cx="422679" cy="787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2800"/>
                <a:buFont typeface="Arial"/>
                <a:buNone/>
              </a:pPr>
              <a:endParaRPr sz="2800">
                <a:solidFill>
                  <a:schemeClr val="dk1"/>
                </a:solidFill>
                <a:latin typeface="Arial"/>
                <a:ea typeface="Arial"/>
                <a:cs typeface="Arial"/>
                <a:sym typeface="Arial"/>
              </a:endParaRPr>
            </a:p>
          </p:txBody>
        </p:sp>
        <p:sp>
          <p:nvSpPr>
            <p:cNvPr id="377" name="Google Shape;377;p26"/>
            <p:cNvSpPr/>
            <p:nvPr/>
          </p:nvSpPr>
          <p:spPr>
            <a:xfrm>
              <a:off x="8431768" y="572357"/>
              <a:ext cx="3421497" cy="205289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6"/>
            <p:cNvSpPr txBox="1"/>
            <p:nvPr/>
          </p:nvSpPr>
          <p:spPr>
            <a:xfrm>
              <a:off x="8431768" y="572357"/>
              <a:ext cx="3421497" cy="2052898"/>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pt-PT" sz="2800" dirty="0">
                  <a:solidFill>
                    <a:schemeClr val="lt1"/>
                  </a:solidFill>
                  <a:latin typeface="Arial"/>
                  <a:ea typeface="Arial"/>
                  <a:cs typeface="Arial"/>
                  <a:sym typeface="Arial"/>
                </a:rPr>
                <a:t>Passo 3: Definir a equipa do projeto</a:t>
              </a:r>
              <a:endParaRPr sz="2800" dirty="0">
                <a:solidFill>
                  <a:schemeClr val="lt1"/>
                </a:solidFill>
                <a:latin typeface="Arial"/>
                <a:ea typeface="Arial"/>
                <a:cs typeface="Arial"/>
                <a:sym typeface="Arial"/>
              </a:endParaRPr>
            </a:p>
          </p:txBody>
        </p:sp>
        <p:sp>
          <p:nvSpPr>
            <p:cNvPr id="379" name="Google Shape;379;p26"/>
            <p:cNvSpPr/>
            <p:nvPr/>
          </p:nvSpPr>
          <p:spPr>
            <a:xfrm>
              <a:off x="3434581" y="4392930"/>
              <a:ext cx="756344" cy="91440"/>
            </a:xfrm>
            <a:custGeom>
              <a:avLst/>
              <a:gdLst/>
              <a:ahLst/>
              <a:cxnLst/>
              <a:rect l="l" t="t" r="r" b="b"/>
              <a:pathLst>
                <a:path w="120000" h="120000" extrusionOk="0">
                  <a:moveTo>
                    <a:pt x="0" y="60000"/>
                  </a:moveTo>
                  <a:lnTo>
                    <a:pt x="120000" y="6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6"/>
            <p:cNvSpPr txBox="1"/>
            <p:nvPr/>
          </p:nvSpPr>
          <p:spPr>
            <a:xfrm>
              <a:off x="3793080" y="4434711"/>
              <a:ext cx="39347" cy="787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2800"/>
                <a:buFont typeface="Arial"/>
                <a:buNone/>
              </a:pPr>
              <a:endParaRPr sz="2800">
                <a:solidFill>
                  <a:schemeClr val="dk1"/>
                </a:solidFill>
                <a:latin typeface="Arial"/>
                <a:ea typeface="Arial"/>
                <a:cs typeface="Arial"/>
                <a:sym typeface="Arial"/>
              </a:endParaRPr>
            </a:p>
          </p:txBody>
        </p:sp>
        <p:sp>
          <p:nvSpPr>
            <p:cNvPr id="381" name="Google Shape;381;p26"/>
            <p:cNvSpPr/>
            <p:nvPr/>
          </p:nvSpPr>
          <p:spPr>
            <a:xfrm>
              <a:off x="14884" y="3412200"/>
              <a:ext cx="3421497" cy="205289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6"/>
            <p:cNvSpPr txBox="1"/>
            <p:nvPr/>
          </p:nvSpPr>
          <p:spPr>
            <a:xfrm>
              <a:off x="14884" y="3412200"/>
              <a:ext cx="3421497" cy="2052898"/>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pt-PT" sz="2800" dirty="0">
                  <a:solidFill>
                    <a:schemeClr val="lt1"/>
                  </a:solidFill>
                  <a:latin typeface="Arial"/>
                  <a:ea typeface="Arial"/>
                  <a:cs typeface="Arial"/>
                  <a:sym typeface="Arial"/>
                </a:rPr>
                <a:t>Passo 4: Desenvolver uma estratégia de gestão de carbono</a:t>
              </a:r>
              <a:endParaRPr sz="2800" dirty="0">
                <a:solidFill>
                  <a:schemeClr val="lt1"/>
                </a:solidFill>
                <a:latin typeface="Arial"/>
                <a:ea typeface="Arial"/>
                <a:cs typeface="Arial"/>
                <a:sym typeface="Arial"/>
              </a:endParaRPr>
            </a:p>
          </p:txBody>
        </p:sp>
        <p:sp>
          <p:nvSpPr>
            <p:cNvPr id="383" name="Google Shape;383;p26"/>
            <p:cNvSpPr/>
            <p:nvPr/>
          </p:nvSpPr>
          <p:spPr>
            <a:xfrm>
              <a:off x="7643023" y="4392930"/>
              <a:ext cx="756344" cy="91440"/>
            </a:xfrm>
            <a:custGeom>
              <a:avLst/>
              <a:gdLst/>
              <a:ahLst/>
              <a:cxnLst/>
              <a:rect l="l" t="t" r="r" b="b"/>
              <a:pathLst>
                <a:path w="120000" h="120000" extrusionOk="0">
                  <a:moveTo>
                    <a:pt x="0" y="60000"/>
                  </a:moveTo>
                  <a:lnTo>
                    <a:pt x="120000" y="6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6"/>
            <p:cNvSpPr txBox="1"/>
            <p:nvPr/>
          </p:nvSpPr>
          <p:spPr>
            <a:xfrm>
              <a:off x="8001522" y="4434711"/>
              <a:ext cx="39347" cy="787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2800"/>
                <a:buFont typeface="Arial"/>
                <a:buNone/>
              </a:pPr>
              <a:endParaRPr sz="2800">
                <a:solidFill>
                  <a:schemeClr val="dk1"/>
                </a:solidFill>
                <a:latin typeface="Arial"/>
                <a:ea typeface="Arial"/>
                <a:cs typeface="Arial"/>
                <a:sym typeface="Arial"/>
              </a:endParaRPr>
            </a:p>
          </p:txBody>
        </p:sp>
        <p:sp>
          <p:nvSpPr>
            <p:cNvPr id="385" name="Google Shape;385;p26"/>
            <p:cNvSpPr/>
            <p:nvPr/>
          </p:nvSpPr>
          <p:spPr>
            <a:xfrm>
              <a:off x="4223326" y="3412200"/>
              <a:ext cx="3421497" cy="205289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6"/>
            <p:cNvSpPr txBox="1"/>
            <p:nvPr/>
          </p:nvSpPr>
          <p:spPr>
            <a:xfrm>
              <a:off x="4223326" y="3412200"/>
              <a:ext cx="3421497" cy="2052898"/>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pt-PT" sz="2800" dirty="0">
                  <a:solidFill>
                    <a:schemeClr val="lt1"/>
                  </a:solidFill>
                  <a:latin typeface="Arial"/>
                  <a:ea typeface="Arial"/>
                  <a:cs typeface="Arial"/>
                  <a:sym typeface="Arial"/>
                </a:rPr>
                <a:t>Passo 5: Calcule as suas emissões</a:t>
              </a:r>
              <a:endParaRPr sz="2800" dirty="0">
                <a:solidFill>
                  <a:schemeClr val="lt1"/>
                </a:solidFill>
                <a:latin typeface="Arial"/>
                <a:ea typeface="Arial"/>
                <a:cs typeface="Arial"/>
                <a:sym typeface="Arial"/>
              </a:endParaRPr>
            </a:p>
          </p:txBody>
        </p:sp>
        <p:sp>
          <p:nvSpPr>
            <p:cNvPr id="387" name="Google Shape;387;p26"/>
            <p:cNvSpPr/>
            <p:nvPr/>
          </p:nvSpPr>
          <p:spPr>
            <a:xfrm>
              <a:off x="1725633" y="5463299"/>
              <a:ext cx="8416883" cy="756344"/>
            </a:xfrm>
            <a:custGeom>
              <a:avLst/>
              <a:gdLst/>
              <a:ahLst/>
              <a:cxnLst/>
              <a:rect l="l" t="t" r="r" b="b"/>
              <a:pathLst>
                <a:path w="120000" h="120000" extrusionOk="0">
                  <a:moveTo>
                    <a:pt x="120000" y="0"/>
                  </a:moveTo>
                  <a:lnTo>
                    <a:pt x="120000" y="62713"/>
                  </a:lnTo>
                  <a:lnTo>
                    <a:pt x="0" y="62713"/>
                  </a:lnTo>
                  <a:lnTo>
                    <a:pt x="0" y="12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6"/>
            <p:cNvSpPr txBox="1"/>
            <p:nvPr/>
          </p:nvSpPr>
          <p:spPr>
            <a:xfrm>
              <a:off x="5722735" y="5837532"/>
              <a:ext cx="422679" cy="787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2800"/>
                <a:buFont typeface="Arial"/>
                <a:buNone/>
              </a:pPr>
              <a:endParaRPr sz="2800">
                <a:solidFill>
                  <a:schemeClr val="dk1"/>
                </a:solidFill>
                <a:latin typeface="Arial"/>
                <a:ea typeface="Arial"/>
                <a:cs typeface="Arial"/>
                <a:sym typeface="Arial"/>
              </a:endParaRPr>
            </a:p>
          </p:txBody>
        </p:sp>
        <p:sp>
          <p:nvSpPr>
            <p:cNvPr id="389" name="Google Shape;389;p26"/>
            <p:cNvSpPr/>
            <p:nvPr/>
          </p:nvSpPr>
          <p:spPr>
            <a:xfrm>
              <a:off x="8431768" y="3412200"/>
              <a:ext cx="3421497" cy="205289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6"/>
            <p:cNvSpPr txBox="1"/>
            <p:nvPr/>
          </p:nvSpPr>
          <p:spPr>
            <a:xfrm>
              <a:off x="8431768" y="3412200"/>
              <a:ext cx="3421497" cy="2052898"/>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pt-PT" sz="2800" dirty="0">
                  <a:solidFill>
                    <a:schemeClr val="lt1"/>
                  </a:solidFill>
                  <a:latin typeface="Arial"/>
                  <a:ea typeface="Arial"/>
                  <a:cs typeface="Arial"/>
                  <a:sym typeface="Arial"/>
                </a:rPr>
                <a:t>Passo 6: Reduza as suas emissões de carbono</a:t>
              </a:r>
              <a:endParaRPr sz="2800" dirty="0">
                <a:solidFill>
                  <a:schemeClr val="lt1"/>
                </a:solidFill>
                <a:latin typeface="Arial"/>
                <a:ea typeface="Arial"/>
                <a:cs typeface="Arial"/>
                <a:sym typeface="Arial"/>
              </a:endParaRPr>
            </a:p>
          </p:txBody>
        </p:sp>
        <p:sp>
          <p:nvSpPr>
            <p:cNvPr id="391" name="Google Shape;391;p26"/>
            <p:cNvSpPr/>
            <p:nvPr/>
          </p:nvSpPr>
          <p:spPr>
            <a:xfrm>
              <a:off x="3434581" y="7232772"/>
              <a:ext cx="756344" cy="91440"/>
            </a:xfrm>
            <a:custGeom>
              <a:avLst/>
              <a:gdLst/>
              <a:ahLst/>
              <a:cxnLst/>
              <a:rect l="l" t="t" r="r" b="b"/>
              <a:pathLst>
                <a:path w="120000" h="120000" extrusionOk="0">
                  <a:moveTo>
                    <a:pt x="0" y="60000"/>
                  </a:moveTo>
                  <a:lnTo>
                    <a:pt x="120000" y="6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6"/>
            <p:cNvSpPr txBox="1"/>
            <p:nvPr/>
          </p:nvSpPr>
          <p:spPr>
            <a:xfrm>
              <a:off x="3793080" y="7274554"/>
              <a:ext cx="39347" cy="787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2800"/>
                <a:buFont typeface="Arial"/>
                <a:buNone/>
              </a:pPr>
              <a:endParaRPr sz="2800">
                <a:solidFill>
                  <a:schemeClr val="dk1"/>
                </a:solidFill>
                <a:latin typeface="Arial"/>
                <a:ea typeface="Arial"/>
                <a:cs typeface="Arial"/>
                <a:sym typeface="Arial"/>
              </a:endParaRPr>
            </a:p>
          </p:txBody>
        </p:sp>
        <p:sp>
          <p:nvSpPr>
            <p:cNvPr id="393" name="Google Shape;393;p26"/>
            <p:cNvSpPr/>
            <p:nvPr/>
          </p:nvSpPr>
          <p:spPr>
            <a:xfrm>
              <a:off x="14884" y="6252043"/>
              <a:ext cx="3421497" cy="205289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6"/>
            <p:cNvSpPr txBox="1"/>
            <p:nvPr/>
          </p:nvSpPr>
          <p:spPr>
            <a:xfrm>
              <a:off x="14884" y="6252043"/>
              <a:ext cx="3421497" cy="2052898"/>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pt-PT" sz="2800" dirty="0">
                  <a:solidFill>
                    <a:schemeClr val="lt1"/>
                  </a:solidFill>
                  <a:latin typeface="Arial"/>
                  <a:ea typeface="Arial"/>
                  <a:cs typeface="Arial"/>
                  <a:sym typeface="Arial"/>
                </a:rPr>
                <a:t>Passo 7: Compense as suas emissões de carbono</a:t>
              </a:r>
              <a:endParaRPr sz="2800" dirty="0">
                <a:solidFill>
                  <a:schemeClr val="lt1"/>
                </a:solidFill>
                <a:latin typeface="Arial"/>
                <a:ea typeface="Arial"/>
                <a:cs typeface="Arial"/>
                <a:sym typeface="Arial"/>
              </a:endParaRPr>
            </a:p>
          </p:txBody>
        </p:sp>
        <p:sp>
          <p:nvSpPr>
            <p:cNvPr id="395" name="Google Shape;395;p26"/>
            <p:cNvSpPr/>
            <p:nvPr/>
          </p:nvSpPr>
          <p:spPr>
            <a:xfrm>
              <a:off x="7643023" y="7232772"/>
              <a:ext cx="756344" cy="91440"/>
            </a:xfrm>
            <a:custGeom>
              <a:avLst/>
              <a:gdLst/>
              <a:ahLst/>
              <a:cxnLst/>
              <a:rect l="l" t="t" r="r" b="b"/>
              <a:pathLst>
                <a:path w="120000" h="120000" extrusionOk="0">
                  <a:moveTo>
                    <a:pt x="0" y="60000"/>
                  </a:moveTo>
                  <a:lnTo>
                    <a:pt x="120000" y="6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6"/>
            <p:cNvSpPr txBox="1"/>
            <p:nvPr/>
          </p:nvSpPr>
          <p:spPr>
            <a:xfrm>
              <a:off x="8001522" y="7274554"/>
              <a:ext cx="39347" cy="787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2800"/>
                <a:buFont typeface="Arial"/>
                <a:buNone/>
              </a:pPr>
              <a:endParaRPr sz="2800">
                <a:solidFill>
                  <a:schemeClr val="dk1"/>
                </a:solidFill>
                <a:latin typeface="Arial"/>
                <a:ea typeface="Arial"/>
                <a:cs typeface="Arial"/>
                <a:sym typeface="Arial"/>
              </a:endParaRPr>
            </a:p>
          </p:txBody>
        </p:sp>
        <p:sp>
          <p:nvSpPr>
            <p:cNvPr id="397" name="Google Shape;397;p26"/>
            <p:cNvSpPr/>
            <p:nvPr/>
          </p:nvSpPr>
          <p:spPr>
            <a:xfrm>
              <a:off x="4223326" y="6252043"/>
              <a:ext cx="3421497" cy="205289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26"/>
            <p:cNvSpPr txBox="1"/>
            <p:nvPr/>
          </p:nvSpPr>
          <p:spPr>
            <a:xfrm>
              <a:off x="4223326" y="6252043"/>
              <a:ext cx="3421497" cy="2052898"/>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pt-PT" sz="2800" dirty="0">
                  <a:solidFill>
                    <a:schemeClr val="lt1"/>
                  </a:solidFill>
                  <a:latin typeface="Arial"/>
                  <a:ea typeface="Arial"/>
                  <a:cs typeface="Arial"/>
                  <a:sym typeface="Arial"/>
                </a:rPr>
                <a:t>Passo 8: Comunique as suas emissões</a:t>
              </a:r>
              <a:endParaRPr sz="2800" dirty="0">
                <a:solidFill>
                  <a:schemeClr val="lt1"/>
                </a:solidFill>
                <a:latin typeface="Arial"/>
                <a:ea typeface="Arial"/>
                <a:cs typeface="Arial"/>
                <a:sym typeface="Arial"/>
              </a:endParaRPr>
            </a:p>
          </p:txBody>
        </p:sp>
        <p:sp>
          <p:nvSpPr>
            <p:cNvPr id="399" name="Google Shape;399;p26"/>
            <p:cNvSpPr/>
            <p:nvPr/>
          </p:nvSpPr>
          <p:spPr>
            <a:xfrm>
              <a:off x="8431768" y="6252043"/>
              <a:ext cx="3421497" cy="205289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6"/>
            <p:cNvSpPr txBox="1"/>
            <p:nvPr/>
          </p:nvSpPr>
          <p:spPr>
            <a:xfrm>
              <a:off x="8431768" y="6252043"/>
              <a:ext cx="3421497" cy="2052898"/>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pt-PT" sz="2800" dirty="0">
                  <a:solidFill>
                    <a:schemeClr val="lt1"/>
                  </a:solidFill>
                  <a:latin typeface="Arial"/>
                  <a:ea typeface="Arial"/>
                  <a:cs typeface="Arial"/>
                  <a:sym typeface="Arial"/>
                </a:rPr>
                <a:t>Passo 9: Definir metas de redução de emissões.</a:t>
              </a:r>
              <a:endParaRPr sz="2800" dirty="0">
                <a:solidFill>
                  <a:schemeClr val="lt1"/>
                </a:solidFill>
                <a:latin typeface="Arial"/>
                <a:ea typeface="Arial"/>
                <a:cs typeface="Arial"/>
                <a:sym typeface="Arial"/>
              </a:endParaRPr>
            </a:p>
          </p:txBody>
        </p:sp>
      </p:grpSp>
      <p:sp>
        <p:nvSpPr>
          <p:cNvPr id="401" name="Google Shape;401;p26"/>
          <p:cNvSpPr txBox="1">
            <a:spLocks noGrp="1"/>
          </p:cNvSpPr>
          <p:nvPr>
            <p:ph type="title"/>
          </p:nvPr>
        </p:nvSpPr>
        <p:spPr>
          <a:xfrm>
            <a:off x="762000" y="2019299"/>
            <a:ext cx="14890376" cy="167562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GB" b="1" dirty="0"/>
              <a:t>2. </a:t>
            </a:r>
            <a:r>
              <a:rPr lang="en-GB" b="1" dirty="0" err="1"/>
              <a:t>Estratégia</a:t>
            </a:r>
            <a:r>
              <a:rPr lang="en-GB" b="1" dirty="0"/>
              <a:t> de </a:t>
            </a:r>
            <a:r>
              <a:rPr lang="en-GB" b="1" dirty="0" err="1"/>
              <a:t>mitigação</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27"/>
          <p:cNvSpPr txBox="1">
            <a:spLocks noGrp="1"/>
          </p:cNvSpPr>
          <p:nvPr>
            <p:ph type="body" idx="1"/>
          </p:nvPr>
        </p:nvSpPr>
        <p:spPr>
          <a:xfrm>
            <a:off x="303485" y="4141590"/>
            <a:ext cx="11264900" cy="914400"/>
          </a:xfrm>
          <a:prstGeom prst="rect">
            <a:avLst/>
          </a:prstGeom>
          <a:noFill/>
          <a:ln>
            <a:noFill/>
          </a:ln>
        </p:spPr>
        <p:txBody>
          <a:bodyPr spcFirstLastPara="1" wrap="square" lIns="0" tIns="0" rIns="0" bIns="0" anchor="t" anchorCtr="0">
            <a:normAutofit/>
          </a:bodyPr>
          <a:lstStyle/>
          <a:p>
            <a:pPr marL="0" indent="0">
              <a:lnSpc>
                <a:spcPct val="170000"/>
              </a:lnSpc>
              <a:spcBef>
                <a:spcPts val="0"/>
              </a:spcBef>
              <a:buSzPts val="2800"/>
              <a:buNone/>
            </a:pPr>
            <a:r>
              <a:rPr lang="pt-PT" sz="2800" b="1" dirty="0"/>
              <a:t>Medidas a aplicar nas empresas do setor do turismo:</a:t>
            </a:r>
            <a:endParaRPr sz="2800" dirty="0"/>
          </a:p>
          <a:p>
            <a:pPr marL="0" lvl="0" indent="0" algn="l" rtl="0">
              <a:lnSpc>
                <a:spcPct val="170000"/>
              </a:lnSpc>
              <a:spcBef>
                <a:spcPts val="2000"/>
              </a:spcBef>
              <a:spcAft>
                <a:spcPts val="0"/>
              </a:spcAft>
              <a:buClr>
                <a:srgbClr val="323232"/>
              </a:buClr>
              <a:buSzPts val="2800"/>
              <a:buNone/>
            </a:pPr>
            <a:endParaRPr sz="2800" dirty="0"/>
          </a:p>
        </p:txBody>
      </p:sp>
      <p:sp>
        <p:nvSpPr>
          <p:cNvPr id="407" name="Google Shape;407;p27"/>
          <p:cNvSpPr txBox="1">
            <a:spLocks noGrp="1"/>
          </p:cNvSpPr>
          <p:nvPr>
            <p:ph type="title"/>
          </p:nvPr>
        </p:nvSpPr>
        <p:spPr>
          <a:xfrm>
            <a:off x="761999" y="2019299"/>
            <a:ext cx="14764871" cy="1675623"/>
          </a:xfrm>
          <a:prstGeom prst="rect">
            <a:avLst/>
          </a:prstGeom>
          <a:noFill/>
          <a:ln>
            <a:noFill/>
          </a:ln>
        </p:spPr>
        <p:txBody>
          <a:bodyPr spcFirstLastPara="1" wrap="square" lIns="0" tIns="0" rIns="0" bIns="0" anchor="t" anchorCtr="0">
            <a:normAutofit/>
          </a:bodyPr>
          <a:lstStyle/>
          <a:p>
            <a:pPr lvl="0"/>
            <a:r>
              <a:rPr lang="en-GB" b="1" dirty="0"/>
              <a:t>2. </a:t>
            </a:r>
            <a:r>
              <a:rPr lang="en-GB" b="1" dirty="0" err="1"/>
              <a:t>Estratégia</a:t>
            </a:r>
            <a:r>
              <a:rPr lang="en-GB" b="1" dirty="0"/>
              <a:t> de </a:t>
            </a:r>
            <a:r>
              <a:rPr lang="en-GB" b="1" dirty="0" err="1"/>
              <a:t>mitigação</a:t>
            </a:r>
            <a:endParaRPr dirty="0"/>
          </a:p>
        </p:txBody>
      </p:sp>
      <p:grpSp>
        <p:nvGrpSpPr>
          <p:cNvPr id="408" name="Google Shape;408;p27"/>
          <p:cNvGrpSpPr/>
          <p:nvPr/>
        </p:nvGrpSpPr>
        <p:grpSpPr>
          <a:xfrm>
            <a:off x="283094" y="5055990"/>
            <a:ext cx="23598981" cy="7074097"/>
            <a:chOff x="-13768" y="575161"/>
            <a:chExt cx="23598981" cy="7074097"/>
          </a:xfrm>
        </p:grpSpPr>
        <p:sp>
          <p:nvSpPr>
            <p:cNvPr id="409" name="Google Shape;409;p27"/>
            <p:cNvSpPr/>
            <p:nvPr/>
          </p:nvSpPr>
          <p:spPr>
            <a:xfrm>
              <a:off x="6623" y="575161"/>
              <a:ext cx="3519192" cy="1384196"/>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7"/>
            <p:cNvSpPr txBox="1"/>
            <p:nvPr/>
          </p:nvSpPr>
          <p:spPr>
            <a:xfrm>
              <a:off x="6623" y="575161"/>
              <a:ext cx="3519192" cy="1384196"/>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pt-PT" sz="2400" b="1" dirty="0">
                  <a:solidFill>
                    <a:schemeClr val="lt1"/>
                  </a:solidFill>
                  <a:latin typeface="Arial"/>
                  <a:ea typeface="Arial"/>
                  <a:cs typeface="Arial"/>
                  <a:sym typeface="Arial"/>
                </a:rPr>
                <a:t>Eficiência energética e energias renováveis</a:t>
              </a:r>
              <a:endParaRPr sz="2400" dirty="0">
                <a:solidFill>
                  <a:schemeClr val="lt1"/>
                </a:solidFill>
                <a:latin typeface="Arial"/>
                <a:ea typeface="Arial"/>
                <a:cs typeface="Arial"/>
                <a:sym typeface="Arial"/>
              </a:endParaRPr>
            </a:p>
          </p:txBody>
        </p:sp>
        <p:sp>
          <p:nvSpPr>
            <p:cNvPr id="411" name="Google Shape;411;p27"/>
            <p:cNvSpPr/>
            <p:nvPr/>
          </p:nvSpPr>
          <p:spPr>
            <a:xfrm>
              <a:off x="6623" y="1959357"/>
              <a:ext cx="3519192" cy="5689901"/>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7"/>
            <p:cNvSpPr txBox="1"/>
            <p:nvPr/>
          </p:nvSpPr>
          <p:spPr>
            <a:xfrm>
              <a:off x="-13768" y="1959356"/>
              <a:ext cx="3519192" cy="5689901"/>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pt-PT" sz="2200" b="0" i="0" u="none" strike="noStrike" cap="none" dirty="0">
                  <a:solidFill>
                    <a:schemeClr val="dk1"/>
                  </a:solidFill>
                  <a:latin typeface="Arial"/>
                  <a:ea typeface="Arial"/>
                  <a:cs typeface="Arial"/>
                  <a:sym typeface="Arial"/>
                </a:rPr>
                <a:t>Modernizar com iluminação LED, refrigeradores de alta eficiência e sistemas inteligentes de gestão de edifícios.</a:t>
              </a:r>
            </a:p>
            <a:p>
              <a:pPr marL="228600" marR="0" lvl="1" indent="-228600" algn="l" rtl="0">
                <a:lnSpc>
                  <a:spcPct val="90000"/>
                </a:lnSpc>
                <a:spcBef>
                  <a:spcPts val="0"/>
                </a:spcBef>
                <a:spcAft>
                  <a:spcPts val="0"/>
                </a:spcAft>
                <a:buClr>
                  <a:schemeClr val="dk1"/>
                </a:buClr>
                <a:buSzPts val="2200"/>
                <a:buFont typeface="Arial"/>
                <a:buChar char="•"/>
              </a:pPr>
              <a:r>
                <a:rPr lang="pt-PT" sz="2200" b="0" i="0" u="none" strike="noStrike" cap="none" dirty="0">
                  <a:solidFill>
                    <a:schemeClr val="dk1"/>
                  </a:solidFill>
                  <a:latin typeface="Arial"/>
                  <a:ea typeface="Arial"/>
                  <a:cs typeface="Arial"/>
                  <a:sym typeface="Arial"/>
                </a:rPr>
                <a:t>Instalar sensores de presença para iluminação automática.</a:t>
              </a:r>
            </a:p>
            <a:p>
              <a:pPr marL="228600" marR="0" lvl="1" indent="-228600" algn="l" rtl="0">
                <a:lnSpc>
                  <a:spcPct val="90000"/>
                </a:lnSpc>
                <a:spcBef>
                  <a:spcPts val="0"/>
                </a:spcBef>
                <a:spcAft>
                  <a:spcPts val="0"/>
                </a:spcAft>
                <a:buClr>
                  <a:schemeClr val="dk1"/>
                </a:buClr>
                <a:buSzPts val="2200"/>
                <a:buFont typeface="Arial"/>
                <a:buChar char="•"/>
              </a:pPr>
              <a:r>
                <a:rPr lang="pt-PT" sz="2200" b="0" i="0" u="none" strike="noStrike" cap="none" dirty="0">
                  <a:solidFill>
                    <a:schemeClr val="dk1"/>
                  </a:solidFill>
                  <a:latin typeface="Arial"/>
                  <a:ea typeface="Arial"/>
                  <a:cs typeface="Arial"/>
                  <a:sym typeface="Arial"/>
                </a:rPr>
                <a:t>Produzir energia renovável ou adquirir energia renovável local (energia solar fotovoltaica, energia solar térmica, energia eólica de pequena escala ou eletricidade verde). </a:t>
              </a:r>
              <a:endParaRPr sz="2200" b="0" i="0" u="none" strike="noStrike" cap="none" dirty="0">
                <a:solidFill>
                  <a:schemeClr val="dk1"/>
                </a:solidFill>
                <a:latin typeface="Arial"/>
                <a:ea typeface="Arial"/>
                <a:cs typeface="Arial"/>
                <a:sym typeface="Arial"/>
              </a:endParaRPr>
            </a:p>
          </p:txBody>
        </p:sp>
        <p:sp>
          <p:nvSpPr>
            <p:cNvPr id="413" name="Google Shape;413;p27"/>
            <p:cNvSpPr/>
            <p:nvPr/>
          </p:nvSpPr>
          <p:spPr>
            <a:xfrm>
              <a:off x="4018503" y="575161"/>
              <a:ext cx="3519192" cy="1384196"/>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7"/>
            <p:cNvSpPr txBox="1"/>
            <p:nvPr/>
          </p:nvSpPr>
          <p:spPr>
            <a:xfrm>
              <a:off x="4018503" y="575161"/>
              <a:ext cx="3519192" cy="1384196"/>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GB" sz="2400" b="1" dirty="0" err="1">
                  <a:solidFill>
                    <a:schemeClr val="lt1"/>
                  </a:solidFill>
                  <a:latin typeface="Arial"/>
                  <a:ea typeface="Arial"/>
                  <a:cs typeface="Arial"/>
                  <a:sym typeface="Arial"/>
                </a:rPr>
                <a:t>Mobilidade</a:t>
              </a:r>
              <a:r>
                <a:rPr lang="en-GB" sz="2400" b="1" dirty="0">
                  <a:solidFill>
                    <a:schemeClr val="lt1"/>
                  </a:solidFill>
                  <a:latin typeface="Arial"/>
                  <a:ea typeface="Arial"/>
                  <a:cs typeface="Arial"/>
                  <a:sym typeface="Arial"/>
                </a:rPr>
                <a:t> </a:t>
              </a:r>
              <a:r>
                <a:rPr lang="en-GB" sz="2400" b="1" dirty="0" err="1">
                  <a:solidFill>
                    <a:schemeClr val="lt1"/>
                  </a:solidFill>
                  <a:latin typeface="Arial"/>
                  <a:ea typeface="Arial"/>
                  <a:cs typeface="Arial"/>
                  <a:sym typeface="Arial"/>
                </a:rPr>
                <a:t>sustentável</a:t>
              </a:r>
              <a:r>
                <a:rPr lang="en-GB" sz="2400" b="1" dirty="0">
                  <a:solidFill>
                    <a:schemeClr val="lt1"/>
                  </a:solidFill>
                  <a:latin typeface="Arial"/>
                  <a:ea typeface="Arial"/>
                  <a:cs typeface="Arial"/>
                  <a:sym typeface="Arial"/>
                </a:rPr>
                <a:t> </a:t>
              </a:r>
              <a:endParaRPr sz="2400" dirty="0">
                <a:solidFill>
                  <a:schemeClr val="lt1"/>
                </a:solidFill>
                <a:latin typeface="Arial"/>
                <a:ea typeface="Arial"/>
                <a:cs typeface="Arial"/>
                <a:sym typeface="Arial"/>
              </a:endParaRPr>
            </a:p>
          </p:txBody>
        </p:sp>
        <p:sp>
          <p:nvSpPr>
            <p:cNvPr id="415" name="Google Shape;415;p27"/>
            <p:cNvSpPr/>
            <p:nvPr/>
          </p:nvSpPr>
          <p:spPr>
            <a:xfrm>
              <a:off x="4018503" y="1959357"/>
              <a:ext cx="3519192" cy="5689901"/>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7"/>
            <p:cNvSpPr txBox="1"/>
            <p:nvPr/>
          </p:nvSpPr>
          <p:spPr>
            <a:xfrm>
              <a:off x="4009203" y="1959356"/>
              <a:ext cx="3519192" cy="4266330"/>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pt-PT" sz="2200" b="0" i="0" u="none" strike="noStrike" cap="none" dirty="0">
                  <a:solidFill>
                    <a:schemeClr val="dk1"/>
                  </a:solidFill>
                  <a:latin typeface="Arial"/>
                  <a:ea typeface="Arial"/>
                  <a:cs typeface="Arial"/>
                  <a:sym typeface="Arial"/>
                </a:rPr>
                <a:t>Fazer a transição da frota de autocarros para modelos elétricos, híbridos ou a hidrogénio.</a:t>
              </a:r>
            </a:p>
            <a:p>
              <a:pPr marL="228600" marR="0" lvl="1" indent="-228600" algn="l" rtl="0">
                <a:lnSpc>
                  <a:spcPct val="90000"/>
                </a:lnSpc>
                <a:spcBef>
                  <a:spcPts val="0"/>
                </a:spcBef>
                <a:spcAft>
                  <a:spcPts val="0"/>
                </a:spcAft>
                <a:buClr>
                  <a:schemeClr val="dk1"/>
                </a:buClr>
                <a:buSzPts val="2200"/>
                <a:buFont typeface="Arial"/>
                <a:buChar char="•"/>
              </a:pPr>
              <a:endParaRPr lang="pt-PT" sz="2200" b="0" i="0" u="none" strike="noStrike" cap="none" dirty="0">
                <a:solidFill>
                  <a:schemeClr val="dk1"/>
                </a:solidFill>
                <a:latin typeface="Arial"/>
                <a:ea typeface="Arial"/>
                <a:cs typeface="Arial"/>
                <a:sym typeface="Arial"/>
              </a:endParaRPr>
            </a:p>
            <a:p>
              <a:pPr marL="228600" marR="0" lvl="1" indent="-228600" algn="l" rtl="0">
                <a:lnSpc>
                  <a:spcPct val="90000"/>
                </a:lnSpc>
                <a:spcBef>
                  <a:spcPts val="0"/>
                </a:spcBef>
                <a:spcAft>
                  <a:spcPts val="0"/>
                </a:spcAft>
                <a:buClr>
                  <a:schemeClr val="dk1"/>
                </a:buClr>
                <a:buSzPts val="2200"/>
                <a:buFont typeface="Arial"/>
                <a:buChar char="•"/>
              </a:pPr>
              <a:r>
                <a:rPr lang="pt-PT" sz="2200" b="0" i="0" u="none" strike="noStrike" cap="none" dirty="0">
                  <a:solidFill>
                    <a:schemeClr val="dk1"/>
                  </a:solidFill>
                  <a:latin typeface="Arial"/>
                  <a:ea typeface="Arial"/>
                  <a:cs typeface="Arial"/>
                  <a:sym typeface="Arial"/>
                </a:rPr>
                <a:t>Instalar estações de carregamento de veículos elétricos e pontos de estacionamento para bicicletas.</a:t>
              </a:r>
            </a:p>
            <a:p>
              <a:pPr marL="228600" marR="0" lvl="1" indent="-228600" algn="l" rtl="0">
                <a:lnSpc>
                  <a:spcPct val="90000"/>
                </a:lnSpc>
                <a:spcBef>
                  <a:spcPts val="0"/>
                </a:spcBef>
                <a:spcAft>
                  <a:spcPts val="0"/>
                </a:spcAft>
                <a:buClr>
                  <a:schemeClr val="dk1"/>
                </a:buClr>
                <a:buSzPts val="2200"/>
                <a:buFont typeface="Arial"/>
                <a:buChar char="•"/>
              </a:pPr>
              <a:endParaRPr lang="pt-PT" sz="2200" b="0" i="0" u="none" strike="noStrike" cap="none" dirty="0">
                <a:solidFill>
                  <a:schemeClr val="dk1"/>
                </a:solidFill>
                <a:latin typeface="Arial"/>
                <a:ea typeface="Arial"/>
                <a:cs typeface="Arial"/>
                <a:sym typeface="Arial"/>
              </a:endParaRPr>
            </a:p>
            <a:p>
              <a:pPr marL="228600" marR="0" lvl="1" indent="-228600" algn="l" rtl="0">
                <a:lnSpc>
                  <a:spcPct val="90000"/>
                </a:lnSpc>
                <a:spcBef>
                  <a:spcPts val="0"/>
                </a:spcBef>
                <a:spcAft>
                  <a:spcPts val="0"/>
                </a:spcAft>
                <a:buClr>
                  <a:schemeClr val="dk1"/>
                </a:buClr>
                <a:buSzPts val="2200"/>
                <a:buFont typeface="Arial"/>
                <a:buChar char="•"/>
              </a:pPr>
              <a:r>
                <a:rPr lang="pt-PT" sz="2200" b="0" i="0" u="none" strike="noStrike" cap="none" dirty="0">
                  <a:solidFill>
                    <a:schemeClr val="dk1"/>
                  </a:solidFill>
                  <a:latin typeface="Arial"/>
                  <a:ea typeface="Arial"/>
                  <a:cs typeface="Arial"/>
                  <a:sym typeface="Arial"/>
                </a:rPr>
                <a:t>Pôr bicicletas à disposição dos funcionários e oferecer passes mensais de transportes públicos. </a:t>
              </a:r>
              <a:endParaRPr sz="2200" b="0" i="0" u="none" strike="noStrike" cap="none" dirty="0">
                <a:solidFill>
                  <a:srgbClr val="000000"/>
                </a:solidFill>
                <a:latin typeface="Arial"/>
                <a:ea typeface="Arial"/>
                <a:cs typeface="Arial"/>
                <a:sym typeface="Arial"/>
              </a:endParaRPr>
            </a:p>
          </p:txBody>
        </p:sp>
        <p:sp>
          <p:nvSpPr>
            <p:cNvPr id="417" name="Google Shape;417;p27"/>
            <p:cNvSpPr/>
            <p:nvPr/>
          </p:nvSpPr>
          <p:spPr>
            <a:xfrm>
              <a:off x="8030382" y="575161"/>
              <a:ext cx="3519192" cy="1384196"/>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27"/>
            <p:cNvSpPr txBox="1"/>
            <p:nvPr/>
          </p:nvSpPr>
          <p:spPr>
            <a:xfrm>
              <a:off x="8030382" y="575161"/>
              <a:ext cx="3519192" cy="1384196"/>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pt-PT" sz="2400" b="1" dirty="0">
                  <a:solidFill>
                    <a:schemeClr val="lt1"/>
                  </a:solidFill>
                  <a:latin typeface="Arial"/>
                  <a:ea typeface="Arial"/>
                  <a:cs typeface="Arial"/>
                  <a:sym typeface="Arial"/>
                </a:rPr>
                <a:t>Edifícios e materiais com baixas emissões de carbono </a:t>
              </a:r>
              <a:endParaRPr sz="2400" dirty="0">
                <a:solidFill>
                  <a:schemeClr val="lt1"/>
                </a:solidFill>
                <a:latin typeface="Arial"/>
                <a:ea typeface="Arial"/>
                <a:cs typeface="Arial"/>
                <a:sym typeface="Arial"/>
              </a:endParaRPr>
            </a:p>
          </p:txBody>
        </p:sp>
        <p:sp>
          <p:nvSpPr>
            <p:cNvPr id="419" name="Google Shape;419;p27"/>
            <p:cNvSpPr/>
            <p:nvPr/>
          </p:nvSpPr>
          <p:spPr>
            <a:xfrm>
              <a:off x="8030382" y="1959357"/>
              <a:ext cx="3519192" cy="5689901"/>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7"/>
            <p:cNvSpPr txBox="1"/>
            <p:nvPr/>
          </p:nvSpPr>
          <p:spPr>
            <a:xfrm>
              <a:off x="8021082" y="2046017"/>
              <a:ext cx="3519192" cy="5603240"/>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pt-PT" sz="2200" b="0" i="0" u="none" strike="noStrike" cap="none" dirty="0">
                  <a:solidFill>
                    <a:schemeClr val="dk1"/>
                  </a:solidFill>
                  <a:latin typeface="Arial"/>
                  <a:ea typeface="Arial"/>
                  <a:cs typeface="Arial"/>
                  <a:sym typeface="Arial"/>
                </a:rPr>
                <a:t>Incorporar princípios de design passivo: elevada massa térmica, envidraçamento otimizado e ventilação natural.</a:t>
              </a:r>
              <a:endParaRPr lang="pt-PT" sz="2200" dirty="0">
                <a:solidFill>
                  <a:schemeClr val="dk1"/>
                </a:solidFill>
              </a:endParaRPr>
            </a:p>
            <a:p>
              <a:pPr marL="228600" marR="0" lvl="1" indent="-228600" algn="l" rtl="0">
                <a:lnSpc>
                  <a:spcPct val="90000"/>
                </a:lnSpc>
                <a:spcBef>
                  <a:spcPts val="0"/>
                </a:spcBef>
                <a:spcAft>
                  <a:spcPts val="0"/>
                </a:spcAft>
                <a:buClr>
                  <a:schemeClr val="dk1"/>
                </a:buClr>
                <a:buSzPts val="2200"/>
                <a:buFont typeface="Arial"/>
                <a:buChar char="•"/>
              </a:pPr>
              <a:r>
                <a:rPr lang="pt-PT" sz="2200" b="0" i="0" u="none" strike="noStrike" cap="none" dirty="0">
                  <a:solidFill>
                    <a:schemeClr val="dk1"/>
                  </a:solidFill>
                  <a:latin typeface="Arial"/>
                  <a:ea typeface="Arial"/>
                  <a:cs typeface="Arial"/>
                  <a:sym typeface="Arial"/>
                </a:rPr>
                <a:t>Especificar materiais de baixo carbono (aço reciclado, madeira com certificação FSC, betão alternativo).</a:t>
              </a:r>
              <a:endParaRPr lang="pt-PT" sz="2200" dirty="0">
                <a:solidFill>
                  <a:schemeClr val="dk1"/>
                </a:solidFill>
              </a:endParaRPr>
            </a:p>
            <a:p>
              <a:pPr marL="228600" marR="0" lvl="1" indent="-228600" algn="l" rtl="0">
                <a:lnSpc>
                  <a:spcPct val="90000"/>
                </a:lnSpc>
                <a:spcBef>
                  <a:spcPts val="0"/>
                </a:spcBef>
                <a:spcAft>
                  <a:spcPts val="0"/>
                </a:spcAft>
                <a:buClr>
                  <a:schemeClr val="dk1"/>
                </a:buClr>
                <a:buSzPts val="2200"/>
                <a:buFont typeface="Arial"/>
                <a:buChar char="•"/>
              </a:pPr>
              <a:r>
                <a:rPr lang="pt-PT" sz="2200" b="0" i="0" u="none" strike="noStrike" cap="none" dirty="0">
                  <a:solidFill>
                    <a:schemeClr val="dk1"/>
                  </a:solidFill>
                  <a:latin typeface="Arial"/>
                  <a:ea typeface="Arial"/>
                  <a:cs typeface="Arial"/>
                  <a:sym typeface="Arial"/>
                </a:rPr>
                <a:t>Recorrer à construção modular ou à reutilização adaptativa de estruturas existentes para reduzir os resíduos. </a:t>
              </a:r>
              <a:endParaRPr sz="2200" b="0" i="0" u="none" strike="noStrike" cap="none" dirty="0">
                <a:solidFill>
                  <a:schemeClr val="dk1"/>
                </a:solidFill>
                <a:latin typeface="Arial"/>
                <a:ea typeface="Arial"/>
                <a:cs typeface="Arial"/>
                <a:sym typeface="Arial"/>
              </a:endParaRPr>
            </a:p>
          </p:txBody>
        </p:sp>
        <p:sp>
          <p:nvSpPr>
            <p:cNvPr id="421" name="Google Shape;421;p27"/>
            <p:cNvSpPr/>
            <p:nvPr/>
          </p:nvSpPr>
          <p:spPr>
            <a:xfrm>
              <a:off x="12042262" y="575161"/>
              <a:ext cx="3519192" cy="1384196"/>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27"/>
            <p:cNvSpPr txBox="1"/>
            <p:nvPr/>
          </p:nvSpPr>
          <p:spPr>
            <a:xfrm>
              <a:off x="12042262" y="575161"/>
              <a:ext cx="3519192" cy="1384196"/>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pt-PT" sz="2400" b="1" dirty="0">
                  <a:solidFill>
                    <a:schemeClr val="lt1"/>
                  </a:solidFill>
                  <a:latin typeface="Arial"/>
                  <a:ea typeface="Arial"/>
                  <a:cs typeface="Arial"/>
                  <a:sym typeface="Arial"/>
                </a:rPr>
                <a:t>Economia Circular e Gestão de Resíduos </a:t>
              </a:r>
              <a:endParaRPr sz="2400" dirty="0">
                <a:solidFill>
                  <a:schemeClr val="lt1"/>
                </a:solidFill>
                <a:latin typeface="Arial"/>
                <a:ea typeface="Arial"/>
                <a:cs typeface="Arial"/>
                <a:sym typeface="Arial"/>
              </a:endParaRPr>
            </a:p>
          </p:txBody>
        </p:sp>
        <p:sp>
          <p:nvSpPr>
            <p:cNvPr id="423" name="Google Shape;423;p27"/>
            <p:cNvSpPr/>
            <p:nvPr/>
          </p:nvSpPr>
          <p:spPr>
            <a:xfrm>
              <a:off x="12042262" y="1959357"/>
              <a:ext cx="3519192" cy="5689901"/>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27"/>
            <p:cNvSpPr txBox="1"/>
            <p:nvPr/>
          </p:nvSpPr>
          <p:spPr>
            <a:xfrm>
              <a:off x="12083045" y="1986145"/>
              <a:ext cx="3519192" cy="5663111"/>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pt-PT" sz="2200" b="0" i="0" u="none" strike="noStrike" cap="none" dirty="0">
                  <a:solidFill>
                    <a:schemeClr val="dk1"/>
                  </a:solidFill>
                  <a:latin typeface="Arial"/>
                  <a:ea typeface="Arial"/>
                  <a:cs typeface="Arial"/>
                  <a:sym typeface="Arial"/>
                </a:rPr>
                <a:t>Estabelecer metas de desperdício zero e eliminar os plásticos descartáveis.</a:t>
              </a:r>
            </a:p>
            <a:p>
              <a:pPr marL="228600" marR="0" lvl="1" indent="-228600" algn="l" rtl="0">
                <a:lnSpc>
                  <a:spcPct val="90000"/>
                </a:lnSpc>
                <a:spcBef>
                  <a:spcPts val="0"/>
                </a:spcBef>
                <a:spcAft>
                  <a:spcPts val="0"/>
                </a:spcAft>
                <a:buClr>
                  <a:schemeClr val="dk1"/>
                </a:buClr>
                <a:buSzPts val="2200"/>
                <a:buFont typeface="Arial"/>
                <a:buChar char="•"/>
              </a:pPr>
              <a:r>
                <a:rPr lang="pt-PT" sz="2200" b="0" i="0" u="none" strike="noStrike" cap="none" dirty="0">
                  <a:solidFill>
                    <a:schemeClr val="dk1"/>
                  </a:solidFill>
                  <a:latin typeface="Arial"/>
                  <a:ea typeface="Arial"/>
                  <a:cs typeface="Arial"/>
                  <a:sym typeface="Arial"/>
                </a:rPr>
                <a:t>Promover a compostagem</a:t>
              </a:r>
            </a:p>
            <a:p>
              <a:pPr marL="228600" marR="0" lvl="1" indent="-228600" algn="l" rtl="0">
                <a:lnSpc>
                  <a:spcPct val="90000"/>
                </a:lnSpc>
                <a:spcBef>
                  <a:spcPts val="0"/>
                </a:spcBef>
                <a:spcAft>
                  <a:spcPts val="0"/>
                </a:spcAft>
                <a:buClr>
                  <a:schemeClr val="dk1"/>
                </a:buClr>
                <a:buSzPts val="2200"/>
                <a:buFont typeface="Arial"/>
                <a:buChar char="•"/>
              </a:pPr>
              <a:r>
                <a:rPr lang="pt-PT" sz="2200" b="0" i="0" u="none" strike="noStrike" cap="none" dirty="0">
                  <a:solidFill>
                    <a:schemeClr val="dk1"/>
                  </a:solidFill>
                  <a:latin typeface="Arial"/>
                  <a:ea typeface="Arial"/>
                  <a:cs typeface="Arial"/>
                  <a:sym typeface="Arial"/>
                </a:rPr>
                <a:t>Dar prioridade a produtos a granel, recarregáveis e a fornecedores certificados.</a:t>
              </a:r>
            </a:p>
            <a:p>
              <a:pPr marL="228600" marR="0" lvl="1" indent="-228600" algn="l" rtl="0">
                <a:lnSpc>
                  <a:spcPct val="90000"/>
                </a:lnSpc>
                <a:spcBef>
                  <a:spcPts val="0"/>
                </a:spcBef>
                <a:spcAft>
                  <a:spcPts val="0"/>
                </a:spcAft>
                <a:buClr>
                  <a:schemeClr val="dk1"/>
                </a:buClr>
                <a:buSzPts val="2200"/>
                <a:buFont typeface="Arial"/>
                <a:buChar char="•"/>
              </a:pPr>
              <a:r>
                <a:rPr lang="pt-PT" sz="2200" b="0" i="0" u="none" strike="noStrike" cap="none" dirty="0">
                  <a:solidFill>
                    <a:schemeClr val="dk1"/>
                  </a:solidFill>
                  <a:latin typeface="Arial"/>
                  <a:ea typeface="Arial"/>
                  <a:cs typeface="Arial"/>
                  <a:sym typeface="Arial"/>
                </a:rPr>
                <a:t>Dar prioridade aos alimentos locais e sazonais.</a:t>
              </a:r>
            </a:p>
            <a:p>
              <a:pPr marL="228600" marR="0" lvl="1" indent="-228600" algn="l" rtl="0">
                <a:lnSpc>
                  <a:spcPct val="90000"/>
                </a:lnSpc>
                <a:spcBef>
                  <a:spcPts val="0"/>
                </a:spcBef>
                <a:spcAft>
                  <a:spcPts val="0"/>
                </a:spcAft>
                <a:buClr>
                  <a:schemeClr val="dk1"/>
                </a:buClr>
                <a:buSzPts val="2200"/>
                <a:buFont typeface="Arial"/>
                <a:buChar char="•"/>
              </a:pPr>
              <a:r>
                <a:rPr lang="pt-PT" sz="2200" b="0" i="0" u="none" strike="noStrike" cap="none" dirty="0">
                  <a:solidFill>
                    <a:schemeClr val="dk1"/>
                  </a:solidFill>
                  <a:latin typeface="Arial"/>
                  <a:ea typeface="Arial"/>
                  <a:cs typeface="Arial"/>
                  <a:sym typeface="Arial"/>
                </a:rPr>
                <a:t>Implementar programas de valorização de resíduos alimentares</a:t>
              </a:r>
              <a:r>
                <a:rPr lang="en-GB" sz="2200" b="0" i="0" u="none" strike="noStrike" cap="none" dirty="0">
                  <a:solidFill>
                    <a:srgbClr val="000000"/>
                  </a:solidFill>
                  <a:latin typeface="Arial"/>
                  <a:ea typeface="Arial"/>
                  <a:cs typeface="Arial"/>
                  <a:sym typeface="Arial"/>
                </a:rPr>
                <a:t>.</a:t>
              </a:r>
              <a:endParaRPr sz="2200" b="0" i="0" u="none" strike="noStrike" cap="none" dirty="0">
                <a:solidFill>
                  <a:srgbClr val="000000"/>
                </a:solidFill>
                <a:latin typeface="Arial"/>
                <a:ea typeface="Arial"/>
                <a:cs typeface="Arial"/>
                <a:sym typeface="Arial"/>
              </a:endParaRPr>
            </a:p>
          </p:txBody>
        </p:sp>
        <p:sp>
          <p:nvSpPr>
            <p:cNvPr id="425" name="Google Shape;425;p27"/>
            <p:cNvSpPr/>
            <p:nvPr/>
          </p:nvSpPr>
          <p:spPr>
            <a:xfrm>
              <a:off x="16054142" y="575161"/>
              <a:ext cx="3519192" cy="1384196"/>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7"/>
            <p:cNvSpPr txBox="1"/>
            <p:nvPr/>
          </p:nvSpPr>
          <p:spPr>
            <a:xfrm>
              <a:off x="16054142" y="575161"/>
              <a:ext cx="3519192" cy="1384196"/>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pt-PT" sz="2400" b="1" dirty="0">
                  <a:solidFill>
                    <a:schemeClr val="lt1"/>
                  </a:solidFill>
                  <a:latin typeface="Arial"/>
                  <a:ea typeface="Arial"/>
                  <a:cs typeface="Arial"/>
                  <a:sym typeface="Arial"/>
                </a:rPr>
                <a:t>Envolvimento e formação dos colaboradores </a:t>
              </a:r>
              <a:endParaRPr sz="2400" dirty="0">
                <a:solidFill>
                  <a:schemeClr val="lt1"/>
                </a:solidFill>
                <a:latin typeface="Arial"/>
                <a:ea typeface="Arial"/>
                <a:cs typeface="Arial"/>
                <a:sym typeface="Arial"/>
              </a:endParaRPr>
            </a:p>
          </p:txBody>
        </p:sp>
        <p:sp>
          <p:nvSpPr>
            <p:cNvPr id="427" name="Google Shape;427;p27"/>
            <p:cNvSpPr/>
            <p:nvPr/>
          </p:nvSpPr>
          <p:spPr>
            <a:xfrm>
              <a:off x="16054142" y="1959357"/>
              <a:ext cx="3519192" cy="5689901"/>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7"/>
            <p:cNvSpPr txBox="1"/>
            <p:nvPr/>
          </p:nvSpPr>
          <p:spPr>
            <a:xfrm>
              <a:off x="16063442" y="2046017"/>
              <a:ext cx="3519192" cy="4266330"/>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pt-PT" sz="2200" b="0" i="0" u="none" strike="noStrike" cap="none" dirty="0">
                  <a:solidFill>
                    <a:schemeClr val="dk1"/>
                  </a:solidFill>
                  <a:latin typeface="Arial"/>
                  <a:ea typeface="Arial"/>
                  <a:cs typeface="Arial"/>
                  <a:sym typeface="Arial"/>
                </a:rPr>
                <a:t>Formar todos os colaboradores em práticas de eficiência energética e de separação de resíduos.</a:t>
              </a:r>
            </a:p>
            <a:p>
              <a:pPr marL="228600" marR="0" lvl="1" indent="-228600" algn="l" rtl="0">
                <a:lnSpc>
                  <a:spcPct val="90000"/>
                </a:lnSpc>
                <a:spcBef>
                  <a:spcPts val="0"/>
                </a:spcBef>
                <a:spcAft>
                  <a:spcPts val="0"/>
                </a:spcAft>
                <a:buClr>
                  <a:schemeClr val="dk1"/>
                </a:buClr>
                <a:buSzPts val="2200"/>
                <a:buFont typeface="Arial"/>
                <a:buChar char="•"/>
              </a:pPr>
              <a:endParaRPr lang="pt-PT" sz="2200" b="0" i="0" u="none" strike="noStrike" cap="none" dirty="0">
                <a:solidFill>
                  <a:schemeClr val="dk1"/>
                </a:solidFill>
                <a:latin typeface="Arial"/>
                <a:ea typeface="Arial"/>
                <a:cs typeface="Arial"/>
                <a:sym typeface="Arial"/>
              </a:endParaRPr>
            </a:p>
            <a:p>
              <a:pPr marL="228600" marR="0" lvl="1" indent="-228600" algn="l" rtl="0">
                <a:lnSpc>
                  <a:spcPct val="90000"/>
                </a:lnSpc>
                <a:spcBef>
                  <a:spcPts val="0"/>
                </a:spcBef>
                <a:spcAft>
                  <a:spcPts val="0"/>
                </a:spcAft>
                <a:buClr>
                  <a:schemeClr val="dk1"/>
                </a:buClr>
                <a:buSzPts val="2200"/>
                <a:buFont typeface="Arial"/>
                <a:buChar char="•"/>
              </a:pPr>
              <a:r>
                <a:rPr lang="pt-PT" sz="2200" b="0" i="0" u="none" strike="noStrike" cap="none" dirty="0">
                  <a:solidFill>
                    <a:schemeClr val="dk1"/>
                  </a:solidFill>
                  <a:latin typeface="Arial"/>
                  <a:ea typeface="Arial"/>
                  <a:cs typeface="Arial"/>
                  <a:sym typeface="Arial"/>
                </a:rPr>
                <a:t>Incluir critérios de sustentabilidade nos contratos de fornecimento e nas avaliações de desempenho.</a:t>
              </a:r>
              <a:endParaRPr sz="2200" b="0" i="0" u="none" strike="noStrike" cap="none" dirty="0">
                <a:solidFill>
                  <a:schemeClr val="dk1"/>
                </a:solidFill>
                <a:latin typeface="Arial"/>
                <a:ea typeface="Arial"/>
                <a:cs typeface="Arial"/>
                <a:sym typeface="Arial"/>
              </a:endParaRPr>
            </a:p>
          </p:txBody>
        </p:sp>
        <p:sp>
          <p:nvSpPr>
            <p:cNvPr id="429" name="Google Shape;429;p27"/>
            <p:cNvSpPr/>
            <p:nvPr/>
          </p:nvSpPr>
          <p:spPr>
            <a:xfrm>
              <a:off x="20066021" y="575161"/>
              <a:ext cx="3519192" cy="1384196"/>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27"/>
            <p:cNvSpPr txBox="1"/>
            <p:nvPr/>
          </p:nvSpPr>
          <p:spPr>
            <a:xfrm>
              <a:off x="20066021" y="575161"/>
              <a:ext cx="3519192" cy="1384196"/>
            </a:xfrm>
            <a:prstGeom prst="rect">
              <a:avLst/>
            </a:prstGeom>
            <a:noFill/>
            <a:ln>
              <a:noFill/>
            </a:ln>
          </p:spPr>
          <p:txBody>
            <a:bodyPr spcFirstLastPara="1" wrap="square" lIns="206225" tIns="117850" rIns="206225" bIns="117850" anchor="ctr" anchorCtr="0">
              <a:noAutofit/>
            </a:bodyPr>
            <a:lstStyle/>
            <a:p>
              <a:pPr marL="0" marR="0" lvl="0" indent="0" algn="ctr" rtl="0">
                <a:lnSpc>
                  <a:spcPct val="90000"/>
                </a:lnSpc>
                <a:spcBef>
                  <a:spcPts val="0"/>
                </a:spcBef>
                <a:spcAft>
                  <a:spcPts val="0"/>
                </a:spcAft>
                <a:buClr>
                  <a:schemeClr val="lt1"/>
                </a:buClr>
                <a:buSzPts val="2900"/>
                <a:buFont typeface="Arial"/>
                <a:buNone/>
              </a:pPr>
              <a:r>
                <a:rPr lang="en-GB" sz="2400" b="1" dirty="0" err="1">
                  <a:solidFill>
                    <a:schemeClr val="lt1"/>
                  </a:solidFill>
                </a:rPr>
                <a:t>Colaboração</a:t>
              </a:r>
              <a:r>
                <a:rPr lang="en-GB" sz="2400" b="1" dirty="0">
                  <a:solidFill>
                    <a:schemeClr val="lt1"/>
                  </a:solidFill>
                </a:rPr>
                <a:t>, </a:t>
              </a:r>
              <a:r>
                <a:rPr lang="en-GB" sz="2400" b="1" dirty="0" err="1">
                  <a:solidFill>
                    <a:schemeClr val="lt1"/>
                  </a:solidFill>
                </a:rPr>
                <a:t>Certificação</a:t>
              </a:r>
              <a:r>
                <a:rPr lang="en-GB" sz="2400" b="1" dirty="0">
                  <a:solidFill>
                    <a:schemeClr val="lt1"/>
                  </a:solidFill>
                </a:rPr>
                <a:t> e </a:t>
              </a:r>
              <a:r>
                <a:rPr lang="en-GB" sz="2400" b="1" dirty="0" err="1">
                  <a:solidFill>
                    <a:schemeClr val="lt1"/>
                  </a:solidFill>
                </a:rPr>
                <a:t>Comunicação</a:t>
              </a:r>
              <a:endParaRPr sz="2400" b="1" dirty="0">
                <a:solidFill>
                  <a:schemeClr val="lt1"/>
                </a:solidFill>
              </a:endParaRPr>
            </a:p>
          </p:txBody>
        </p:sp>
        <p:sp>
          <p:nvSpPr>
            <p:cNvPr id="431" name="Google Shape;431;p27"/>
            <p:cNvSpPr/>
            <p:nvPr/>
          </p:nvSpPr>
          <p:spPr>
            <a:xfrm>
              <a:off x="20066021" y="1959357"/>
              <a:ext cx="3519192" cy="5689901"/>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7"/>
            <p:cNvSpPr txBox="1"/>
            <p:nvPr/>
          </p:nvSpPr>
          <p:spPr>
            <a:xfrm>
              <a:off x="20056721" y="2046017"/>
              <a:ext cx="3519192" cy="4266330"/>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pt-PT" sz="2200" b="0" i="0" u="none" strike="noStrike" cap="none" dirty="0">
                  <a:solidFill>
                    <a:schemeClr val="dk1"/>
                  </a:solidFill>
                  <a:latin typeface="Arial"/>
                  <a:ea typeface="Arial"/>
                  <a:cs typeface="Arial"/>
                  <a:sym typeface="Arial"/>
                </a:rPr>
                <a:t>Aderir a iniciativas globais para partilhar boas práticas e apresentar relatórios anuais.</a:t>
              </a:r>
            </a:p>
            <a:p>
              <a:pPr marL="228600" marR="0" lvl="1" indent="-228600" algn="l" rtl="0">
                <a:lnSpc>
                  <a:spcPct val="90000"/>
                </a:lnSpc>
                <a:spcBef>
                  <a:spcPts val="0"/>
                </a:spcBef>
                <a:spcAft>
                  <a:spcPts val="0"/>
                </a:spcAft>
                <a:buClr>
                  <a:schemeClr val="dk1"/>
                </a:buClr>
                <a:buSzPts val="2200"/>
                <a:buFont typeface="Arial"/>
                <a:buChar char="•"/>
              </a:pPr>
              <a:endParaRPr lang="pt-PT" sz="2200" b="0" i="0" u="none" strike="noStrike" cap="none" dirty="0">
                <a:solidFill>
                  <a:schemeClr val="dk1"/>
                </a:solidFill>
                <a:latin typeface="Arial"/>
                <a:ea typeface="Arial"/>
                <a:cs typeface="Arial"/>
                <a:sym typeface="Arial"/>
              </a:endParaRPr>
            </a:p>
            <a:p>
              <a:pPr marL="228600" marR="0" lvl="1" indent="-228600" algn="l" rtl="0">
                <a:lnSpc>
                  <a:spcPct val="90000"/>
                </a:lnSpc>
                <a:spcBef>
                  <a:spcPts val="0"/>
                </a:spcBef>
                <a:spcAft>
                  <a:spcPts val="0"/>
                </a:spcAft>
                <a:buClr>
                  <a:schemeClr val="dk1"/>
                </a:buClr>
                <a:buSzPts val="2200"/>
                <a:buFont typeface="Arial"/>
                <a:buChar char="•"/>
              </a:pPr>
              <a:r>
                <a:rPr lang="pt-PT" sz="2200" b="0" i="0" u="none" strike="noStrike" cap="none" dirty="0">
                  <a:solidFill>
                    <a:schemeClr val="dk1"/>
                  </a:solidFill>
                  <a:latin typeface="Arial"/>
                  <a:ea typeface="Arial"/>
                  <a:cs typeface="Arial"/>
                  <a:sym typeface="Arial"/>
                </a:rPr>
                <a:t>Sensibilizar os hóspedes para a ação climática.</a:t>
              </a:r>
              <a:endParaRPr sz="2200" b="0" i="0" u="none" strike="noStrike" cap="none" dirty="0">
                <a:solidFill>
                  <a:schemeClr val="dk1"/>
                </a:solidFill>
                <a:latin typeface="Arial"/>
                <a:ea typeface="Arial"/>
                <a:cs typeface="Arial"/>
                <a:sym typeface="Arial"/>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28"/>
          <p:cNvSpPr txBox="1">
            <a:spLocks noGrp="1"/>
          </p:cNvSpPr>
          <p:nvPr>
            <p:ph type="title"/>
          </p:nvPr>
        </p:nvSpPr>
        <p:spPr>
          <a:xfrm>
            <a:off x="761999" y="2019299"/>
            <a:ext cx="23263413" cy="1675623"/>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GB" b="1" dirty="0"/>
              <a:t>3. </a:t>
            </a:r>
            <a:r>
              <a:rPr lang="pt-PT" b="1" dirty="0"/>
              <a:t>Estratégia de adaptação e mitigação - atividade</a:t>
            </a:r>
            <a:endParaRPr dirty="0"/>
          </a:p>
        </p:txBody>
      </p:sp>
      <p:sp>
        <p:nvSpPr>
          <p:cNvPr id="438" name="Google Shape;438;p28"/>
          <p:cNvSpPr txBox="1">
            <a:spLocks noGrp="1"/>
          </p:cNvSpPr>
          <p:nvPr>
            <p:ph type="body" idx="2"/>
          </p:nvPr>
        </p:nvSpPr>
        <p:spPr>
          <a:xfrm>
            <a:off x="12344400" y="5391150"/>
            <a:ext cx="11277600" cy="6855278"/>
          </a:xfrm>
          <a:prstGeom prst="rect">
            <a:avLst/>
          </a:prstGeom>
          <a:noFill/>
          <a:ln>
            <a:noFill/>
          </a:ln>
        </p:spPr>
        <p:txBody>
          <a:bodyPr spcFirstLastPara="1" wrap="square" lIns="0" tIns="0" rIns="0" bIns="0" anchor="t" anchorCtr="0">
            <a:normAutofit/>
          </a:bodyPr>
          <a:lstStyle/>
          <a:p>
            <a:pPr marL="457200" lvl="0" indent="-457200" algn="l" rtl="0">
              <a:lnSpc>
                <a:spcPct val="90000"/>
              </a:lnSpc>
              <a:spcBef>
                <a:spcPts val="0"/>
              </a:spcBef>
              <a:spcAft>
                <a:spcPts val="0"/>
              </a:spcAft>
              <a:buClr>
                <a:srgbClr val="323232"/>
              </a:buClr>
              <a:buSzPts val="4800"/>
              <a:buChar char="•"/>
            </a:pPr>
            <a:r>
              <a:rPr lang="pt-PT" sz="4800" dirty="0"/>
              <a:t>Por favor, elabore duas medidas de adaptação e duas medidas de mitigação aplicáveis à sua empresa, incluindo os recursos necessários e o prazo de implementação</a:t>
            </a:r>
            <a:r>
              <a:rPr lang="en-GB" sz="4800" dirty="0"/>
              <a:t>.</a:t>
            </a:r>
            <a:endParaRPr sz="4800" dirty="0"/>
          </a:p>
        </p:txBody>
      </p:sp>
      <p:sp>
        <p:nvSpPr>
          <p:cNvPr id="439" name="Google Shape;439;p28"/>
          <p:cNvSpPr txBox="1">
            <a:spLocks noGrp="1"/>
          </p:cNvSpPr>
          <p:nvPr>
            <p:ph type="body" idx="1"/>
          </p:nvPr>
        </p:nvSpPr>
        <p:spPr>
          <a:xfrm>
            <a:off x="762000" y="5391149"/>
            <a:ext cx="11264900" cy="6855279"/>
          </a:xfrm>
          <a:prstGeom prst="rect">
            <a:avLst/>
          </a:prstGeom>
          <a:noFill/>
          <a:ln>
            <a:noFill/>
          </a:ln>
        </p:spPr>
        <p:txBody>
          <a:bodyPr spcFirstLastPara="1" wrap="square" lIns="0" tIns="0" rIns="0" bIns="0" anchor="t" anchorCtr="0">
            <a:normAutofit/>
          </a:bodyPr>
          <a:lstStyle/>
          <a:p>
            <a:pPr marL="457200" lvl="0" indent="-457200" algn="l" rtl="0">
              <a:lnSpc>
                <a:spcPct val="90000"/>
              </a:lnSpc>
              <a:spcBef>
                <a:spcPts val="0"/>
              </a:spcBef>
              <a:spcAft>
                <a:spcPts val="0"/>
              </a:spcAft>
              <a:buClr>
                <a:srgbClr val="323232"/>
              </a:buClr>
              <a:buSzPts val="4800"/>
              <a:buChar char="•"/>
            </a:pPr>
            <a:r>
              <a:rPr lang="pt-PT" sz="4800" dirty="0"/>
              <a:t>Enumere estes passos numa sequência lógica:</a:t>
            </a:r>
          </a:p>
          <a:p>
            <a:pPr marL="1828800" lvl="1" indent="-914400" algn="l" rtl="0">
              <a:lnSpc>
                <a:spcPct val="90000"/>
              </a:lnSpc>
              <a:spcBef>
                <a:spcPts val="1000"/>
              </a:spcBef>
              <a:spcAft>
                <a:spcPts val="0"/>
              </a:spcAft>
              <a:buClr>
                <a:srgbClr val="323232"/>
              </a:buClr>
              <a:buSzPts val="4000"/>
              <a:buAutoNum type="arabicPeriod"/>
            </a:pPr>
            <a:r>
              <a:rPr lang="pt-PT" sz="4000" dirty="0"/>
              <a:t>Meça as suas emissões.</a:t>
            </a:r>
          </a:p>
          <a:p>
            <a:pPr marL="1828800" lvl="1" indent="-914400" algn="l" rtl="0">
              <a:lnSpc>
                <a:spcPct val="90000"/>
              </a:lnSpc>
              <a:spcBef>
                <a:spcPts val="1000"/>
              </a:spcBef>
              <a:spcAft>
                <a:spcPts val="0"/>
              </a:spcAft>
              <a:buClr>
                <a:srgbClr val="323232"/>
              </a:buClr>
              <a:buSzPts val="4000"/>
              <a:buAutoNum type="arabicPeriod"/>
            </a:pPr>
            <a:r>
              <a:rPr lang="pt-PT" sz="4000" dirty="0"/>
              <a:t>Compreenda como as alterações climáticas estão a afetar a empresa.</a:t>
            </a:r>
          </a:p>
          <a:p>
            <a:pPr marL="1828800" lvl="1" indent="-914400" algn="l" rtl="0">
              <a:lnSpc>
                <a:spcPct val="90000"/>
              </a:lnSpc>
              <a:spcBef>
                <a:spcPts val="1000"/>
              </a:spcBef>
              <a:spcAft>
                <a:spcPts val="0"/>
              </a:spcAft>
              <a:buClr>
                <a:srgbClr val="323232"/>
              </a:buClr>
              <a:buSzPts val="4000"/>
              <a:buAutoNum type="arabicPeriod"/>
            </a:pPr>
            <a:r>
              <a:rPr lang="pt-PT" sz="4000" dirty="0"/>
              <a:t>Estabeleça metas de redução de emissões.</a:t>
            </a:r>
          </a:p>
          <a:p>
            <a:pPr marL="1828800" lvl="1" indent="-914400" algn="l" rtl="0">
              <a:lnSpc>
                <a:spcPct val="90000"/>
              </a:lnSpc>
              <a:spcBef>
                <a:spcPts val="1000"/>
              </a:spcBef>
              <a:spcAft>
                <a:spcPts val="0"/>
              </a:spcAft>
              <a:buClr>
                <a:srgbClr val="323232"/>
              </a:buClr>
              <a:buSzPts val="4000"/>
              <a:buAutoNum type="arabicPeriod"/>
            </a:pPr>
            <a:r>
              <a:rPr lang="pt-PT" sz="4000" dirty="0"/>
              <a:t>Compense as suas emissões de carbono.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29"/>
          <p:cNvSpPr txBox="1">
            <a:spLocks noGrp="1"/>
          </p:cNvSpPr>
          <p:nvPr>
            <p:ph type="title"/>
          </p:nvPr>
        </p:nvSpPr>
        <p:spPr>
          <a:xfrm>
            <a:off x="762001" y="5657851"/>
            <a:ext cx="18407742"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GB" b="1" dirty="0"/>
              <a:t>D. Casos de </a:t>
            </a:r>
            <a:r>
              <a:rPr lang="en-GB" b="1" dirty="0" err="1"/>
              <a:t>estudo</a:t>
            </a:r>
            <a:endParaRPr dirty="0"/>
          </a:p>
        </p:txBody>
      </p:sp>
      <p:sp>
        <p:nvSpPr>
          <p:cNvPr id="445" name="Google Shape;445;p29"/>
          <p:cNvSpPr/>
          <p:nvPr/>
        </p:nvSpPr>
        <p:spPr>
          <a:xfrm>
            <a:off x="603848" y="9661585"/>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30"/>
          <p:cNvSpPr txBox="1">
            <a:spLocks noGrp="1"/>
          </p:cNvSpPr>
          <p:nvPr>
            <p:ph type="title"/>
          </p:nvPr>
        </p:nvSpPr>
        <p:spPr>
          <a:xfrm>
            <a:off x="762000" y="1524000"/>
            <a:ext cx="5965372" cy="4484687"/>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dirty="0"/>
              <a:t>1. Algarve, Portugal</a:t>
            </a:r>
            <a:endParaRPr dirty="0"/>
          </a:p>
        </p:txBody>
      </p:sp>
      <p:sp>
        <p:nvSpPr>
          <p:cNvPr id="451" name="Google Shape;451;p30"/>
          <p:cNvSpPr txBox="1">
            <a:spLocks noGrp="1"/>
          </p:cNvSpPr>
          <p:nvPr>
            <p:ph type="body" idx="1"/>
          </p:nvPr>
        </p:nvSpPr>
        <p:spPr>
          <a:xfrm>
            <a:off x="9811204" y="3524250"/>
            <a:ext cx="13198475" cy="7105650"/>
          </a:xfrm>
          <a:prstGeom prst="rect">
            <a:avLst/>
          </a:prstGeom>
          <a:noFill/>
          <a:ln>
            <a:noFill/>
          </a:ln>
        </p:spPr>
        <p:txBody>
          <a:bodyPr spcFirstLastPara="1" wrap="square" lIns="0" tIns="0" rIns="0" bIns="0" anchor="t" anchorCtr="0">
            <a:normAutofit/>
          </a:bodyPr>
          <a:lstStyle/>
          <a:p>
            <a:pPr marL="457200" lvl="0" indent="-457200" algn="l" rtl="0">
              <a:lnSpc>
                <a:spcPct val="90000"/>
              </a:lnSpc>
              <a:spcBef>
                <a:spcPts val="0"/>
              </a:spcBef>
              <a:spcAft>
                <a:spcPts val="0"/>
              </a:spcAft>
              <a:buClr>
                <a:schemeClr val="lt1"/>
              </a:buClr>
              <a:buSzPts val="4800"/>
              <a:buChar char="•"/>
            </a:pPr>
            <a:r>
              <a:rPr lang="pt-PT" sz="4800" dirty="0">
                <a:solidFill>
                  <a:schemeClr val="lt1"/>
                </a:solidFill>
              </a:rPr>
              <a:t>105 estabelecimentos turísticos aderiram ao selo «Save </a:t>
            </a:r>
            <a:r>
              <a:rPr lang="pt-PT" sz="4800" dirty="0" err="1">
                <a:solidFill>
                  <a:schemeClr val="lt1"/>
                </a:solidFill>
              </a:rPr>
              <a:t>Water</a:t>
            </a:r>
            <a:r>
              <a:rPr lang="pt-PT" sz="4800" dirty="0">
                <a:solidFill>
                  <a:schemeClr val="lt1"/>
                </a:solidFill>
              </a:rPr>
              <a:t>» com o objetivo de reduzir o consumo de água, o que resultou numa redução de 13% no consumo total de água e de 10% no consumo por pernoita.</a:t>
            </a:r>
          </a:p>
          <a:p>
            <a:pPr marL="457200" lvl="0" indent="-457200" algn="l" rtl="0">
              <a:lnSpc>
                <a:spcPct val="90000"/>
              </a:lnSpc>
              <a:spcBef>
                <a:spcPts val="0"/>
              </a:spcBef>
              <a:spcAft>
                <a:spcPts val="0"/>
              </a:spcAft>
              <a:buClr>
                <a:schemeClr val="lt1"/>
              </a:buClr>
              <a:buSzPts val="4800"/>
              <a:buChar char="•"/>
            </a:pPr>
            <a:endParaRPr lang="pt-PT" sz="4800" dirty="0">
              <a:solidFill>
                <a:schemeClr val="lt1"/>
              </a:solidFill>
            </a:endParaRPr>
          </a:p>
          <a:p>
            <a:pPr marL="457200" lvl="0" indent="-457200" algn="l" rtl="0">
              <a:lnSpc>
                <a:spcPct val="90000"/>
              </a:lnSpc>
              <a:spcBef>
                <a:spcPts val="0"/>
              </a:spcBef>
              <a:spcAft>
                <a:spcPts val="0"/>
              </a:spcAft>
              <a:buClr>
                <a:schemeClr val="lt1"/>
              </a:buClr>
              <a:buSzPts val="4800"/>
              <a:buChar char="•"/>
            </a:pPr>
            <a:endParaRPr lang="pt-PT" sz="4800" dirty="0">
              <a:solidFill>
                <a:schemeClr val="lt1"/>
              </a:solidFill>
            </a:endParaRPr>
          </a:p>
          <a:p>
            <a:pPr marL="457200" lvl="0" indent="-457200" algn="l" rtl="0">
              <a:lnSpc>
                <a:spcPct val="90000"/>
              </a:lnSpc>
              <a:spcBef>
                <a:spcPts val="0"/>
              </a:spcBef>
              <a:spcAft>
                <a:spcPts val="0"/>
              </a:spcAft>
              <a:buClr>
                <a:schemeClr val="lt1"/>
              </a:buClr>
              <a:buSzPts val="4800"/>
              <a:buChar char="•"/>
            </a:pPr>
            <a:r>
              <a:rPr lang="pt-PT" sz="4800" dirty="0">
                <a:solidFill>
                  <a:schemeClr val="lt1"/>
                </a:solidFill>
              </a:rPr>
              <a:t>Isto representou uma poupança total de mais de 348.000 m³ de água e 6.700 euros por estabelecimento.</a:t>
            </a:r>
            <a:endParaRPr sz="4800" dirty="0">
              <a:solidFill>
                <a:schemeClr val="lt1"/>
              </a:solidFill>
            </a:endParaRPr>
          </a:p>
        </p:txBody>
      </p:sp>
      <p:pic>
        <p:nvPicPr>
          <p:cNvPr id="452" name="Google Shape;452;p30"/>
          <p:cNvPicPr preferRelativeResize="0"/>
          <p:nvPr/>
        </p:nvPicPr>
        <p:blipFill rotWithShape="1">
          <a:blip r:embed="rId3">
            <a:alphaModFix/>
          </a:blip>
          <a:srcRect l="3886" t="4081" r="7925"/>
          <a:stretch/>
        </p:blipFill>
        <p:spPr>
          <a:xfrm>
            <a:off x="2076450" y="5238750"/>
            <a:ext cx="3829050" cy="466315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31"/>
          <p:cNvSpPr txBox="1">
            <a:spLocks noGrp="1"/>
          </p:cNvSpPr>
          <p:nvPr>
            <p:ph type="title"/>
          </p:nvPr>
        </p:nvSpPr>
        <p:spPr>
          <a:xfrm>
            <a:off x="762000" y="1524000"/>
            <a:ext cx="5965372" cy="4484687"/>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dirty="0"/>
              <a:t>2. </a:t>
            </a:r>
            <a:r>
              <a:rPr lang="en-GB" b="1" dirty="0" err="1"/>
              <a:t>Açores</a:t>
            </a:r>
            <a:r>
              <a:rPr lang="en-GB" b="1" dirty="0"/>
              <a:t>, Portugal</a:t>
            </a:r>
            <a:endParaRPr dirty="0"/>
          </a:p>
        </p:txBody>
      </p:sp>
      <p:sp>
        <p:nvSpPr>
          <p:cNvPr id="458" name="Google Shape;458;p31"/>
          <p:cNvSpPr txBox="1">
            <a:spLocks noGrp="1"/>
          </p:cNvSpPr>
          <p:nvPr>
            <p:ph type="body" idx="1"/>
          </p:nvPr>
        </p:nvSpPr>
        <p:spPr>
          <a:xfrm>
            <a:off x="9310460" y="1524000"/>
            <a:ext cx="14594569" cy="5334000"/>
          </a:xfrm>
          <a:prstGeom prst="rect">
            <a:avLst/>
          </a:prstGeom>
          <a:noFill/>
          <a:ln>
            <a:noFill/>
          </a:ln>
        </p:spPr>
        <p:txBody>
          <a:bodyPr spcFirstLastPara="1" wrap="square" lIns="0" tIns="0" rIns="0" bIns="0" anchor="t" anchorCtr="0">
            <a:normAutofit/>
          </a:bodyPr>
          <a:lstStyle/>
          <a:p>
            <a:pPr marL="457200" lvl="0" indent="-457200" algn="l" rtl="0">
              <a:lnSpc>
                <a:spcPct val="90000"/>
              </a:lnSpc>
              <a:spcBef>
                <a:spcPts val="0"/>
              </a:spcBef>
              <a:spcAft>
                <a:spcPts val="0"/>
              </a:spcAft>
              <a:buClr>
                <a:schemeClr val="lt1"/>
              </a:buClr>
              <a:buSzPts val="4800"/>
              <a:buChar char="•"/>
            </a:pPr>
            <a:r>
              <a:rPr lang="pt-PT" sz="4800" dirty="0">
                <a:solidFill>
                  <a:schemeClr val="lt1"/>
                </a:solidFill>
              </a:rPr>
              <a:t>A implementação de sistemas de iluminação LED teve um impacto significativo na eficiência energética no setor hoteleiro.</a:t>
            </a:r>
          </a:p>
          <a:p>
            <a:pPr marL="457200" lvl="0" indent="-457200" algn="l" rtl="0">
              <a:lnSpc>
                <a:spcPct val="90000"/>
              </a:lnSpc>
              <a:spcBef>
                <a:spcPts val="0"/>
              </a:spcBef>
              <a:spcAft>
                <a:spcPts val="0"/>
              </a:spcAft>
              <a:buClr>
                <a:schemeClr val="lt1"/>
              </a:buClr>
              <a:buSzPts val="4800"/>
              <a:buChar char="•"/>
            </a:pPr>
            <a:r>
              <a:rPr lang="pt-PT" sz="4800" dirty="0">
                <a:solidFill>
                  <a:schemeClr val="lt1"/>
                </a:solidFill>
              </a:rPr>
              <a:t>Um hotel de 4 estrelas com 5 andares na Região Autónoma dos Açores conseguiu uma poupança anual superior a 14.500 € e uma redução de 80.500 kWh, com um investimento inicial de 15.800 €.</a:t>
            </a:r>
            <a:endParaRPr dirty="0"/>
          </a:p>
        </p:txBody>
      </p:sp>
      <p:sp>
        <p:nvSpPr>
          <p:cNvPr id="459" name="Google Shape;459;p31"/>
          <p:cNvSpPr txBox="1"/>
          <p:nvPr/>
        </p:nvSpPr>
        <p:spPr>
          <a:xfrm>
            <a:off x="762000" y="8044543"/>
            <a:ext cx="5965372" cy="4484687"/>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accent1"/>
              </a:buClr>
              <a:buSzPts val="8000"/>
              <a:buFont typeface="Arial"/>
              <a:buNone/>
            </a:pPr>
            <a:r>
              <a:rPr lang="en-GB" sz="8000" b="1" dirty="0">
                <a:solidFill>
                  <a:schemeClr val="accent1"/>
                </a:solidFill>
                <a:latin typeface="Arial"/>
                <a:ea typeface="Arial"/>
                <a:cs typeface="Arial"/>
                <a:sym typeface="Arial"/>
              </a:rPr>
              <a:t>3. </a:t>
            </a:r>
            <a:r>
              <a:rPr lang="en-GB" sz="8000" b="1" dirty="0" err="1">
                <a:solidFill>
                  <a:schemeClr val="accent1"/>
                </a:solidFill>
                <a:latin typeface="Arial"/>
                <a:ea typeface="Arial"/>
                <a:cs typeface="Arial"/>
                <a:sym typeface="Arial"/>
              </a:rPr>
              <a:t>Spessart</a:t>
            </a:r>
            <a:r>
              <a:rPr lang="en-GB" sz="8000" b="1" dirty="0">
                <a:solidFill>
                  <a:schemeClr val="accent1"/>
                </a:solidFill>
                <a:latin typeface="Arial"/>
                <a:ea typeface="Arial"/>
                <a:cs typeface="Arial"/>
                <a:sym typeface="Arial"/>
              </a:rPr>
              <a:t>, </a:t>
            </a:r>
            <a:r>
              <a:rPr lang="en-GB" sz="8000" b="1" dirty="0" err="1">
                <a:solidFill>
                  <a:schemeClr val="accent1"/>
                </a:solidFill>
              </a:rPr>
              <a:t>Alemanha</a:t>
            </a:r>
            <a:r>
              <a:rPr lang="en-GB" sz="8000" b="1" dirty="0">
                <a:solidFill>
                  <a:schemeClr val="accent1"/>
                </a:solidFill>
                <a:latin typeface="Arial"/>
                <a:ea typeface="Arial"/>
                <a:cs typeface="Arial"/>
                <a:sym typeface="Arial"/>
              </a:rPr>
              <a:t> </a:t>
            </a:r>
            <a:endParaRPr dirty="0"/>
          </a:p>
        </p:txBody>
      </p:sp>
      <p:sp>
        <p:nvSpPr>
          <p:cNvPr id="460" name="Google Shape;460;p31"/>
          <p:cNvSpPr txBox="1"/>
          <p:nvPr/>
        </p:nvSpPr>
        <p:spPr>
          <a:xfrm>
            <a:off x="9310460" y="8044543"/>
            <a:ext cx="14594569" cy="5151504"/>
          </a:xfrm>
          <a:prstGeom prst="rect">
            <a:avLst/>
          </a:prstGeom>
          <a:noFill/>
          <a:ln>
            <a:noFill/>
          </a:ln>
        </p:spPr>
        <p:txBody>
          <a:bodyPr spcFirstLastPara="1" wrap="square" lIns="0" tIns="0" rIns="0" bIns="0" anchor="t" anchorCtr="0">
            <a:normAutofit fontScale="92500"/>
          </a:bodyPr>
          <a:lstStyle/>
          <a:p>
            <a:pPr marL="457200" marR="0" lvl="0" indent="-457200" algn="l" rtl="0">
              <a:lnSpc>
                <a:spcPct val="90000"/>
              </a:lnSpc>
              <a:spcBef>
                <a:spcPts val="0"/>
              </a:spcBef>
              <a:spcAft>
                <a:spcPts val="0"/>
              </a:spcAft>
              <a:buClr>
                <a:schemeClr val="lt1"/>
              </a:buClr>
              <a:buSzPts val="4800"/>
              <a:buFont typeface="Arial"/>
              <a:buChar char="•"/>
            </a:pPr>
            <a:r>
              <a:rPr lang="pt-PT" sz="4800" dirty="0">
                <a:solidFill>
                  <a:schemeClr val="lt1"/>
                </a:solidFill>
                <a:latin typeface="Arial"/>
                <a:ea typeface="Arial"/>
                <a:cs typeface="Arial"/>
                <a:sym typeface="Arial"/>
              </a:rPr>
              <a:t>Esta região adaptou-se à diminuição das oportunidades de prática de esqui.</a:t>
            </a:r>
          </a:p>
          <a:p>
            <a:pPr marL="457200" marR="0" lvl="0" indent="-457200" algn="l" rtl="0">
              <a:lnSpc>
                <a:spcPct val="90000"/>
              </a:lnSpc>
              <a:spcBef>
                <a:spcPts val="0"/>
              </a:spcBef>
              <a:spcAft>
                <a:spcPts val="0"/>
              </a:spcAft>
              <a:buClr>
                <a:schemeClr val="lt1"/>
              </a:buClr>
              <a:buSzPts val="4800"/>
              <a:buFont typeface="Arial"/>
              <a:buChar char="•"/>
            </a:pPr>
            <a:endParaRPr lang="pt-PT" sz="4800" dirty="0">
              <a:solidFill>
                <a:schemeClr val="lt1"/>
              </a:solidFill>
              <a:latin typeface="Arial"/>
              <a:ea typeface="Arial"/>
              <a:cs typeface="Arial"/>
              <a:sym typeface="Arial"/>
            </a:endParaRPr>
          </a:p>
          <a:p>
            <a:pPr marL="457200" marR="0" lvl="0" indent="-457200" algn="l" rtl="0">
              <a:lnSpc>
                <a:spcPct val="90000"/>
              </a:lnSpc>
              <a:spcBef>
                <a:spcPts val="0"/>
              </a:spcBef>
              <a:spcAft>
                <a:spcPts val="0"/>
              </a:spcAft>
              <a:buClr>
                <a:schemeClr val="lt1"/>
              </a:buClr>
              <a:buSzPts val="4800"/>
              <a:buFont typeface="Arial"/>
              <a:buChar char="•"/>
            </a:pPr>
            <a:r>
              <a:rPr lang="pt-PT" sz="4800" dirty="0">
                <a:solidFill>
                  <a:schemeClr val="lt1"/>
                </a:solidFill>
                <a:latin typeface="Arial"/>
                <a:ea typeface="Arial"/>
                <a:cs typeface="Arial"/>
                <a:sym typeface="Arial"/>
              </a:rPr>
              <a:t>Os operadores turísticos locais, em colaboração com as autoridades regionais, diversificaram a oferta com atividades como caminhadas, ciclismo, bem-estar e cultura, reposicionando a marca </a:t>
            </a:r>
            <a:r>
              <a:rPr lang="pt-PT" sz="4800" dirty="0" err="1">
                <a:solidFill>
                  <a:schemeClr val="lt1"/>
                </a:solidFill>
                <a:latin typeface="Arial"/>
                <a:ea typeface="Arial"/>
                <a:cs typeface="Arial"/>
                <a:sym typeface="Arial"/>
              </a:rPr>
              <a:t>Spessart</a:t>
            </a:r>
            <a:r>
              <a:rPr lang="pt-PT" sz="4800" dirty="0">
                <a:solidFill>
                  <a:schemeClr val="lt1"/>
                </a:solidFill>
                <a:latin typeface="Arial"/>
                <a:ea typeface="Arial"/>
                <a:cs typeface="Arial"/>
                <a:sym typeface="Arial"/>
              </a:rPr>
              <a:t> como um destino de natureza e experiências autênticas. </a:t>
            </a:r>
            <a:endParaRPr sz="4800" dirty="0">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32"/>
          <p:cNvSpPr txBox="1">
            <a:spLocks noGrp="1"/>
          </p:cNvSpPr>
          <p:nvPr>
            <p:ph type="title"/>
          </p:nvPr>
        </p:nvSpPr>
        <p:spPr>
          <a:xfrm>
            <a:off x="762000" y="1524000"/>
            <a:ext cx="5965372" cy="4484687"/>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dirty="0"/>
              <a:t>4. </a:t>
            </a:r>
            <a:r>
              <a:rPr lang="en-GB" b="1" dirty="0" err="1"/>
              <a:t>Atividade</a:t>
            </a:r>
            <a:endParaRPr b="1" dirty="0"/>
          </a:p>
        </p:txBody>
      </p:sp>
      <p:sp>
        <p:nvSpPr>
          <p:cNvPr id="466" name="Google Shape;466;p32"/>
          <p:cNvSpPr txBox="1">
            <a:spLocks noGrp="1"/>
          </p:cNvSpPr>
          <p:nvPr>
            <p:ph type="body" idx="1"/>
          </p:nvPr>
        </p:nvSpPr>
        <p:spPr>
          <a:xfrm>
            <a:off x="9027430" y="283029"/>
            <a:ext cx="14594569" cy="4974771"/>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4800"/>
              <a:buNone/>
            </a:pPr>
            <a:r>
              <a:rPr lang="en-GB" sz="4800" b="1" dirty="0">
                <a:solidFill>
                  <a:schemeClr val="lt1"/>
                </a:solidFill>
              </a:rPr>
              <a:t>1.</a:t>
            </a:r>
            <a:endParaRPr dirty="0"/>
          </a:p>
          <a:p>
            <a:pPr marL="457200" lvl="0" indent="-457200" algn="l" rtl="0">
              <a:lnSpc>
                <a:spcPct val="90000"/>
              </a:lnSpc>
              <a:spcBef>
                <a:spcPts val="2000"/>
              </a:spcBef>
              <a:spcAft>
                <a:spcPts val="0"/>
              </a:spcAft>
              <a:buClr>
                <a:schemeClr val="lt1"/>
              </a:buClr>
              <a:buSzPts val="4800"/>
              <a:buChar char="•"/>
            </a:pPr>
            <a:r>
              <a:rPr lang="pt-PT" sz="4800" dirty="0">
                <a:solidFill>
                  <a:schemeClr val="lt1"/>
                </a:solidFill>
              </a:rPr>
              <a:t>Os participantes dividem-se em grupos e escolhem um dos estudos de caso.</a:t>
            </a:r>
          </a:p>
          <a:p>
            <a:pPr marL="457200" lvl="0" indent="-457200" algn="l" rtl="0">
              <a:lnSpc>
                <a:spcPct val="90000"/>
              </a:lnSpc>
              <a:spcBef>
                <a:spcPts val="2000"/>
              </a:spcBef>
              <a:spcAft>
                <a:spcPts val="0"/>
              </a:spcAft>
              <a:buClr>
                <a:schemeClr val="lt1"/>
              </a:buClr>
              <a:buSzPts val="4800"/>
              <a:buChar char="•"/>
            </a:pPr>
            <a:r>
              <a:rPr lang="pt-PT" sz="4800" dirty="0">
                <a:solidFill>
                  <a:schemeClr val="lt1"/>
                </a:solidFill>
              </a:rPr>
              <a:t>Indiquem duas medidas de adaptação e duas medidas de mitigação adicionais que o estudo de caso escolhido poderia incluir na sua estratégia</a:t>
            </a:r>
            <a:r>
              <a:rPr lang="en-GB" sz="4800" dirty="0">
                <a:solidFill>
                  <a:schemeClr val="lt1"/>
                </a:solidFill>
              </a:rPr>
              <a:t>.</a:t>
            </a:r>
            <a:endParaRPr dirty="0"/>
          </a:p>
        </p:txBody>
      </p:sp>
      <p:sp>
        <p:nvSpPr>
          <p:cNvPr id="467" name="Google Shape;467;p32"/>
          <p:cNvSpPr txBox="1"/>
          <p:nvPr/>
        </p:nvSpPr>
        <p:spPr>
          <a:xfrm>
            <a:off x="9027430" y="5470804"/>
            <a:ext cx="14594569" cy="7707313"/>
          </a:xfrm>
          <a:prstGeom prst="rect">
            <a:avLst/>
          </a:prstGeom>
          <a:noFill/>
          <a:ln>
            <a:noFill/>
          </a:ln>
        </p:spPr>
        <p:txBody>
          <a:bodyPr spcFirstLastPara="1" wrap="square" lIns="0" tIns="0" rIns="0" bIns="0" anchor="t" anchorCtr="0">
            <a:normAutofit fontScale="92500"/>
          </a:bodyPr>
          <a:lstStyle/>
          <a:p>
            <a:pPr marL="0" marR="0" lvl="0" indent="0" algn="l" rtl="0">
              <a:lnSpc>
                <a:spcPct val="90000"/>
              </a:lnSpc>
              <a:spcBef>
                <a:spcPts val="0"/>
              </a:spcBef>
              <a:spcAft>
                <a:spcPts val="0"/>
              </a:spcAft>
              <a:buClr>
                <a:schemeClr val="lt1"/>
              </a:buClr>
              <a:buSzPts val="4800"/>
              <a:buFont typeface="Arial"/>
              <a:buNone/>
            </a:pPr>
            <a:r>
              <a:rPr lang="en-GB" sz="4800" b="1" dirty="0">
                <a:solidFill>
                  <a:schemeClr val="lt1"/>
                </a:solidFill>
                <a:latin typeface="Arial"/>
                <a:ea typeface="Arial"/>
                <a:cs typeface="Arial"/>
                <a:sym typeface="Arial"/>
              </a:rPr>
              <a:t>2.</a:t>
            </a:r>
            <a:endParaRPr dirty="0"/>
          </a:p>
          <a:p>
            <a:pPr marL="457200" marR="0" lvl="0" indent="-457200" algn="l" rtl="0">
              <a:lnSpc>
                <a:spcPct val="90000"/>
              </a:lnSpc>
              <a:spcBef>
                <a:spcPts val="2000"/>
              </a:spcBef>
              <a:spcAft>
                <a:spcPts val="0"/>
              </a:spcAft>
              <a:buClr>
                <a:schemeClr val="lt1"/>
              </a:buClr>
              <a:buSzPts val="4800"/>
              <a:buFont typeface="Arial"/>
              <a:buChar char="•"/>
            </a:pPr>
            <a:r>
              <a:rPr lang="pt-PT" sz="4800" dirty="0">
                <a:solidFill>
                  <a:schemeClr val="lt1"/>
                </a:solidFill>
                <a:latin typeface="Arial"/>
                <a:ea typeface="Arial"/>
                <a:cs typeface="Arial"/>
                <a:sym typeface="Arial"/>
              </a:rPr>
              <a:t>Em pequenos grupos, os participantes concebem um modelo de destino turístico que integra</a:t>
            </a:r>
            <a:r>
              <a:rPr lang="en-GB" sz="4800" dirty="0">
                <a:solidFill>
                  <a:schemeClr val="lt1"/>
                </a:solidFill>
                <a:latin typeface="Arial"/>
                <a:ea typeface="Arial"/>
                <a:cs typeface="Arial"/>
                <a:sym typeface="Arial"/>
              </a:rPr>
              <a:t>:</a:t>
            </a:r>
            <a:endParaRPr dirty="0"/>
          </a:p>
          <a:p>
            <a:pPr marL="457200" lvl="2" indent="-457200">
              <a:lnSpc>
                <a:spcPct val="90000"/>
              </a:lnSpc>
              <a:spcBef>
                <a:spcPts val="2000"/>
              </a:spcBef>
              <a:buClr>
                <a:schemeClr val="lt1"/>
              </a:buClr>
              <a:buSzPts val="4800"/>
              <a:buFont typeface="Arial"/>
              <a:buChar char="-"/>
            </a:pPr>
            <a:r>
              <a:rPr lang="pt-PT" sz="4800" dirty="0">
                <a:solidFill>
                  <a:schemeClr val="lt1"/>
                </a:solidFill>
                <a:latin typeface="Arial"/>
                <a:ea typeface="Arial"/>
                <a:cs typeface="Arial"/>
                <a:sym typeface="Arial"/>
              </a:rPr>
              <a:t>Baixo impacto ambiental.</a:t>
            </a:r>
          </a:p>
          <a:p>
            <a:pPr marL="457200" marR="0" lvl="0" indent="-457200" algn="l" rtl="0">
              <a:lnSpc>
                <a:spcPct val="90000"/>
              </a:lnSpc>
              <a:spcBef>
                <a:spcPts val="2000"/>
              </a:spcBef>
              <a:spcAft>
                <a:spcPts val="0"/>
              </a:spcAft>
              <a:buClr>
                <a:schemeClr val="lt1"/>
              </a:buClr>
              <a:buSzPts val="4800"/>
              <a:buFont typeface="Arial"/>
              <a:buChar char="-"/>
            </a:pPr>
            <a:r>
              <a:rPr lang="pt-PT" sz="4800" dirty="0">
                <a:solidFill>
                  <a:schemeClr val="lt1"/>
                </a:solidFill>
                <a:latin typeface="Arial"/>
                <a:ea typeface="Arial"/>
                <a:cs typeface="Arial"/>
                <a:sym typeface="Arial"/>
              </a:rPr>
              <a:t>Atrações relacionadas com a natureza e a cultura.</a:t>
            </a:r>
          </a:p>
          <a:p>
            <a:pPr marL="457200" marR="0" lvl="0" indent="-457200" algn="l" rtl="0">
              <a:lnSpc>
                <a:spcPct val="90000"/>
              </a:lnSpc>
              <a:spcBef>
                <a:spcPts val="2000"/>
              </a:spcBef>
              <a:spcAft>
                <a:spcPts val="0"/>
              </a:spcAft>
              <a:buClr>
                <a:schemeClr val="lt1"/>
              </a:buClr>
              <a:buSzPts val="4800"/>
              <a:buFont typeface="Arial"/>
              <a:buChar char="-"/>
            </a:pPr>
            <a:r>
              <a:rPr lang="pt-PT" sz="4800" dirty="0">
                <a:solidFill>
                  <a:schemeClr val="lt1"/>
                </a:solidFill>
                <a:latin typeface="Arial"/>
                <a:ea typeface="Arial"/>
                <a:cs typeface="Arial"/>
                <a:sym typeface="Arial"/>
              </a:rPr>
              <a:t>Soluções tecnológicas sustentáveis</a:t>
            </a:r>
            <a:r>
              <a:rPr lang="en-GB" sz="4800" dirty="0">
                <a:solidFill>
                  <a:schemeClr val="lt1"/>
                </a:solidFill>
                <a:latin typeface="Arial"/>
                <a:ea typeface="Arial"/>
                <a:cs typeface="Arial"/>
                <a:sym typeface="Arial"/>
              </a:rPr>
              <a:t>.</a:t>
            </a:r>
            <a:endParaRPr dirty="0"/>
          </a:p>
          <a:p>
            <a:pPr marL="457200" marR="0" lvl="0" indent="-457200" algn="l" rtl="0">
              <a:lnSpc>
                <a:spcPct val="90000"/>
              </a:lnSpc>
              <a:spcBef>
                <a:spcPts val="2000"/>
              </a:spcBef>
              <a:spcAft>
                <a:spcPts val="0"/>
              </a:spcAft>
              <a:buClr>
                <a:schemeClr val="lt1"/>
              </a:buClr>
              <a:buSzPts val="4800"/>
              <a:buFont typeface="Arial"/>
              <a:buChar char="•"/>
            </a:pPr>
            <a:r>
              <a:rPr lang="pt-PT" sz="4800" dirty="0">
                <a:solidFill>
                  <a:schemeClr val="lt1"/>
                </a:solidFill>
                <a:latin typeface="Arial"/>
                <a:ea typeface="Arial"/>
                <a:cs typeface="Arial"/>
                <a:sym typeface="Arial"/>
              </a:rPr>
              <a:t>Tomando o caso </a:t>
            </a:r>
            <a:r>
              <a:rPr lang="pt-PT" sz="4800" dirty="0" err="1">
                <a:solidFill>
                  <a:schemeClr val="lt1"/>
                </a:solidFill>
                <a:latin typeface="Arial"/>
                <a:ea typeface="Arial"/>
                <a:cs typeface="Arial"/>
                <a:sym typeface="Arial"/>
              </a:rPr>
              <a:t>Spessart</a:t>
            </a:r>
            <a:r>
              <a:rPr lang="pt-PT" sz="4800" dirty="0">
                <a:solidFill>
                  <a:schemeClr val="lt1"/>
                </a:solidFill>
                <a:latin typeface="Arial"/>
                <a:ea typeface="Arial"/>
                <a:cs typeface="Arial"/>
                <a:sym typeface="Arial"/>
              </a:rPr>
              <a:t> como ponto de partida.</a:t>
            </a:r>
          </a:p>
          <a:p>
            <a:pPr marL="457200" marR="0" lvl="0" indent="-457200" algn="l" rtl="0">
              <a:lnSpc>
                <a:spcPct val="90000"/>
              </a:lnSpc>
              <a:spcBef>
                <a:spcPts val="2000"/>
              </a:spcBef>
              <a:spcAft>
                <a:spcPts val="0"/>
              </a:spcAft>
              <a:buClr>
                <a:schemeClr val="lt1"/>
              </a:buClr>
              <a:buSzPts val="4800"/>
              <a:buFont typeface="Arial"/>
              <a:buChar char="•"/>
            </a:pPr>
            <a:r>
              <a:rPr lang="pt-PT" sz="4800" dirty="0">
                <a:solidFill>
                  <a:schemeClr val="lt1"/>
                </a:solidFill>
                <a:latin typeface="Arial"/>
                <a:ea typeface="Arial"/>
                <a:cs typeface="Arial"/>
                <a:sym typeface="Arial"/>
              </a:rPr>
              <a:t>Cada grupo apresenta o destino que criou num formato semelhante a uma apresentação de projeto, enfatizando a viabilidade e o impacto climático.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33"/>
          <p:cNvSpPr txBox="1">
            <a:spLocks noGrp="1"/>
          </p:cNvSpPr>
          <p:nvPr>
            <p:ph type="title"/>
          </p:nvPr>
        </p:nvSpPr>
        <p:spPr>
          <a:xfrm>
            <a:off x="762000" y="1893793"/>
            <a:ext cx="22860000" cy="1675623"/>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pt-PT" dirty="0"/>
              <a:t>Não deixe de consultar os seguintes recursos para continuar a sua aprendizagem autónoma!</a:t>
            </a:r>
            <a:endParaRPr dirty="0"/>
          </a:p>
        </p:txBody>
      </p:sp>
      <p:sp>
        <p:nvSpPr>
          <p:cNvPr id="473" name="Google Shape;473;p33"/>
          <p:cNvSpPr/>
          <p:nvPr/>
        </p:nvSpPr>
        <p:spPr>
          <a:xfrm>
            <a:off x="22969728" y="530352"/>
            <a:ext cx="982644" cy="566928"/>
          </a:xfrm>
          <a:prstGeom prst="rect">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
        <p:nvSpPr>
          <p:cNvPr id="474" name="Google Shape;474;p33"/>
          <p:cNvSpPr txBox="1">
            <a:spLocks noGrp="1"/>
          </p:cNvSpPr>
          <p:nvPr>
            <p:ph type="body" idx="2"/>
          </p:nvPr>
        </p:nvSpPr>
        <p:spPr>
          <a:xfrm>
            <a:off x="12344401" y="4616941"/>
            <a:ext cx="11859207" cy="8408594"/>
          </a:xfrm>
          <a:prstGeom prst="rect">
            <a:avLst/>
          </a:prstGeom>
          <a:noFill/>
          <a:ln>
            <a:noFill/>
          </a:ln>
        </p:spPr>
        <p:txBody>
          <a:bodyPr spcFirstLastPara="1" wrap="square" lIns="0" tIns="0" rIns="0" bIns="0" anchor="t" anchorCtr="0">
            <a:noAutofit/>
          </a:bodyPr>
          <a:lstStyle/>
          <a:p>
            <a:pPr marL="457200" lvl="0" indent="-457200" algn="l" rtl="0">
              <a:lnSpc>
                <a:spcPct val="90000"/>
              </a:lnSpc>
              <a:spcBef>
                <a:spcPts val="0"/>
              </a:spcBef>
              <a:spcAft>
                <a:spcPts val="0"/>
              </a:spcAft>
              <a:buClr>
                <a:schemeClr val="dk1"/>
              </a:buClr>
              <a:buSzPts val="3200"/>
              <a:buChar char="•"/>
            </a:pPr>
            <a:r>
              <a:rPr lang="en-GB" sz="3200" dirty="0">
                <a:solidFill>
                  <a:schemeClr val="dk1"/>
                </a:solidFill>
              </a:rPr>
              <a:t>Sustainability Good Practices Guide for Tourism Entertainment (</a:t>
            </a:r>
            <a:r>
              <a:rPr lang="en-GB" sz="3200" u="sng" dirty="0">
                <a:solidFill>
                  <a:schemeClr val="dk1"/>
                </a:solidFill>
                <a:hlinkClick r:id="rId3">
                  <a:extLst>
                    <a:ext uri="{A12FA001-AC4F-418D-AE19-62706E023703}">
                      <ahyp:hlinkClr xmlns:ahyp="http://schemas.microsoft.com/office/drawing/2018/hyperlinkcolor" val="tx"/>
                    </a:ext>
                  </a:extLst>
                </a:hlinkClick>
              </a:rPr>
              <a:t>https://business.turismodeportugal.pt/pt/Gerir/Boas_Praticas/Paginas/boas-praticas-sustentabilidade-animacao-turistica.aspx</a:t>
            </a:r>
            <a:r>
              <a:rPr lang="en-GB" sz="3200" u="sng" dirty="0">
                <a:solidFill>
                  <a:schemeClr val="dk1"/>
                </a:solidFill>
              </a:rPr>
              <a:t>)</a:t>
            </a:r>
            <a:r>
              <a:rPr lang="en-GB" sz="3200" dirty="0">
                <a:solidFill>
                  <a:schemeClr val="dk1"/>
                </a:solidFill>
              </a:rPr>
              <a:t> </a:t>
            </a:r>
            <a:endParaRPr sz="3200" dirty="0">
              <a:solidFill>
                <a:schemeClr val="dk1"/>
              </a:solidFill>
            </a:endParaRPr>
          </a:p>
          <a:p>
            <a:pPr marL="457200" lvl="0" indent="-457200" algn="l" rtl="0">
              <a:lnSpc>
                <a:spcPct val="90000"/>
              </a:lnSpc>
              <a:spcBef>
                <a:spcPts val="2000"/>
              </a:spcBef>
              <a:spcAft>
                <a:spcPts val="0"/>
              </a:spcAft>
              <a:buClr>
                <a:schemeClr val="dk1"/>
              </a:buClr>
              <a:buSzPts val="3200"/>
              <a:buChar char="•"/>
            </a:pPr>
            <a:r>
              <a:rPr lang="en-GB" sz="3200" u="sng" dirty="0">
                <a:solidFill>
                  <a:schemeClr val="dk1"/>
                </a:solidFill>
                <a:hlinkClick r:id="rId4">
                  <a:extLst>
                    <a:ext uri="{A12FA001-AC4F-418D-AE19-62706E023703}">
                      <ahyp:hlinkClr xmlns:ahyp="http://schemas.microsoft.com/office/drawing/2018/hyperlinkcolor" val="tx"/>
                    </a:ext>
                  </a:extLst>
                </a:hlinkClick>
              </a:rPr>
              <a:t>Guidelines for the Management of Beaches with Surfing Activities</a:t>
            </a:r>
            <a:endParaRPr sz="3200" dirty="0">
              <a:solidFill>
                <a:schemeClr val="dk1"/>
              </a:solidFill>
            </a:endParaRPr>
          </a:p>
          <a:p>
            <a:pPr marL="457200" lvl="0" indent="-457200" algn="l" rtl="0">
              <a:lnSpc>
                <a:spcPct val="90000"/>
              </a:lnSpc>
              <a:spcBef>
                <a:spcPts val="2000"/>
              </a:spcBef>
              <a:spcAft>
                <a:spcPts val="0"/>
              </a:spcAft>
              <a:buClr>
                <a:schemeClr val="dk1"/>
              </a:buClr>
              <a:buSzPts val="3200"/>
              <a:buChar char="•"/>
            </a:pPr>
            <a:r>
              <a:rPr lang="en-GB" sz="3200" u="sng" dirty="0">
                <a:solidFill>
                  <a:schemeClr val="dk1"/>
                </a:solidFill>
                <a:hlinkClick r:id="rId5">
                  <a:extLst>
                    <a:ext uri="{A12FA001-AC4F-418D-AE19-62706E023703}">
                      <ahyp:hlinkClr xmlns:ahyp="http://schemas.microsoft.com/office/drawing/2018/hyperlinkcolor" val="tx"/>
                    </a:ext>
                  </a:extLst>
                </a:hlinkClick>
              </a:rPr>
              <a:t>Sustainability Good Practices Guide for Nautical Tourism Support Infrastructures on the Coast, Rivers and Reservoirs </a:t>
            </a:r>
            <a:endParaRPr sz="3200" dirty="0">
              <a:solidFill>
                <a:schemeClr val="dk1"/>
              </a:solidFill>
            </a:endParaRPr>
          </a:p>
          <a:p>
            <a:pPr marL="457200" lvl="0" indent="-457200" algn="l" rtl="0">
              <a:lnSpc>
                <a:spcPct val="90000"/>
              </a:lnSpc>
              <a:spcBef>
                <a:spcPts val="2000"/>
              </a:spcBef>
              <a:spcAft>
                <a:spcPts val="0"/>
              </a:spcAft>
              <a:buClr>
                <a:schemeClr val="dk1"/>
              </a:buClr>
              <a:buSzPts val="3200"/>
              <a:buChar char="•"/>
            </a:pPr>
            <a:r>
              <a:rPr lang="en-GB" sz="3200" u="sng" dirty="0">
                <a:solidFill>
                  <a:schemeClr val="dk1"/>
                </a:solidFill>
                <a:hlinkClick r:id="rId6">
                  <a:extLst>
                    <a:ext uri="{A12FA001-AC4F-418D-AE19-62706E023703}">
                      <ahyp:hlinkClr xmlns:ahyp="http://schemas.microsoft.com/office/drawing/2018/hyperlinkcolor" val="tx"/>
                    </a:ext>
                  </a:extLst>
                </a:hlinkClick>
              </a:rPr>
              <a:t>Guide to Good Sustainability Practices in Thermal Spas </a:t>
            </a:r>
            <a:r>
              <a:rPr lang="en-GB" sz="3200" dirty="0">
                <a:solidFill>
                  <a:schemeClr val="dk1"/>
                </a:solidFill>
              </a:rPr>
              <a:t>(EN)</a:t>
            </a:r>
            <a:endParaRPr sz="3200" dirty="0">
              <a:solidFill>
                <a:schemeClr val="dk1"/>
              </a:solidFill>
            </a:endParaRPr>
          </a:p>
        </p:txBody>
      </p:sp>
      <p:sp>
        <p:nvSpPr>
          <p:cNvPr id="475" name="Google Shape;475;p33"/>
          <p:cNvSpPr txBox="1">
            <a:spLocks noGrp="1"/>
          </p:cNvSpPr>
          <p:nvPr>
            <p:ph type="body" idx="1"/>
          </p:nvPr>
        </p:nvSpPr>
        <p:spPr>
          <a:xfrm>
            <a:off x="774701" y="4616941"/>
            <a:ext cx="11264900" cy="7680806"/>
          </a:xfrm>
          <a:prstGeom prst="rect">
            <a:avLst/>
          </a:prstGeom>
          <a:noFill/>
          <a:ln>
            <a:noFill/>
          </a:ln>
        </p:spPr>
        <p:txBody>
          <a:bodyPr spcFirstLastPara="1" wrap="square" lIns="0" tIns="0" rIns="0" bIns="0" anchor="t" anchorCtr="0">
            <a:normAutofit/>
          </a:bodyPr>
          <a:lstStyle/>
          <a:p>
            <a:pPr marL="457200" lvl="0" indent="-457200" algn="l" rtl="0">
              <a:lnSpc>
                <a:spcPct val="90000"/>
              </a:lnSpc>
              <a:spcBef>
                <a:spcPts val="0"/>
              </a:spcBef>
              <a:spcAft>
                <a:spcPts val="0"/>
              </a:spcAft>
              <a:buClr>
                <a:schemeClr val="dk1"/>
              </a:buClr>
              <a:buSzPts val="3200"/>
              <a:buChar char="•"/>
            </a:pPr>
            <a:r>
              <a:rPr lang="en-GB" sz="3200" dirty="0">
                <a:solidFill>
                  <a:schemeClr val="dk1"/>
                </a:solidFill>
              </a:rPr>
              <a:t>Podcast “Can tourism ever be good for the climate?”, by The Climate Question (BBC) (</a:t>
            </a:r>
            <a:r>
              <a:rPr lang="en-GB" sz="3200" u="sng" dirty="0">
                <a:solidFill>
                  <a:schemeClr val="dk1"/>
                </a:solidFill>
                <a:hlinkClick r:id="rId7">
                  <a:extLst>
                    <a:ext uri="{A12FA001-AC4F-418D-AE19-62706E023703}">
                      <ahyp:hlinkClr xmlns:ahyp="http://schemas.microsoft.com/office/drawing/2018/hyperlinkcolor" val="tx"/>
                    </a:ext>
                  </a:extLst>
                </a:hlinkClick>
              </a:rPr>
              <a:t>https://open.spotify.com/episode/2UF3HkUbNkxXbVNaN0uKWQ?si=Xm-ZOPJYSjqbz54pR9BmEg&amp;nd=1&amp;dlsi=109739c5882d4ea9</a:t>
            </a:r>
            <a:r>
              <a:rPr lang="en-GB" sz="3200" dirty="0">
                <a:solidFill>
                  <a:schemeClr val="dk1"/>
                </a:solidFill>
              </a:rPr>
              <a:t>) </a:t>
            </a:r>
            <a:endParaRPr sz="3200" dirty="0">
              <a:solidFill>
                <a:schemeClr val="dk1"/>
              </a:solidFill>
            </a:endParaRPr>
          </a:p>
          <a:p>
            <a:pPr marL="457200" lvl="0" indent="-457200" algn="l" rtl="0">
              <a:lnSpc>
                <a:spcPct val="90000"/>
              </a:lnSpc>
              <a:spcBef>
                <a:spcPts val="2000"/>
              </a:spcBef>
              <a:spcAft>
                <a:spcPts val="0"/>
              </a:spcAft>
              <a:buClr>
                <a:schemeClr val="dk1"/>
              </a:buClr>
              <a:buSzPts val="3200"/>
              <a:buChar char="•"/>
            </a:pPr>
            <a:r>
              <a:rPr lang="en-GB" sz="3200" dirty="0">
                <a:solidFill>
                  <a:schemeClr val="dk1"/>
                </a:solidFill>
              </a:rPr>
              <a:t>Podcast “How the climate crisis will radically change tourism” (</a:t>
            </a:r>
            <a:r>
              <a:rPr lang="en-GB" sz="3200" u="sng" dirty="0">
                <a:solidFill>
                  <a:schemeClr val="dk1"/>
                </a:solidFill>
                <a:hlinkClick r:id="rId8">
                  <a:extLst>
                    <a:ext uri="{A12FA001-AC4F-418D-AE19-62706E023703}">
                      <ahyp:hlinkClr xmlns:ahyp="http://schemas.microsoft.com/office/drawing/2018/hyperlinkcolor" val="tx"/>
                    </a:ext>
                  </a:extLst>
                </a:hlinkClick>
              </a:rPr>
              <a:t>https://www.youtube.com/watch?v=VvKf1A-Mpb0</a:t>
            </a:r>
            <a:r>
              <a:rPr lang="en-GB" sz="3200" dirty="0">
                <a:solidFill>
                  <a:schemeClr val="dk1"/>
                </a:solidFill>
              </a:rPr>
              <a:t>)</a:t>
            </a:r>
            <a:endParaRPr sz="3200" dirty="0">
              <a:solidFill>
                <a:schemeClr val="dk1"/>
              </a:solidFill>
            </a:endParaRPr>
          </a:p>
          <a:p>
            <a:pPr marL="457200" lvl="0" indent="-457200" algn="l" rtl="0">
              <a:lnSpc>
                <a:spcPct val="90000"/>
              </a:lnSpc>
              <a:spcBef>
                <a:spcPts val="2000"/>
              </a:spcBef>
              <a:spcAft>
                <a:spcPts val="0"/>
              </a:spcAft>
              <a:buClr>
                <a:schemeClr val="dk1"/>
              </a:buClr>
              <a:buSzPts val="3200"/>
              <a:buChar char="•"/>
            </a:pPr>
            <a:r>
              <a:rPr lang="en-GB" sz="3200" dirty="0">
                <a:solidFill>
                  <a:schemeClr val="dk1"/>
                </a:solidFill>
              </a:rPr>
              <a:t>Tourism in times of climate change | DW Documentary (</a:t>
            </a:r>
            <a:r>
              <a:rPr lang="en-GB" sz="3200" u="sng" dirty="0">
                <a:solidFill>
                  <a:schemeClr val="dk1"/>
                </a:solidFill>
                <a:hlinkClick r:id="rId9">
                  <a:extLst>
                    <a:ext uri="{A12FA001-AC4F-418D-AE19-62706E023703}">
                      <ahyp:hlinkClr xmlns:ahyp="http://schemas.microsoft.com/office/drawing/2018/hyperlinkcolor" val="tx"/>
                    </a:ext>
                  </a:extLst>
                </a:hlinkClick>
              </a:rPr>
              <a:t>https://www.youtube.com/watch?v=SjS_vFvRmsQ</a:t>
            </a:r>
            <a:r>
              <a:rPr lang="en-GB" sz="3200" dirty="0">
                <a:solidFill>
                  <a:schemeClr val="dk1"/>
                </a:solidFill>
              </a:rPr>
              <a:t>);</a:t>
            </a:r>
            <a:endParaRPr dirty="0"/>
          </a:p>
          <a:p>
            <a:pPr marL="457200" lvl="0" indent="-457200" algn="l" rtl="0">
              <a:lnSpc>
                <a:spcPct val="90000"/>
              </a:lnSpc>
              <a:spcBef>
                <a:spcPts val="2000"/>
              </a:spcBef>
              <a:spcAft>
                <a:spcPts val="0"/>
              </a:spcAft>
              <a:buClr>
                <a:schemeClr val="dk1"/>
              </a:buClr>
              <a:buSzPts val="3200"/>
              <a:buChar char="•"/>
            </a:pPr>
            <a:r>
              <a:rPr lang="en-GB" sz="3200" dirty="0">
                <a:solidFill>
                  <a:schemeClr val="dk1"/>
                </a:solidFill>
              </a:rPr>
              <a:t>Tourism Climate Action - Glasgow Declaration: Offers comprehensive resources including the Glasgow Declaration on Climate Action in Tourism, policy guidance, and emissions measurement tools. (</a:t>
            </a:r>
            <a:r>
              <a:rPr lang="en-GB" sz="3200" u="sng" dirty="0">
                <a:solidFill>
                  <a:schemeClr val="dk1"/>
                </a:solidFill>
                <a:hlinkClick r:id="rId10">
                  <a:extLst>
                    <a:ext uri="{A12FA001-AC4F-418D-AE19-62706E023703}">
                      <ahyp:hlinkClr xmlns:ahyp="http://schemas.microsoft.com/office/drawing/2018/hyperlinkcolor" val="tx"/>
                    </a:ext>
                  </a:extLst>
                </a:hlinkClick>
              </a:rPr>
              <a:t>https://www.unwto.org/sustainable-development/climate-action</a:t>
            </a:r>
            <a:r>
              <a:rPr lang="en-GB" sz="3200" u="sng" dirty="0">
                <a:solidFill>
                  <a:schemeClr val="dk1"/>
                </a:solidFill>
              </a:rPr>
              <a:t>)</a:t>
            </a:r>
            <a:r>
              <a:rPr lang="en-GB" sz="3200" b="1" dirty="0">
                <a:solidFill>
                  <a:schemeClr val="dk1"/>
                </a:solidFill>
              </a:rPr>
              <a:t> </a:t>
            </a:r>
            <a:endParaRPr sz="3200" dirty="0">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34"/>
          <p:cNvSpPr txBox="1">
            <a:spLocks noGrp="1"/>
          </p:cNvSpPr>
          <p:nvPr>
            <p:ph type="body" idx="1"/>
          </p:nvPr>
        </p:nvSpPr>
        <p:spPr>
          <a:xfrm>
            <a:off x="755650" y="3228974"/>
            <a:ext cx="22866350" cy="8963025"/>
          </a:xfrm>
          <a:prstGeom prst="rect">
            <a:avLst/>
          </a:prstGeom>
          <a:noFill/>
          <a:ln>
            <a:noFill/>
          </a:ln>
        </p:spPr>
        <p:txBody>
          <a:bodyPr spcFirstLastPara="1" wrap="square" lIns="0" tIns="0" rIns="0" bIns="0" anchor="t" anchorCtr="0">
            <a:normAutofit fontScale="92500" lnSpcReduction="20000"/>
          </a:bodyPr>
          <a:lstStyle/>
          <a:p>
            <a:pPr marL="0" lvl="0" indent="0" algn="l" rtl="0">
              <a:lnSpc>
                <a:spcPct val="90000"/>
              </a:lnSpc>
              <a:spcBef>
                <a:spcPts val="0"/>
              </a:spcBef>
              <a:spcAft>
                <a:spcPts val="0"/>
              </a:spcAft>
              <a:buClr>
                <a:srgbClr val="323232"/>
              </a:buClr>
              <a:buSzPts val="4400"/>
              <a:buNone/>
            </a:pPr>
            <a:r>
              <a:rPr lang="pt-PT" sz="4400" dirty="0"/>
              <a:t>Tem de redigir um resumo de políticas assumindo o papel de um consultor de sustentabilidade contratado por um resort costeiro de média dimensão</a:t>
            </a:r>
            <a:r>
              <a:rPr lang="en-GB" sz="4400" dirty="0"/>
              <a:t>:</a:t>
            </a:r>
            <a:endParaRPr dirty="0"/>
          </a:p>
          <a:p>
            <a:pPr marL="0" lvl="0" indent="0" algn="l" rtl="0">
              <a:lnSpc>
                <a:spcPct val="90000"/>
              </a:lnSpc>
              <a:spcBef>
                <a:spcPts val="2000"/>
              </a:spcBef>
              <a:spcAft>
                <a:spcPts val="0"/>
              </a:spcAft>
              <a:buClr>
                <a:srgbClr val="323232"/>
              </a:buClr>
              <a:buSzPts val="4400"/>
              <a:buNone/>
            </a:pPr>
            <a:endParaRPr sz="4400" dirty="0"/>
          </a:p>
          <a:p>
            <a:pPr marL="914400" lvl="0" indent="-914400" algn="l" rtl="0">
              <a:lnSpc>
                <a:spcPct val="90000"/>
              </a:lnSpc>
              <a:spcBef>
                <a:spcPts val="2000"/>
              </a:spcBef>
              <a:spcAft>
                <a:spcPts val="0"/>
              </a:spcAft>
              <a:buClr>
                <a:srgbClr val="323232"/>
              </a:buClr>
              <a:buSzPts val="4400"/>
              <a:buFont typeface="Arial"/>
              <a:buAutoNum type="arabicPeriod"/>
            </a:pPr>
            <a:r>
              <a:rPr lang="pt-PT" sz="4400" dirty="0"/>
              <a:t>Identifica os três riscos climáticos mais críticos do resort;</a:t>
            </a:r>
          </a:p>
          <a:p>
            <a:pPr marL="914400" lvl="0" indent="-914400" algn="l" rtl="0">
              <a:lnSpc>
                <a:spcPct val="90000"/>
              </a:lnSpc>
              <a:spcBef>
                <a:spcPts val="2000"/>
              </a:spcBef>
              <a:spcAft>
                <a:spcPts val="0"/>
              </a:spcAft>
              <a:buClr>
                <a:srgbClr val="323232"/>
              </a:buClr>
              <a:buSzPts val="4400"/>
              <a:buFont typeface="Arial"/>
              <a:buAutoNum type="arabicPeriod"/>
            </a:pPr>
            <a:r>
              <a:rPr lang="pt-PT" sz="4400" dirty="0"/>
              <a:t>Propõe uma estratégia combinada de adaptação e mitigação;</a:t>
            </a:r>
          </a:p>
          <a:p>
            <a:pPr marL="914400" lvl="0" indent="-914400" algn="l" rtl="0">
              <a:lnSpc>
                <a:spcPct val="90000"/>
              </a:lnSpc>
              <a:spcBef>
                <a:spcPts val="2000"/>
              </a:spcBef>
              <a:spcAft>
                <a:spcPts val="0"/>
              </a:spcAft>
              <a:buClr>
                <a:srgbClr val="323232"/>
              </a:buClr>
              <a:buSzPts val="4400"/>
              <a:buFont typeface="Arial"/>
              <a:buAutoNum type="arabicPeriod"/>
            </a:pPr>
            <a:r>
              <a:rPr lang="pt-PT" sz="4400" dirty="0"/>
              <a:t>Inclui um calendário de implementação, uma estimativa orçamental e um plano de envolvimento das partes interessadas;</a:t>
            </a:r>
            <a:endParaRPr sz="4400" dirty="0"/>
          </a:p>
          <a:p>
            <a:pPr marL="0" lvl="0" indent="0" algn="l" rtl="0">
              <a:lnSpc>
                <a:spcPct val="90000"/>
              </a:lnSpc>
              <a:spcBef>
                <a:spcPts val="2000"/>
              </a:spcBef>
              <a:spcAft>
                <a:spcPts val="0"/>
              </a:spcAft>
              <a:buClr>
                <a:srgbClr val="323232"/>
              </a:buClr>
              <a:buSzPts val="4400"/>
              <a:buNone/>
            </a:pPr>
            <a:endParaRPr lang="pt-PT" sz="4400" dirty="0"/>
          </a:p>
          <a:p>
            <a:pPr marL="0" lvl="0" indent="0" algn="l" rtl="0">
              <a:lnSpc>
                <a:spcPct val="90000"/>
              </a:lnSpc>
              <a:spcBef>
                <a:spcPts val="2000"/>
              </a:spcBef>
              <a:spcAft>
                <a:spcPts val="0"/>
              </a:spcAft>
              <a:buClr>
                <a:srgbClr val="323232"/>
              </a:buClr>
              <a:buSzPts val="4400"/>
              <a:buNone/>
            </a:pPr>
            <a:endParaRPr sz="4400" dirty="0"/>
          </a:p>
          <a:p>
            <a:pPr marL="0" lvl="0" indent="0" algn="l" rtl="0">
              <a:lnSpc>
                <a:spcPct val="90000"/>
              </a:lnSpc>
              <a:spcBef>
                <a:spcPts val="2000"/>
              </a:spcBef>
              <a:spcAft>
                <a:spcPts val="0"/>
              </a:spcAft>
              <a:buClr>
                <a:srgbClr val="323232"/>
              </a:buClr>
              <a:buSzPts val="4400"/>
              <a:buNone/>
            </a:pPr>
            <a:r>
              <a:rPr lang="pt-PT" sz="4400" dirty="0"/>
              <a:t>Esta tarefa final avalia se os participantes são capazes de integrar os conceitos do módulo num plano coerente e exequível.</a:t>
            </a:r>
          </a:p>
          <a:p>
            <a:pPr marL="0" lvl="0" indent="0" algn="l" rtl="0">
              <a:lnSpc>
                <a:spcPct val="90000"/>
              </a:lnSpc>
              <a:spcBef>
                <a:spcPts val="2000"/>
              </a:spcBef>
              <a:spcAft>
                <a:spcPts val="0"/>
              </a:spcAft>
              <a:buClr>
                <a:srgbClr val="323232"/>
              </a:buClr>
              <a:buSzPts val="4400"/>
              <a:buNone/>
            </a:pPr>
            <a:endParaRPr lang="pt-PT" sz="4400" dirty="0"/>
          </a:p>
          <a:p>
            <a:pPr marL="0" lvl="0" indent="0" algn="l" rtl="0">
              <a:lnSpc>
                <a:spcPct val="90000"/>
              </a:lnSpc>
              <a:spcBef>
                <a:spcPts val="2000"/>
              </a:spcBef>
              <a:spcAft>
                <a:spcPts val="0"/>
              </a:spcAft>
              <a:buClr>
                <a:srgbClr val="323232"/>
              </a:buClr>
              <a:buSzPts val="4400"/>
              <a:buNone/>
            </a:pPr>
            <a:r>
              <a:rPr lang="pt-PT" sz="4400" dirty="0"/>
              <a:t>Índice recomendado: Contexto e Avaliação de Riscos (400 palavras), Estratégia de Adaptação (500 palavras), Estratégia de Mitigação (400 palavras), Plano de Implementação (200 palavras + tabelas/figuras).</a:t>
            </a:r>
            <a:endParaRPr sz="4400" dirty="0"/>
          </a:p>
        </p:txBody>
      </p:sp>
      <p:sp>
        <p:nvSpPr>
          <p:cNvPr id="481" name="Google Shape;481;p34"/>
          <p:cNvSpPr txBox="1">
            <a:spLocks noGrp="1"/>
          </p:cNvSpPr>
          <p:nvPr>
            <p:ph type="title"/>
          </p:nvPr>
        </p:nvSpPr>
        <p:spPr>
          <a:xfrm>
            <a:off x="761999" y="1524001"/>
            <a:ext cx="22860001" cy="138248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dirty="0"/>
              <a:t>Vamos </a:t>
            </a:r>
            <a:r>
              <a:rPr lang="en-GB" b="1" dirty="0" err="1"/>
              <a:t>agir</a:t>
            </a:r>
            <a:r>
              <a:rPr lang="en-GB" b="1" dirty="0"/>
              <a:t>!</a:t>
            </a:r>
            <a:endParaRPr dirty="0"/>
          </a:p>
        </p:txBody>
      </p:sp>
      <p:sp>
        <p:nvSpPr>
          <p:cNvPr id="482" name="Google Shape;482;p34"/>
          <p:cNvSpPr/>
          <p:nvPr/>
        </p:nvSpPr>
        <p:spPr>
          <a:xfrm>
            <a:off x="22969728" y="530352"/>
            <a:ext cx="982644" cy="566928"/>
          </a:xfrm>
          <a:prstGeom prst="rect">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35"/>
          <p:cNvSpPr txBox="1">
            <a:spLocks noGrp="1"/>
          </p:cNvSpPr>
          <p:nvPr>
            <p:ph type="title"/>
          </p:nvPr>
        </p:nvSpPr>
        <p:spPr>
          <a:xfrm>
            <a:off x="762001" y="5657851"/>
            <a:ext cx="18407742"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GB" b="1" dirty="0"/>
              <a:t>E. </a:t>
            </a:r>
            <a:r>
              <a:rPr lang="en-GB" b="1" dirty="0" err="1"/>
              <a:t>Conclusão</a:t>
            </a:r>
            <a:endParaRPr dirty="0"/>
          </a:p>
        </p:txBody>
      </p:sp>
      <p:sp>
        <p:nvSpPr>
          <p:cNvPr id="488" name="Google Shape;488;p35"/>
          <p:cNvSpPr/>
          <p:nvPr/>
        </p:nvSpPr>
        <p:spPr>
          <a:xfrm>
            <a:off x="603848" y="9661585"/>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36"/>
          <p:cNvSpPr txBox="1"/>
          <p:nvPr/>
        </p:nvSpPr>
        <p:spPr>
          <a:xfrm>
            <a:off x="1142999" y="1534887"/>
            <a:ext cx="22794685" cy="11266714"/>
          </a:xfrm>
          <a:prstGeom prst="rect">
            <a:avLst/>
          </a:prstGeom>
          <a:noFill/>
          <a:ln>
            <a:noFill/>
          </a:ln>
        </p:spPr>
        <p:txBody>
          <a:bodyPr spcFirstLastPara="1" wrap="square" lIns="91425" tIns="45700" rIns="91425" bIns="45700" anchor="t" anchorCtr="0">
            <a:normAutofit fontScale="85000" lnSpcReduction="10000"/>
          </a:bodyPr>
          <a:lstStyle/>
          <a:p>
            <a:pPr marL="457200" marR="0" lvl="0" indent="-457200" algn="l" rtl="0">
              <a:lnSpc>
                <a:spcPct val="110000"/>
              </a:lnSpc>
              <a:spcBef>
                <a:spcPts val="0"/>
              </a:spcBef>
              <a:spcAft>
                <a:spcPts val="0"/>
              </a:spcAft>
              <a:buClr>
                <a:srgbClr val="323232"/>
              </a:buClr>
              <a:buSzPct val="100000"/>
              <a:buFont typeface="Arial"/>
              <a:buChar char="•"/>
            </a:pPr>
            <a:r>
              <a:rPr lang="pt-PT" sz="4800" dirty="0">
                <a:solidFill>
                  <a:srgbClr val="323232"/>
                </a:solidFill>
                <a:latin typeface="Arial"/>
                <a:ea typeface="Arial"/>
                <a:cs typeface="Arial"/>
                <a:sym typeface="Arial"/>
              </a:rPr>
              <a:t>Este módulo explorou os conceitos fundamentais das alterações climáticas, resiliência, vulnerabilidade e adaptabilidade, identificando como estes se traduzem em riscos e oportunidades no setor do turismo.</a:t>
            </a:r>
          </a:p>
          <a:p>
            <a:pPr marL="457200" marR="0" lvl="0" indent="-457200" algn="l" rtl="0">
              <a:lnSpc>
                <a:spcPct val="110000"/>
              </a:lnSpc>
              <a:spcBef>
                <a:spcPts val="0"/>
              </a:spcBef>
              <a:spcAft>
                <a:spcPts val="0"/>
              </a:spcAft>
              <a:buClr>
                <a:srgbClr val="323232"/>
              </a:buClr>
              <a:buSzPct val="100000"/>
              <a:buFont typeface="Arial"/>
              <a:buChar char="•"/>
            </a:pPr>
            <a:endParaRPr lang="pt-PT" sz="4800" dirty="0">
              <a:solidFill>
                <a:srgbClr val="323232"/>
              </a:solidFill>
            </a:endParaRPr>
          </a:p>
          <a:p>
            <a:pPr marL="457200" marR="0" lvl="0" indent="-457200" algn="l" rtl="0">
              <a:lnSpc>
                <a:spcPct val="110000"/>
              </a:lnSpc>
              <a:spcBef>
                <a:spcPts val="0"/>
              </a:spcBef>
              <a:spcAft>
                <a:spcPts val="0"/>
              </a:spcAft>
              <a:buClr>
                <a:srgbClr val="323232"/>
              </a:buClr>
              <a:buSzPct val="100000"/>
              <a:buFont typeface="Arial"/>
              <a:buChar char="•"/>
            </a:pPr>
            <a:r>
              <a:rPr lang="pt-PT" sz="4800" dirty="0">
                <a:solidFill>
                  <a:srgbClr val="323232"/>
                </a:solidFill>
                <a:latin typeface="Arial"/>
                <a:ea typeface="Arial"/>
                <a:cs typeface="Arial"/>
                <a:sym typeface="Arial"/>
              </a:rPr>
              <a:t>Foram ilustrados os impactos físicos, sociais e económicos enfrentados pelas empresas e analisadas estratégias de adaptação e mitigação com base em casos reais do Algarve, dos Açores e de </a:t>
            </a:r>
            <a:r>
              <a:rPr lang="pt-PT" sz="4800" dirty="0" err="1">
                <a:solidFill>
                  <a:srgbClr val="323232"/>
                </a:solidFill>
                <a:latin typeface="Arial"/>
                <a:ea typeface="Arial"/>
                <a:cs typeface="Arial"/>
                <a:sym typeface="Arial"/>
              </a:rPr>
              <a:t>Spessart</a:t>
            </a:r>
            <a:r>
              <a:rPr lang="pt-PT" sz="4800" dirty="0">
                <a:solidFill>
                  <a:srgbClr val="323232"/>
                </a:solidFill>
                <a:latin typeface="Arial"/>
                <a:ea typeface="Arial"/>
                <a:cs typeface="Arial"/>
                <a:sym typeface="Arial"/>
              </a:rPr>
              <a:t>.</a:t>
            </a:r>
          </a:p>
          <a:p>
            <a:pPr marL="457200" marR="0" lvl="0" indent="-457200" algn="l" rtl="0">
              <a:lnSpc>
                <a:spcPct val="110000"/>
              </a:lnSpc>
              <a:spcBef>
                <a:spcPts val="0"/>
              </a:spcBef>
              <a:spcAft>
                <a:spcPts val="0"/>
              </a:spcAft>
              <a:buClr>
                <a:srgbClr val="323232"/>
              </a:buClr>
              <a:buSzPct val="100000"/>
              <a:buFont typeface="Arial"/>
              <a:buChar char="•"/>
            </a:pPr>
            <a:endParaRPr lang="pt-PT" sz="4800" dirty="0">
              <a:solidFill>
                <a:srgbClr val="323232"/>
              </a:solidFill>
              <a:latin typeface="Arial"/>
              <a:ea typeface="Arial"/>
              <a:cs typeface="Arial"/>
              <a:sym typeface="Arial"/>
            </a:endParaRPr>
          </a:p>
          <a:p>
            <a:pPr marL="457200" marR="0" lvl="0" indent="-457200" algn="l" rtl="0">
              <a:lnSpc>
                <a:spcPct val="110000"/>
              </a:lnSpc>
              <a:spcBef>
                <a:spcPts val="0"/>
              </a:spcBef>
              <a:spcAft>
                <a:spcPts val="0"/>
              </a:spcAft>
              <a:buClr>
                <a:srgbClr val="323232"/>
              </a:buClr>
              <a:buSzPct val="100000"/>
              <a:buFont typeface="Arial"/>
              <a:buChar char="•"/>
            </a:pPr>
            <a:endParaRPr lang="pt-PT" sz="4800" dirty="0">
              <a:solidFill>
                <a:srgbClr val="323232"/>
              </a:solidFill>
              <a:latin typeface="Arial"/>
              <a:ea typeface="Arial"/>
              <a:cs typeface="Arial"/>
              <a:sym typeface="Arial"/>
            </a:endParaRPr>
          </a:p>
          <a:p>
            <a:pPr marL="457200" marR="0" lvl="0" indent="-457200" algn="l" rtl="0">
              <a:lnSpc>
                <a:spcPct val="110000"/>
              </a:lnSpc>
              <a:spcBef>
                <a:spcPts val="0"/>
              </a:spcBef>
              <a:spcAft>
                <a:spcPts val="0"/>
              </a:spcAft>
              <a:buClr>
                <a:srgbClr val="323232"/>
              </a:buClr>
              <a:buSzPct val="100000"/>
              <a:buFont typeface="Arial"/>
              <a:buChar char="•"/>
            </a:pPr>
            <a:endParaRPr lang="pt-PT" sz="4800" dirty="0">
              <a:solidFill>
                <a:srgbClr val="323232"/>
              </a:solidFill>
              <a:latin typeface="Arial"/>
              <a:ea typeface="Arial"/>
              <a:cs typeface="Arial"/>
              <a:sym typeface="Arial"/>
            </a:endParaRPr>
          </a:p>
          <a:p>
            <a:pPr marL="457200" marR="0" lvl="0" indent="-457200" algn="l" rtl="0">
              <a:lnSpc>
                <a:spcPct val="110000"/>
              </a:lnSpc>
              <a:spcBef>
                <a:spcPts val="0"/>
              </a:spcBef>
              <a:spcAft>
                <a:spcPts val="0"/>
              </a:spcAft>
              <a:buClr>
                <a:srgbClr val="323232"/>
              </a:buClr>
              <a:buSzPct val="100000"/>
              <a:buFont typeface="Arial"/>
              <a:buChar char="•"/>
            </a:pPr>
            <a:r>
              <a:rPr lang="pt-PT" sz="4800" dirty="0">
                <a:solidFill>
                  <a:srgbClr val="323232"/>
                </a:solidFill>
                <a:latin typeface="Arial"/>
                <a:ea typeface="Arial"/>
                <a:cs typeface="Arial"/>
                <a:sym typeface="Arial"/>
              </a:rPr>
              <a:t>Foram delineados os passos essenciais para a implementação de um plano de ação climática:</a:t>
            </a:r>
          </a:p>
          <a:p>
            <a:pPr marL="685800" indent="-685800">
              <a:lnSpc>
                <a:spcPct val="110000"/>
              </a:lnSpc>
              <a:spcBef>
                <a:spcPts val="2000"/>
              </a:spcBef>
              <a:buClr>
                <a:srgbClr val="323232"/>
              </a:buClr>
              <a:buSzPct val="100000"/>
              <a:buFontTx/>
              <a:buChar char="-"/>
            </a:pPr>
            <a:r>
              <a:rPr lang="pt-PT" sz="4800" dirty="0">
                <a:solidFill>
                  <a:srgbClr val="323232"/>
                </a:solidFill>
              </a:rPr>
              <a:t>Priorizar os riscos e identificar as vulnerabilidades.</a:t>
            </a:r>
          </a:p>
          <a:p>
            <a:pPr marL="685800" marR="0" lvl="0" indent="-685800" algn="l" rtl="0">
              <a:lnSpc>
                <a:spcPct val="110000"/>
              </a:lnSpc>
              <a:spcBef>
                <a:spcPts val="2000"/>
              </a:spcBef>
              <a:spcAft>
                <a:spcPts val="0"/>
              </a:spcAft>
              <a:buClr>
                <a:srgbClr val="323232"/>
              </a:buClr>
              <a:buSzPct val="100000"/>
              <a:buFontTx/>
              <a:buChar char="-"/>
            </a:pPr>
            <a:r>
              <a:rPr lang="pt-PT" sz="4800" dirty="0">
                <a:solidFill>
                  <a:srgbClr val="323232"/>
                </a:solidFill>
                <a:latin typeface="Arial"/>
                <a:ea typeface="Arial"/>
                <a:cs typeface="Arial"/>
                <a:sym typeface="Arial"/>
              </a:rPr>
              <a:t>Definir e envolver as equipas internas e as partes interessadas externas.</a:t>
            </a:r>
          </a:p>
          <a:p>
            <a:pPr marL="685800" marR="0" lvl="0" indent="-685800" algn="l" rtl="0">
              <a:lnSpc>
                <a:spcPct val="110000"/>
              </a:lnSpc>
              <a:spcBef>
                <a:spcPts val="2000"/>
              </a:spcBef>
              <a:spcAft>
                <a:spcPts val="0"/>
              </a:spcAft>
              <a:buClr>
                <a:srgbClr val="323232"/>
              </a:buClr>
              <a:buSzPct val="100000"/>
              <a:buFontTx/>
              <a:buChar char="-"/>
            </a:pPr>
            <a:r>
              <a:rPr lang="pt-PT" sz="4800" dirty="0">
                <a:solidFill>
                  <a:srgbClr val="323232"/>
                </a:solidFill>
                <a:latin typeface="Arial"/>
                <a:ea typeface="Arial"/>
                <a:cs typeface="Arial"/>
                <a:sym typeface="Arial"/>
              </a:rPr>
              <a:t>Conceber soluções baseadas na natureza e em tecnologias sustentáveis.</a:t>
            </a:r>
          </a:p>
          <a:p>
            <a:pPr marL="685800" marR="0" lvl="0" indent="-685800" algn="l" rtl="0">
              <a:lnSpc>
                <a:spcPct val="110000"/>
              </a:lnSpc>
              <a:spcBef>
                <a:spcPts val="2000"/>
              </a:spcBef>
              <a:spcAft>
                <a:spcPts val="0"/>
              </a:spcAft>
              <a:buClr>
                <a:srgbClr val="323232"/>
              </a:buClr>
              <a:buSzPct val="100000"/>
              <a:buFontTx/>
              <a:buChar char="-"/>
            </a:pPr>
            <a:r>
              <a:rPr lang="pt-PT" sz="4800" dirty="0">
                <a:solidFill>
                  <a:srgbClr val="323232"/>
                </a:solidFill>
                <a:latin typeface="Arial"/>
                <a:ea typeface="Arial"/>
                <a:cs typeface="Arial"/>
                <a:sym typeface="Arial"/>
              </a:rPr>
              <a:t>Medir, comunicar e ajustar as metas de redução das emissões e do consumo de recursos.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37"/>
          <p:cNvSpPr txBox="1">
            <a:spLocks noGrp="1"/>
          </p:cNvSpPr>
          <p:nvPr>
            <p:ph type="title"/>
          </p:nvPr>
        </p:nvSpPr>
        <p:spPr>
          <a:xfrm>
            <a:off x="761999" y="1524000"/>
            <a:ext cx="22860001" cy="11072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dirty="0" err="1"/>
              <a:t>Referências</a:t>
            </a:r>
            <a:endParaRPr b="1" dirty="0"/>
          </a:p>
        </p:txBody>
      </p:sp>
      <p:sp>
        <p:nvSpPr>
          <p:cNvPr id="499" name="Google Shape;499;p37"/>
          <p:cNvSpPr txBox="1">
            <a:spLocks noGrp="1"/>
          </p:cNvSpPr>
          <p:nvPr>
            <p:ph type="body" idx="1"/>
          </p:nvPr>
        </p:nvSpPr>
        <p:spPr>
          <a:xfrm>
            <a:off x="761999" y="2836505"/>
            <a:ext cx="22601854" cy="9741160"/>
          </a:xfrm>
          <a:prstGeom prst="rect">
            <a:avLst/>
          </a:prstGeom>
          <a:noFill/>
          <a:ln>
            <a:noFill/>
          </a:ln>
        </p:spPr>
        <p:txBody>
          <a:bodyPr spcFirstLastPara="1" wrap="square" lIns="0" tIns="0" rIns="0" bIns="0" anchor="t" anchorCtr="0">
            <a:normAutofit/>
          </a:bodyPr>
          <a:lstStyle/>
          <a:p>
            <a:pPr marL="720000" lvl="0" indent="-540000" algn="just" rtl="0">
              <a:lnSpc>
                <a:spcPct val="110000"/>
              </a:lnSpc>
              <a:spcBef>
                <a:spcPts val="0"/>
              </a:spcBef>
              <a:spcAft>
                <a:spcPts val="0"/>
              </a:spcAft>
              <a:buClr>
                <a:srgbClr val="323232"/>
              </a:buClr>
              <a:buSzPts val="2000"/>
              <a:buNone/>
            </a:pPr>
            <a:r>
              <a:rPr lang="en-GB" sz="2000"/>
              <a:t>Becken, S., &amp; Hay, J. E. (2007). </a:t>
            </a:r>
            <a:r>
              <a:rPr lang="en-GB" sz="2000" i="1"/>
              <a:t>Tourism and Climate Change: Risks and Opportunities.</a:t>
            </a:r>
            <a:r>
              <a:rPr lang="en-GB" sz="2000"/>
              <a:t> Channel View Publications.</a:t>
            </a:r>
            <a:endParaRPr sz="2000"/>
          </a:p>
          <a:p>
            <a:pPr marL="720000" lvl="0" indent="-540000" algn="just" rtl="0">
              <a:lnSpc>
                <a:spcPct val="110000"/>
              </a:lnSpc>
              <a:spcBef>
                <a:spcPts val="0"/>
              </a:spcBef>
              <a:spcAft>
                <a:spcPts val="0"/>
              </a:spcAft>
              <a:buClr>
                <a:srgbClr val="323232"/>
              </a:buClr>
              <a:buSzPts val="2000"/>
              <a:buNone/>
            </a:pPr>
            <a:r>
              <a:rPr lang="en-GB" sz="2000"/>
              <a:t>Cameron, E., Harris, S., &amp; Prattico, E. (2018). </a:t>
            </a:r>
            <a:r>
              <a:rPr lang="en-GB" sz="2000" i="1"/>
              <a:t>Resilient Business,Resilient World: A Research Framework for Private-Sector Leadership on Climate Adaptation.</a:t>
            </a:r>
            <a:r>
              <a:rPr lang="en-GB" sz="2000"/>
              <a:t> BSR. Retrieved from https://www.bsr.org/en/reports/resilient-business-resilient-world-private-sector-climate-adaptation</a:t>
            </a:r>
            <a:endParaRPr sz="2000"/>
          </a:p>
          <a:p>
            <a:pPr marL="720000" lvl="0" indent="-540000" algn="just" rtl="0">
              <a:lnSpc>
                <a:spcPct val="110000"/>
              </a:lnSpc>
              <a:spcBef>
                <a:spcPts val="0"/>
              </a:spcBef>
              <a:spcAft>
                <a:spcPts val="0"/>
              </a:spcAft>
              <a:buClr>
                <a:srgbClr val="323232"/>
              </a:buClr>
              <a:buSzPts val="2000"/>
              <a:buNone/>
            </a:pPr>
            <a:r>
              <a:rPr lang="en-GB" sz="2000"/>
              <a:t>Climate ADAPT. (2019). </a:t>
            </a:r>
            <a:r>
              <a:rPr lang="en-GB" sz="2000" i="1"/>
              <a:t>Adaptation in winter tourism in Spessart (Germany).</a:t>
            </a:r>
            <a:r>
              <a:rPr lang="en-GB" sz="2000"/>
              <a:t> Retrieved from Climate ADAPT - sharing adaptation knowledge for a climate-resilient Europe: https://climate-adapt.eea.europa.eu/en/metadata/case-studies/adaptation-in-winter-tourism-in-spessart-germany</a:t>
            </a:r>
            <a:endParaRPr sz="2000"/>
          </a:p>
          <a:p>
            <a:pPr marL="720000" lvl="0" indent="-540000" algn="just" rtl="0">
              <a:lnSpc>
                <a:spcPct val="110000"/>
              </a:lnSpc>
              <a:spcBef>
                <a:spcPts val="0"/>
              </a:spcBef>
              <a:spcAft>
                <a:spcPts val="0"/>
              </a:spcAft>
              <a:buClr>
                <a:srgbClr val="323232"/>
              </a:buClr>
              <a:buSzPts val="2000"/>
              <a:buNone/>
            </a:pPr>
            <a:r>
              <a:rPr lang="en-GB" sz="2000"/>
              <a:t>Climate ADAPT. (n.d.). </a:t>
            </a:r>
            <a:r>
              <a:rPr lang="en-GB" sz="2000" i="1"/>
              <a:t>Tourism</a:t>
            </a:r>
            <a:r>
              <a:rPr lang="en-GB" sz="2000"/>
              <a:t>. Retrieved July 2025, from Climate ADAPT - sharing adaptation knowledge for a climate-resilient Europe: https://climate-adapt.eea.europa.eu/en/eu-adaptation-policy/sector-policies/tourism</a:t>
            </a:r>
            <a:endParaRPr sz="2000"/>
          </a:p>
          <a:p>
            <a:pPr marL="720000" lvl="0" indent="-540000" algn="just" rtl="0">
              <a:lnSpc>
                <a:spcPct val="110000"/>
              </a:lnSpc>
              <a:spcBef>
                <a:spcPts val="0"/>
              </a:spcBef>
              <a:spcAft>
                <a:spcPts val="0"/>
              </a:spcAft>
              <a:buClr>
                <a:srgbClr val="323232"/>
              </a:buClr>
              <a:buSzPts val="2000"/>
              <a:buNone/>
            </a:pPr>
            <a:r>
              <a:rPr lang="en-GB" sz="2000"/>
              <a:t>EU. (2024, September 25). </a:t>
            </a:r>
            <a:r>
              <a:rPr lang="en-GB" sz="2000" i="1"/>
              <a:t>Sustainable Tourism - Adapting to Climate-Induced Holiday Trends.</a:t>
            </a:r>
            <a:r>
              <a:rPr lang="en-GB" sz="2000"/>
              <a:t> (E. Union, Ed.) Retrieved July 2025, from EU Tourism Platform: https://transition-pathways.europa.eu/articles/sustainable-tourism-adapting-climate-induced-holiday-trends</a:t>
            </a:r>
            <a:endParaRPr sz="2000"/>
          </a:p>
          <a:p>
            <a:pPr marL="720000" lvl="0" indent="-540000" algn="just" rtl="0">
              <a:lnSpc>
                <a:spcPct val="110000"/>
              </a:lnSpc>
              <a:spcBef>
                <a:spcPts val="0"/>
              </a:spcBef>
              <a:spcAft>
                <a:spcPts val="0"/>
              </a:spcAft>
              <a:buClr>
                <a:srgbClr val="323232"/>
              </a:buClr>
              <a:buSzPts val="2000"/>
              <a:buNone/>
            </a:pPr>
            <a:r>
              <a:rPr lang="en-GB" sz="2000"/>
              <a:t>European Comission. (n.d.). </a:t>
            </a:r>
            <a:r>
              <a:rPr lang="en-GB" sz="2000" i="1"/>
              <a:t>Consequences of climate change</a:t>
            </a:r>
            <a:r>
              <a:rPr lang="en-GB" sz="2000"/>
              <a:t>. Retrieved July 2025, from European Comission - Energy, Climate change, Environment: https://climate.ec.europa.eu/climate-change/consequences-climate-change_en</a:t>
            </a:r>
            <a:endParaRPr sz="2000"/>
          </a:p>
          <a:p>
            <a:pPr marL="720000" lvl="0" indent="-540000" algn="just" rtl="0">
              <a:lnSpc>
                <a:spcPct val="110000"/>
              </a:lnSpc>
              <a:spcBef>
                <a:spcPts val="0"/>
              </a:spcBef>
              <a:spcAft>
                <a:spcPts val="0"/>
              </a:spcAft>
              <a:buClr>
                <a:srgbClr val="323232"/>
              </a:buClr>
              <a:buSzPts val="2000"/>
              <a:buNone/>
            </a:pPr>
            <a:r>
              <a:rPr lang="en-GB" sz="2000"/>
              <a:t>Gössling, S., &amp; Scott, D. (2025). Climate change and tourism geographies. </a:t>
            </a:r>
            <a:r>
              <a:rPr lang="en-GB" sz="2000" i="1"/>
              <a:t>Tourism Geographies, 27</a:t>
            </a:r>
            <a:r>
              <a:rPr lang="en-GB" sz="2000"/>
              <a:t>(3-4), 642-652. doi:10.1080/14616688.2024.2332359</a:t>
            </a:r>
            <a:endParaRPr sz="2000"/>
          </a:p>
          <a:p>
            <a:pPr marL="720000" lvl="0" indent="-540000" algn="just" rtl="0">
              <a:lnSpc>
                <a:spcPct val="110000"/>
              </a:lnSpc>
              <a:spcBef>
                <a:spcPts val="0"/>
              </a:spcBef>
              <a:spcAft>
                <a:spcPts val="0"/>
              </a:spcAft>
              <a:buClr>
                <a:srgbClr val="323232"/>
              </a:buClr>
              <a:buSzPts val="2000"/>
              <a:buNone/>
            </a:pPr>
            <a:r>
              <a:rPr lang="en-GB" sz="2000"/>
              <a:t>Intrepid Travel. (2020). </a:t>
            </a:r>
            <a:r>
              <a:rPr lang="en-GB" sz="2000" i="1"/>
              <a:t>A 10-Step Quick Start Guide to Decarbonise Your Travel Business.</a:t>
            </a:r>
            <a:r>
              <a:rPr lang="en-GB" sz="2000"/>
              <a:t> Intrepid. Retrieved from https://www.intrepidtravel.com/adventures/decarbonise-travel/</a:t>
            </a:r>
            <a:endParaRPr sz="2000"/>
          </a:p>
          <a:p>
            <a:pPr marL="720000" lvl="0" indent="-540000" algn="just" rtl="0">
              <a:lnSpc>
                <a:spcPct val="110000"/>
              </a:lnSpc>
              <a:spcBef>
                <a:spcPts val="0"/>
              </a:spcBef>
              <a:spcAft>
                <a:spcPts val="0"/>
              </a:spcAft>
              <a:buClr>
                <a:srgbClr val="323232"/>
              </a:buClr>
              <a:buSzPts val="2000"/>
              <a:buNone/>
            </a:pPr>
            <a:r>
              <a:rPr lang="en-GB" sz="2000"/>
              <a:t>IPCC. (n.d.). </a:t>
            </a:r>
            <a:r>
              <a:rPr lang="en-GB" sz="2000" i="1"/>
              <a:t>IPCC Glossary</a:t>
            </a:r>
            <a:r>
              <a:rPr lang="en-GB" sz="2000"/>
              <a:t>. (I. P. Change, Editor) Retrieved July 2025, from https://apps.ipcc.ch/glossary/</a:t>
            </a:r>
            <a:endParaRPr sz="2000"/>
          </a:p>
          <a:p>
            <a:pPr marL="720000" lvl="0" indent="-540000" algn="just" rtl="0">
              <a:lnSpc>
                <a:spcPct val="110000"/>
              </a:lnSpc>
              <a:spcBef>
                <a:spcPts val="0"/>
              </a:spcBef>
              <a:spcAft>
                <a:spcPts val="0"/>
              </a:spcAft>
              <a:buClr>
                <a:srgbClr val="323232"/>
              </a:buClr>
              <a:buSzPts val="2000"/>
              <a:buNone/>
            </a:pPr>
            <a:r>
              <a:rPr lang="en-GB" sz="2000"/>
              <a:t>IPCC, 2018: Summary for Policymakers. In: </a:t>
            </a:r>
            <a:r>
              <a:rPr lang="en-GB" sz="2000" i="1"/>
              <a:t>Global Warming of 1.5°C. An IPCC Special Report on the impacts of global warming of 1.5°C above pre-industrial levels and related global greenhouse gas emission pathways, in the context of strengthening the global response to the threat of climate change, sustainable development, and efforts to eradicate poverty </a:t>
            </a:r>
            <a:r>
              <a:rPr lang="en-GB" sz="2000"/>
              <a:t>[Masson-Delmotte, V., P. Zhai, H.-O. Pörtner, D. Roberts, J. Skea, P.R. Shukla, A. Pirani, W. Moufouma-Okia, C. Péan, R. Pidcock, S. Connors, J.B.R. Matthews, Y. Chen, X. Zhou, M.I. Gomis, E. Lonnoy, T. Maycock, M. Tignor, and T. Waterfield (eds.)]. Cambridge University Press, Cambridge, UK and New York, NY, USA, pp. 3-24, doi:</a:t>
            </a:r>
            <a:r>
              <a:rPr lang="en-GB" sz="2000" u="sng">
                <a:solidFill>
                  <a:schemeClr val="hlink"/>
                </a:solidFill>
                <a:hlinkClick r:id="rId3"/>
              </a:rPr>
              <a:t>10.1017/9781009157940.001</a:t>
            </a:r>
            <a:r>
              <a:rPr lang="en-GB" sz="2000" i="1"/>
              <a:t>.</a:t>
            </a:r>
            <a:endParaRPr sz="2000"/>
          </a:p>
          <a:p>
            <a:pPr marL="720000" lvl="0" indent="-540000" algn="just" rtl="0">
              <a:lnSpc>
                <a:spcPct val="110000"/>
              </a:lnSpc>
              <a:spcBef>
                <a:spcPts val="0"/>
              </a:spcBef>
              <a:spcAft>
                <a:spcPts val="0"/>
              </a:spcAft>
              <a:buClr>
                <a:srgbClr val="323232"/>
              </a:buClr>
              <a:buSzPts val="2000"/>
              <a:buNone/>
            </a:pPr>
            <a:r>
              <a:rPr lang="en-GB" sz="2000"/>
              <a:t>NOVA; Turismo de Portugal. (2021). </a:t>
            </a:r>
            <a:r>
              <a:rPr lang="en-GB" sz="2000" i="1"/>
              <a:t>Guia Neutralidade carbónica nos empreedimentos turísticos. Turismo sustentável: um melhor futuro para (com) todos.</a:t>
            </a:r>
            <a:r>
              <a:rPr lang="en-GB" sz="2000"/>
              <a:t> NOVA Tourism and Hospitality Platform; Turismo de Portugal.</a:t>
            </a:r>
            <a:endParaRPr/>
          </a:p>
          <a:p>
            <a:pPr marL="720000" lvl="0" indent="-540000" algn="just" rtl="0">
              <a:lnSpc>
                <a:spcPct val="110000"/>
              </a:lnSpc>
              <a:spcBef>
                <a:spcPts val="0"/>
              </a:spcBef>
              <a:spcAft>
                <a:spcPts val="0"/>
              </a:spcAft>
              <a:buClr>
                <a:srgbClr val="323232"/>
              </a:buClr>
              <a:buSzPts val="2000"/>
              <a:buNone/>
            </a:pPr>
            <a:r>
              <a:rPr lang="en-GB" sz="2000"/>
              <a:t>Turismo de Portugal. (2023). </a:t>
            </a:r>
            <a:r>
              <a:rPr lang="en-GB" sz="2000" i="1"/>
              <a:t>Guia de boas práticas de sustentabilidade para a animação turística.</a:t>
            </a:r>
            <a:r>
              <a:rPr lang="en-GB" sz="2000"/>
              <a:t> Turismo de Portugal.</a:t>
            </a:r>
            <a:endParaRPr/>
          </a:p>
          <a:p>
            <a:pPr marL="720000" lvl="0" indent="-540000" algn="just" rtl="0">
              <a:lnSpc>
                <a:spcPct val="110000"/>
              </a:lnSpc>
              <a:spcBef>
                <a:spcPts val="0"/>
              </a:spcBef>
              <a:spcAft>
                <a:spcPts val="0"/>
              </a:spcAft>
              <a:buClr>
                <a:srgbClr val="323232"/>
              </a:buClr>
              <a:buSzPts val="2000"/>
              <a:buNone/>
            </a:pPr>
            <a:r>
              <a:rPr lang="en-GB" sz="2000"/>
              <a:t>Turismo de Portugal. (2025, June). </a:t>
            </a:r>
            <a:r>
              <a:rPr lang="en-GB" sz="2000" i="1"/>
              <a:t>Save Water promove poupança de 13% no consumo de água no setor turístico do Algarve.</a:t>
            </a:r>
            <a:r>
              <a:rPr lang="en-GB" sz="2000"/>
              <a:t> Retrieved July 2025, from Turismo de Portugal Business: https://business.turismodeportugal.pt/pt/noticias/Paginas/save-water-poupanca-consumo-agua-algarve.aspx</a:t>
            </a:r>
            <a:endParaRPr sz="2000"/>
          </a:p>
          <a:p>
            <a:pPr marL="720000" lvl="0" indent="-540000" algn="just" rtl="0">
              <a:lnSpc>
                <a:spcPct val="110000"/>
              </a:lnSpc>
              <a:spcBef>
                <a:spcPts val="0"/>
              </a:spcBef>
              <a:spcAft>
                <a:spcPts val="0"/>
              </a:spcAft>
              <a:buClr>
                <a:srgbClr val="323232"/>
              </a:buClr>
              <a:buSzPts val="2000"/>
              <a:buNone/>
            </a:pPr>
            <a:r>
              <a:rPr lang="en-GB" sz="2000"/>
              <a:t>UN. (n.d.). </a:t>
            </a:r>
            <a:r>
              <a:rPr lang="en-GB" sz="2000" i="1"/>
              <a:t>Causes and Effects of Climate Change</a:t>
            </a:r>
            <a:r>
              <a:rPr lang="en-GB" sz="2000"/>
              <a:t>. Retrieved July 2025, from United Nations | Climate Action: https://www.un.org/en/climatechange/science/causes-effects-climate-change</a:t>
            </a:r>
            <a:endParaRPr sz="2000"/>
          </a:p>
          <a:p>
            <a:pPr marL="720000" lvl="0" indent="-540000" algn="just" rtl="0">
              <a:lnSpc>
                <a:spcPct val="110000"/>
              </a:lnSpc>
              <a:spcBef>
                <a:spcPts val="0"/>
              </a:spcBef>
              <a:spcAft>
                <a:spcPts val="0"/>
              </a:spcAft>
              <a:buClr>
                <a:srgbClr val="323232"/>
              </a:buClr>
              <a:buSzPts val="2000"/>
              <a:buNone/>
            </a:pPr>
            <a:r>
              <a:rPr lang="en-GB" sz="2000"/>
              <a:t>University of Cambridge. (2014). </a:t>
            </a:r>
            <a:r>
              <a:rPr lang="en-GB" sz="2000" i="1"/>
              <a:t>Climate Change: Implications for Tourism - Key Findings from the Intergovernmental Panel on Climate Change Fifth Assessment Report.</a:t>
            </a:r>
            <a:r>
              <a:rPr lang="en-GB" sz="2000"/>
              <a:t> European Climate Foundation (ECF); University of Cambridge’s Judge Business School (CJBS); Institute for Sustainability Leadership (CISL).</a:t>
            </a:r>
            <a:endParaRPr sz="2000"/>
          </a:p>
          <a:p>
            <a:pPr marL="720000" lvl="0" indent="-540000" algn="just" rtl="0">
              <a:lnSpc>
                <a:spcPct val="110000"/>
              </a:lnSpc>
              <a:spcBef>
                <a:spcPts val="0"/>
              </a:spcBef>
              <a:spcAft>
                <a:spcPts val="0"/>
              </a:spcAft>
              <a:buClr>
                <a:srgbClr val="323232"/>
              </a:buClr>
              <a:buSzPts val="2000"/>
              <a:buNone/>
            </a:pPr>
            <a:r>
              <a:rPr lang="en-GB" sz="2000"/>
              <a:t>Whitaker, M. (2024, July 16). </a:t>
            </a:r>
            <a:r>
              <a:rPr lang="en-GB" sz="2000" i="1"/>
              <a:t>Climate Change and Tourism: Impacts &amp; Adaptations</a:t>
            </a:r>
            <a:r>
              <a:rPr lang="en-GB" sz="2000"/>
              <a:t>. Retrieved July 2025, from Protect Earth Foundation: https://protectearth.foundation/climate-change-and-tourism-impacts-adaptations/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Tema do Offic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4327</Words>
  <Application>Microsoft Office PowerPoint</Application>
  <PresentationFormat>Personalizados</PresentationFormat>
  <Paragraphs>319</Paragraphs>
  <Slides>38</Slides>
  <Notes>38</Notes>
  <HiddenSlides>0</HiddenSlides>
  <MMClips>0</MMClips>
  <ScaleCrop>false</ScaleCrop>
  <HeadingPairs>
    <vt:vector size="6" baseType="variant">
      <vt:variant>
        <vt:lpstr>Tipos de letra usados</vt:lpstr>
      </vt:variant>
      <vt:variant>
        <vt:i4>2</vt:i4>
      </vt:variant>
      <vt:variant>
        <vt:lpstr>Tema</vt:lpstr>
      </vt:variant>
      <vt:variant>
        <vt:i4>1</vt:i4>
      </vt:variant>
      <vt:variant>
        <vt:lpstr>Títulos dos diapositivos</vt:lpstr>
      </vt:variant>
      <vt:variant>
        <vt:i4>38</vt:i4>
      </vt:variant>
    </vt:vector>
  </HeadingPairs>
  <TitlesOfParts>
    <vt:vector size="41" baseType="lpstr">
      <vt:lpstr>Arial</vt:lpstr>
      <vt:lpstr>Noto Sans Symbols</vt:lpstr>
      <vt:lpstr>Tema do Office</vt:lpstr>
      <vt:lpstr>6. Resiliência às alterações climáticas</vt:lpstr>
      <vt:lpstr>Introduction</vt:lpstr>
      <vt:lpstr>A. Alterações climáticas</vt:lpstr>
      <vt:lpstr>1. Alterações climáticas - definições</vt:lpstr>
      <vt:lpstr>2. Alterações climáticas - causas</vt:lpstr>
      <vt:lpstr>2. Alterações climáticas - causas</vt:lpstr>
      <vt:lpstr>3. Alterações climáticas – consequências naturais</vt:lpstr>
      <vt:lpstr>3. Alterações climáticas – consequências sociais</vt:lpstr>
      <vt:lpstr>3. Alterações climáticas – consequências económicas</vt:lpstr>
      <vt:lpstr>3. Alterações climáticas – consequências económicas</vt:lpstr>
      <vt:lpstr>3. Alterações climáticas – atividade</vt:lpstr>
      <vt:lpstr>4. Alterações climáticas - conceitos fundamentais</vt:lpstr>
      <vt:lpstr>4. Alterações climáticas – conceitos fundamentais</vt:lpstr>
      <vt:lpstr>B. Riscos climáticos no setor do turismo</vt:lpstr>
      <vt:lpstr>1. Riscos físicos e ambientais</vt:lpstr>
      <vt:lpstr>2. Riscos económicos</vt:lpstr>
      <vt:lpstr>3. Riscos sociais</vt:lpstr>
      <vt:lpstr>4. Riscos climáticos no setor do turismo - atividade</vt:lpstr>
      <vt:lpstr>5. Tipos de turismo afetados</vt:lpstr>
      <vt:lpstr>5. Tipos de turismo afetados</vt:lpstr>
      <vt:lpstr>5. Tipos de turismo afetados</vt:lpstr>
      <vt:lpstr>5. Tipos de turismo afetados – atividade</vt:lpstr>
      <vt:lpstr>C. Estratégias de adaptação e mitigação</vt:lpstr>
      <vt:lpstr>1. Estratégia de adaptação</vt:lpstr>
      <vt:lpstr>1. Estratégia de adaptação</vt:lpstr>
      <vt:lpstr>2. Estratégia de mitigação</vt:lpstr>
      <vt:lpstr>2. Estratégia de mitigação</vt:lpstr>
      <vt:lpstr>3. Estratégia de adaptação e mitigação - atividade</vt:lpstr>
      <vt:lpstr>D. Casos de estudo</vt:lpstr>
      <vt:lpstr>1. Algarve, Portugal</vt:lpstr>
      <vt:lpstr>2. Açores, Portugal</vt:lpstr>
      <vt:lpstr>4. Atividade</vt:lpstr>
      <vt:lpstr>Não deixe de consultar os seguintes recursos para continuar a sua aprendizagem autónoma!</vt:lpstr>
      <vt:lpstr>Vamos agir!</vt:lpstr>
      <vt:lpstr>E. Conclusão</vt:lpstr>
      <vt:lpstr>Apresentação do PowerPoint</vt:lpstr>
      <vt:lpstr>Referências</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Liliana Calado</dc:creator>
  <cp:lastModifiedBy>Liliana Calado</cp:lastModifiedBy>
  <cp:revision>1</cp:revision>
  <dcterms:created xsi:type="dcterms:W3CDTF">2025-07-24T09:28:18Z</dcterms:created>
  <dcterms:modified xsi:type="dcterms:W3CDTF">2026-04-10T23:11:15Z</dcterms:modified>
</cp:coreProperties>
</file>