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24">
          <p15:clr>
            <a:srgbClr val="A4A3A4"/>
          </p15:clr>
        </p15:guide>
        <p15:guide id="2" pos="76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6" roundtripDataSignature="AMtx7miIgEaOepP+jG314FBYI4V6t5qrr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CD5D"/>
    <a:srgbClr val="CBED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FC2B0E-D69F-4894-A63A-E57600F168AB}" v="11" dt="2026-04-14T11:51:51.643"/>
  </p1510:revLst>
</p1510:revInfo>
</file>

<file path=ppt/tableStyles.xml><?xml version="1.0" encoding="utf-8"?>
<a:tblStyleLst xmlns:a="http://schemas.openxmlformats.org/drawingml/2006/main" def="{5C22544A-7EE6-4342-B048-85BDC9FD1C3A}">
  <a:tblStyle styleId="{2D5ABB26-0587-4C30-8999-92F81FD0307C}" styleName="Sem Estilo, Sem Grelh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8" d="100"/>
          <a:sy n="38" d="100"/>
        </p:scale>
        <p:origin x="66" y="720"/>
      </p:cViewPr>
      <p:guideLst>
        <p:guide orient="horz" pos="1824"/>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42"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liana Calado" userId="9faf702373beb476" providerId="LiveId" clId="{C5353FA8-DFB9-40D4-8F34-063641C2165E}"/>
    <pc:docChg chg="undo redo custSel modSld">
      <pc:chgData name="Liliana Calado" userId="9faf702373beb476" providerId="LiveId" clId="{C5353FA8-DFB9-40D4-8F34-063641C2165E}" dt="2026-04-14T12:00:50.754" v="667" actId="14100"/>
      <pc:docMkLst>
        <pc:docMk/>
      </pc:docMkLst>
      <pc:sldChg chg="modSp mod">
        <pc:chgData name="Liliana Calado" userId="9faf702373beb476" providerId="LiveId" clId="{C5353FA8-DFB9-40D4-8F34-063641C2165E}" dt="2026-04-10T23:18:24.968" v="1" actId="14100"/>
        <pc:sldMkLst>
          <pc:docMk/>
          <pc:sldMk cId="0" sldId="256"/>
        </pc:sldMkLst>
        <pc:spChg chg="mod">
          <ac:chgData name="Liliana Calado" userId="9faf702373beb476" providerId="LiveId" clId="{C5353FA8-DFB9-40D4-8F34-063641C2165E}" dt="2026-04-10T23:18:24.968" v="1" actId="14100"/>
          <ac:spMkLst>
            <pc:docMk/>
            <pc:sldMk cId="0" sldId="256"/>
            <ac:spMk id="86" creationId="{00000000-0000-0000-0000-000000000000}"/>
          </ac:spMkLst>
        </pc:spChg>
      </pc:sldChg>
      <pc:sldChg chg="modSp mod">
        <pc:chgData name="Liliana Calado" userId="9faf702373beb476" providerId="LiveId" clId="{C5353FA8-DFB9-40D4-8F34-063641C2165E}" dt="2026-04-10T23:18:36.233" v="33" actId="6549"/>
        <pc:sldMkLst>
          <pc:docMk/>
          <pc:sldMk cId="0" sldId="257"/>
        </pc:sldMkLst>
        <pc:spChg chg="mod">
          <ac:chgData name="Liliana Calado" userId="9faf702373beb476" providerId="LiveId" clId="{C5353FA8-DFB9-40D4-8F34-063641C2165E}" dt="2026-04-10T23:18:36.233" v="33" actId="6549"/>
          <ac:spMkLst>
            <pc:docMk/>
            <pc:sldMk cId="0" sldId="257"/>
            <ac:spMk id="91" creationId="{00000000-0000-0000-0000-000000000000}"/>
          </ac:spMkLst>
        </pc:spChg>
      </pc:sldChg>
      <pc:sldChg chg="modSp mod">
        <pc:chgData name="Liliana Calado" userId="9faf702373beb476" providerId="LiveId" clId="{C5353FA8-DFB9-40D4-8F34-063641C2165E}" dt="2026-04-10T23:20:21.910" v="61" actId="404"/>
        <pc:sldMkLst>
          <pc:docMk/>
          <pc:sldMk cId="0" sldId="258"/>
        </pc:sldMkLst>
        <pc:spChg chg="mod">
          <ac:chgData name="Liliana Calado" userId="9faf702373beb476" providerId="LiveId" clId="{C5353FA8-DFB9-40D4-8F34-063641C2165E}" dt="2026-04-10T23:19:39.925" v="34"/>
          <ac:spMkLst>
            <pc:docMk/>
            <pc:sldMk cId="0" sldId="258"/>
            <ac:spMk id="97" creationId="{00000000-0000-0000-0000-000000000000}"/>
          </ac:spMkLst>
        </pc:spChg>
        <pc:spChg chg="mod">
          <ac:chgData name="Liliana Calado" userId="9faf702373beb476" providerId="LiveId" clId="{C5353FA8-DFB9-40D4-8F34-063641C2165E}" dt="2026-04-10T23:20:21.910" v="61" actId="404"/>
          <ac:spMkLst>
            <pc:docMk/>
            <pc:sldMk cId="0" sldId="258"/>
            <ac:spMk id="98" creationId="{00000000-0000-0000-0000-000000000000}"/>
          </ac:spMkLst>
        </pc:spChg>
      </pc:sldChg>
      <pc:sldChg chg="modSp mod">
        <pc:chgData name="Liliana Calado" userId="9faf702373beb476" providerId="LiveId" clId="{C5353FA8-DFB9-40D4-8F34-063641C2165E}" dt="2026-04-10T23:21:45.703" v="103" actId="12"/>
        <pc:sldMkLst>
          <pc:docMk/>
          <pc:sldMk cId="0" sldId="259"/>
        </pc:sldMkLst>
        <pc:spChg chg="mod">
          <ac:chgData name="Liliana Calado" userId="9faf702373beb476" providerId="LiveId" clId="{C5353FA8-DFB9-40D4-8F34-063641C2165E}" dt="2026-04-10T23:20:38.406" v="73" actId="14100"/>
          <ac:spMkLst>
            <pc:docMk/>
            <pc:sldMk cId="0" sldId="259"/>
            <ac:spMk id="105" creationId="{00000000-0000-0000-0000-000000000000}"/>
          </ac:spMkLst>
        </pc:spChg>
        <pc:spChg chg="mod">
          <ac:chgData name="Liliana Calado" userId="9faf702373beb476" providerId="LiveId" clId="{C5353FA8-DFB9-40D4-8F34-063641C2165E}" dt="2026-04-10T23:21:01.011" v="95" actId="1076"/>
          <ac:spMkLst>
            <pc:docMk/>
            <pc:sldMk cId="0" sldId="259"/>
            <ac:spMk id="107" creationId="{00000000-0000-0000-0000-000000000000}"/>
          </ac:spMkLst>
        </pc:spChg>
        <pc:spChg chg="mod">
          <ac:chgData name="Liliana Calado" userId="9faf702373beb476" providerId="LiveId" clId="{C5353FA8-DFB9-40D4-8F34-063641C2165E}" dt="2026-04-10T23:21:45.703" v="103" actId="12"/>
          <ac:spMkLst>
            <pc:docMk/>
            <pc:sldMk cId="0" sldId="259"/>
            <ac:spMk id="108" creationId="{00000000-0000-0000-0000-000000000000}"/>
          </ac:spMkLst>
        </pc:spChg>
        <pc:picChg chg="mod">
          <ac:chgData name="Liliana Calado" userId="9faf702373beb476" providerId="LiveId" clId="{C5353FA8-DFB9-40D4-8F34-063641C2165E}" dt="2026-04-10T23:21:11.388" v="96" actId="1076"/>
          <ac:picMkLst>
            <pc:docMk/>
            <pc:sldMk cId="0" sldId="259"/>
            <ac:picMk id="106" creationId="{00000000-0000-0000-0000-000000000000}"/>
          </ac:picMkLst>
        </pc:picChg>
      </pc:sldChg>
      <pc:sldChg chg="modSp mod">
        <pc:chgData name="Liliana Calado" userId="9faf702373beb476" providerId="LiveId" clId="{C5353FA8-DFB9-40D4-8F34-063641C2165E}" dt="2026-04-14T11:20:06.818" v="113" actId="20577"/>
        <pc:sldMkLst>
          <pc:docMk/>
          <pc:sldMk cId="0" sldId="260"/>
        </pc:sldMkLst>
        <pc:spChg chg="mod">
          <ac:chgData name="Liliana Calado" userId="9faf702373beb476" providerId="LiveId" clId="{C5353FA8-DFB9-40D4-8F34-063641C2165E}" dt="2026-04-14T11:20:06.818" v="113" actId="20577"/>
          <ac:spMkLst>
            <pc:docMk/>
            <pc:sldMk cId="0" sldId="260"/>
            <ac:spMk id="113" creationId="{00000000-0000-0000-0000-000000000000}"/>
          </ac:spMkLst>
        </pc:spChg>
      </pc:sldChg>
      <pc:sldChg chg="modSp mod">
        <pc:chgData name="Liliana Calado" userId="9faf702373beb476" providerId="LiveId" clId="{C5353FA8-DFB9-40D4-8F34-063641C2165E}" dt="2026-04-14T11:20:17.773" v="114"/>
        <pc:sldMkLst>
          <pc:docMk/>
          <pc:sldMk cId="0" sldId="261"/>
        </pc:sldMkLst>
        <pc:spChg chg="mod">
          <ac:chgData name="Liliana Calado" userId="9faf702373beb476" providerId="LiveId" clId="{C5353FA8-DFB9-40D4-8F34-063641C2165E}" dt="2026-04-14T11:20:17.773" v="114"/>
          <ac:spMkLst>
            <pc:docMk/>
            <pc:sldMk cId="0" sldId="261"/>
            <ac:spMk id="119" creationId="{00000000-0000-0000-0000-000000000000}"/>
          </ac:spMkLst>
        </pc:spChg>
      </pc:sldChg>
      <pc:sldChg chg="modSp mod">
        <pc:chgData name="Liliana Calado" userId="9faf702373beb476" providerId="LiveId" clId="{C5353FA8-DFB9-40D4-8F34-063641C2165E}" dt="2026-04-14T12:00:50.754" v="667" actId="14100"/>
        <pc:sldMkLst>
          <pc:docMk/>
          <pc:sldMk cId="0" sldId="262"/>
        </pc:sldMkLst>
        <pc:spChg chg="mod">
          <ac:chgData name="Liliana Calado" userId="9faf702373beb476" providerId="LiveId" clId="{C5353FA8-DFB9-40D4-8F34-063641C2165E}" dt="2026-04-14T12:00:48.388" v="666" actId="14100"/>
          <ac:spMkLst>
            <pc:docMk/>
            <pc:sldMk cId="0" sldId="262"/>
            <ac:spMk id="125" creationId="{00000000-0000-0000-0000-000000000000}"/>
          </ac:spMkLst>
        </pc:spChg>
        <pc:spChg chg="mod">
          <ac:chgData name="Liliana Calado" userId="9faf702373beb476" providerId="LiveId" clId="{C5353FA8-DFB9-40D4-8F34-063641C2165E}" dt="2026-04-14T12:00:50.754" v="667" actId="14100"/>
          <ac:spMkLst>
            <pc:docMk/>
            <pc:sldMk cId="0" sldId="262"/>
            <ac:spMk id="126" creationId="{00000000-0000-0000-0000-000000000000}"/>
          </ac:spMkLst>
        </pc:spChg>
        <pc:spChg chg="mod">
          <ac:chgData name="Liliana Calado" userId="9faf702373beb476" providerId="LiveId" clId="{C5353FA8-DFB9-40D4-8F34-063641C2165E}" dt="2026-04-14T12:00:42.833" v="665" actId="14100"/>
          <ac:spMkLst>
            <pc:docMk/>
            <pc:sldMk cId="0" sldId="262"/>
            <ac:spMk id="127" creationId="{00000000-0000-0000-0000-000000000000}"/>
          </ac:spMkLst>
        </pc:spChg>
        <pc:spChg chg="mod">
          <ac:chgData name="Liliana Calado" userId="9faf702373beb476" providerId="LiveId" clId="{C5353FA8-DFB9-40D4-8F34-063641C2165E}" dt="2026-04-14T11:20:23.099" v="115"/>
          <ac:spMkLst>
            <pc:docMk/>
            <pc:sldMk cId="0" sldId="262"/>
            <ac:spMk id="128" creationId="{00000000-0000-0000-0000-000000000000}"/>
          </ac:spMkLst>
        </pc:spChg>
      </pc:sldChg>
      <pc:sldChg chg="modSp mod">
        <pc:chgData name="Liliana Calado" userId="9faf702373beb476" providerId="LiveId" clId="{C5353FA8-DFB9-40D4-8F34-063641C2165E}" dt="2026-04-14T11:23:37.774" v="131" actId="14100"/>
        <pc:sldMkLst>
          <pc:docMk/>
          <pc:sldMk cId="0" sldId="263"/>
        </pc:sldMkLst>
        <pc:spChg chg="mod">
          <ac:chgData name="Liliana Calado" userId="9faf702373beb476" providerId="LiveId" clId="{C5353FA8-DFB9-40D4-8F34-063641C2165E}" dt="2026-04-14T11:23:37.774" v="131" actId="14100"/>
          <ac:spMkLst>
            <pc:docMk/>
            <pc:sldMk cId="0" sldId="263"/>
            <ac:spMk id="133" creationId="{00000000-0000-0000-0000-000000000000}"/>
          </ac:spMkLst>
        </pc:spChg>
      </pc:sldChg>
      <pc:sldChg chg="addSp delSp modSp mod">
        <pc:chgData name="Liliana Calado" userId="9faf702373beb476" providerId="LiveId" clId="{C5353FA8-DFB9-40D4-8F34-063641C2165E}" dt="2026-04-14T11:26:48.013" v="173"/>
        <pc:sldMkLst>
          <pc:docMk/>
          <pc:sldMk cId="0" sldId="264"/>
        </pc:sldMkLst>
        <pc:spChg chg="mod">
          <ac:chgData name="Liliana Calado" userId="9faf702373beb476" providerId="LiveId" clId="{C5353FA8-DFB9-40D4-8F34-063641C2165E}" dt="2026-04-14T11:24:02.421" v="135" actId="113"/>
          <ac:spMkLst>
            <pc:docMk/>
            <pc:sldMk cId="0" sldId="264"/>
            <ac:spMk id="139" creationId="{00000000-0000-0000-0000-000000000000}"/>
          </ac:spMkLst>
        </pc:spChg>
        <pc:spChg chg="mod">
          <ac:chgData name="Liliana Calado" userId="9faf702373beb476" providerId="LiveId" clId="{C5353FA8-DFB9-40D4-8F34-063641C2165E}" dt="2026-04-14T11:23:45.494" v="132"/>
          <ac:spMkLst>
            <pc:docMk/>
            <pc:sldMk cId="0" sldId="264"/>
            <ac:spMk id="140" creationId="{00000000-0000-0000-0000-000000000000}"/>
          </ac:spMkLst>
        </pc:spChg>
        <pc:spChg chg="mod">
          <ac:chgData name="Liliana Calado" userId="9faf702373beb476" providerId="LiveId" clId="{C5353FA8-DFB9-40D4-8F34-063641C2165E}" dt="2026-04-14T11:24:41.004" v="160"/>
          <ac:spMkLst>
            <pc:docMk/>
            <pc:sldMk cId="0" sldId="264"/>
            <ac:spMk id="143" creationId="{00000000-0000-0000-0000-000000000000}"/>
          </ac:spMkLst>
        </pc:spChg>
        <pc:spChg chg="mod">
          <ac:chgData name="Liliana Calado" userId="9faf702373beb476" providerId="LiveId" clId="{C5353FA8-DFB9-40D4-8F34-063641C2165E}" dt="2026-04-14T11:24:30.486" v="159" actId="20577"/>
          <ac:spMkLst>
            <pc:docMk/>
            <pc:sldMk cId="0" sldId="264"/>
            <ac:spMk id="145" creationId="{00000000-0000-0000-0000-000000000000}"/>
          </ac:spMkLst>
        </pc:spChg>
        <pc:spChg chg="mod">
          <ac:chgData name="Liliana Calado" userId="9faf702373beb476" providerId="LiveId" clId="{C5353FA8-DFB9-40D4-8F34-063641C2165E}" dt="2026-04-14T11:24:48.993" v="161"/>
          <ac:spMkLst>
            <pc:docMk/>
            <pc:sldMk cId="0" sldId="264"/>
            <ac:spMk id="147" creationId="{00000000-0000-0000-0000-000000000000}"/>
          </ac:spMkLst>
        </pc:spChg>
        <pc:spChg chg="mod">
          <ac:chgData name="Liliana Calado" userId="9faf702373beb476" providerId="LiveId" clId="{C5353FA8-DFB9-40D4-8F34-063641C2165E}" dt="2026-04-14T11:24:57.755" v="162"/>
          <ac:spMkLst>
            <pc:docMk/>
            <pc:sldMk cId="0" sldId="264"/>
            <ac:spMk id="149" creationId="{00000000-0000-0000-0000-000000000000}"/>
          </ac:spMkLst>
        </pc:spChg>
        <pc:spChg chg="add del mod">
          <ac:chgData name="Liliana Calado" userId="9faf702373beb476" providerId="LiveId" clId="{C5353FA8-DFB9-40D4-8F34-063641C2165E}" dt="2026-04-14T11:25:10.950" v="167"/>
          <ac:spMkLst>
            <pc:docMk/>
            <pc:sldMk cId="0" sldId="264"/>
            <ac:spMk id="151" creationId="{00000000-0000-0000-0000-000000000000}"/>
          </ac:spMkLst>
        </pc:spChg>
        <pc:spChg chg="mod">
          <ac:chgData name="Liliana Calado" userId="9faf702373beb476" providerId="LiveId" clId="{C5353FA8-DFB9-40D4-8F34-063641C2165E}" dt="2026-04-14T11:25:20.586" v="168"/>
          <ac:spMkLst>
            <pc:docMk/>
            <pc:sldMk cId="0" sldId="264"/>
            <ac:spMk id="153" creationId="{00000000-0000-0000-0000-000000000000}"/>
          </ac:spMkLst>
        </pc:spChg>
        <pc:spChg chg="mod">
          <ac:chgData name="Liliana Calado" userId="9faf702373beb476" providerId="LiveId" clId="{C5353FA8-DFB9-40D4-8F34-063641C2165E}" dt="2026-04-14T11:25:45.678" v="170"/>
          <ac:spMkLst>
            <pc:docMk/>
            <pc:sldMk cId="0" sldId="264"/>
            <ac:spMk id="155" creationId="{00000000-0000-0000-0000-000000000000}"/>
          </ac:spMkLst>
        </pc:spChg>
        <pc:spChg chg="mod">
          <ac:chgData name="Liliana Calado" userId="9faf702373beb476" providerId="LiveId" clId="{C5353FA8-DFB9-40D4-8F34-063641C2165E}" dt="2026-04-14T11:25:31.587" v="169"/>
          <ac:spMkLst>
            <pc:docMk/>
            <pc:sldMk cId="0" sldId="264"/>
            <ac:spMk id="157" creationId="{00000000-0000-0000-0000-000000000000}"/>
          </ac:spMkLst>
        </pc:spChg>
        <pc:spChg chg="mod">
          <ac:chgData name="Liliana Calado" userId="9faf702373beb476" providerId="LiveId" clId="{C5353FA8-DFB9-40D4-8F34-063641C2165E}" dt="2026-04-14T11:26:48.013" v="173"/>
          <ac:spMkLst>
            <pc:docMk/>
            <pc:sldMk cId="0" sldId="264"/>
            <ac:spMk id="158" creationId="{00000000-0000-0000-0000-000000000000}"/>
          </ac:spMkLst>
        </pc:spChg>
      </pc:sldChg>
      <pc:sldChg chg="modSp mod">
        <pc:chgData name="Liliana Calado" userId="9faf702373beb476" providerId="LiveId" clId="{C5353FA8-DFB9-40D4-8F34-063641C2165E}" dt="2026-04-14T11:28:19.376" v="199" actId="1035"/>
        <pc:sldMkLst>
          <pc:docMk/>
          <pc:sldMk cId="0" sldId="265"/>
        </pc:sldMkLst>
        <pc:spChg chg="mod">
          <ac:chgData name="Liliana Calado" userId="9faf702373beb476" providerId="LiveId" clId="{C5353FA8-DFB9-40D4-8F34-063641C2165E}" dt="2026-04-14T11:27:01.977" v="174"/>
          <ac:spMkLst>
            <pc:docMk/>
            <pc:sldMk cId="0" sldId="265"/>
            <ac:spMk id="164" creationId="{00000000-0000-0000-0000-000000000000}"/>
          </ac:spMkLst>
        </pc:spChg>
        <pc:spChg chg="mod">
          <ac:chgData name="Liliana Calado" userId="9faf702373beb476" providerId="LiveId" clId="{C5353FA8-DFB9-40D4-8F34-063641C2165E}" dt="2026-04-14T11:28:05.440" v="181" actId="14100"/>
          <ac:spMkLst>
            <pc:docMk/>
            <pc:sldMk cId="0" sldId="265"/>
            <ac:spMk id="168" creationId="{00000000-0000-0000-0000-000000000000}"/>
          </ac:spMkLst>
        </pc:spChg>
        <pc:spChg chg="mod">
          <ac:chgData name="Liliana Calado" userId="9faf702373beb476" providerId="LiveId" clId="{C5353FA8-DFB9-40D4-8F34-063641C2165E}" dt="2026-04-14T11:28:05.440" v="181" actId="14100"/>
          <ac:spMkLst>
            <pc:docMk/>
            <pc:sldMk cId="0" sldId="265"/>
            <ac:spMk id="170" creationId="{00000000-0000-0000-0000-000000000000}"/>
          </ac:spMkLst>
        </pc:spChg>
        <pc:spChg chg="mod">
          <ac:chgData name="Liliana Calado" userId="9faf702373beb476" providerId="LiveId" clId="{C5353FA8-DFB9-40D4-8F34-063641C2165E}" dt="2026-04-14T11:27:33.884" v="177"/>
          <ac:spMkLst>
            <pc:docMk/>
            <pc:sldMk cId="0" sldId="265"/>
            <ac:spMk id="172" creationId="{00000000-0000-0000-0000-000000000000}"/>
          </ac:spMkLst>
        </pc:spChg>
        <pc:spChg chg="mod">
          <ac:chgData name="Liliana Calado" userId="9faf702373beb476" providerId="LiveId" clId="{C5353FA8-DFB9-40D4-8F34-063641C2165E}" dt="2026-04-14T11:28:11.394" v="182" actId="14100"/>
          <ac:spMkLst>
            <pc:docMk/>
            <pc:sldMk cId="0" sldId="265"/>
            <ac:spMk id="174" creationId="{00000000-0000-0000-0000-000000000000}"/>
          </ac:spMkLst>
        </pc:spChg>
        <pc:spChg chg="mod">
          <ac:chgData name="Liliana Calado" userId="9faf702373beb476" providerId="LiveId" clId="{C5353FA8-DFB9-40D4-8F34-063641C2165E}" dt="2026-04-14T11:28:11.394" v="182" actId="14100"/>
          <ac:spMkLst>
            <pc:docMk/>
            <pc:sldMk cId="0" sldId="265"/>
            <ac:spMk id="176" creationId="{00000000-0000-0000-0000-000000000000}"/>
          </ac:spMkLst>
        </pc:spChg>
        <pc:spChg chg="mod">
          <ac:chgData name="Liliana Calado" userId="9faf702373beb476" providerId="LiveId" clId="{C5353FA8-DFB9-40D4-8F34-063641C2165E}" dt="2026-04-14T11:28:11.394" v="182" actId="14100"/>
          <ac:spMkLst>
            <pc:docMk/>
            <pc:sldMk cId="0" sldId="265"/>
            <ac:spMk id="178" creationId="{00000000-0000-0000-0000-000000000000}"/>
          </ac:spMkLst>
        </pc:spChg>
        <pc:picChg chg="mod">
          <ac:chgData name="Liliana Calado" userId="9faf702373beb476" providerId="LiveId" clId="{C5353FA8-DFB9-40D4-8F34-063641C2165E}" dt="2026-04-14T11:28:19.376" v="199" actId="1035"/>
          <ac:picMkLst>
            <pc:docMk/>
            <pc:sldMk cId="0" sldId="265"/>
            <ac:picMk id="179" creationId="{00000000-0000-0000-0000-000000000000}"/>
          </ac:picMkLst>
        </pc:picChg>
        <pc:picChg chg="mod">
          <ac:chgData name="Liliana Calado" userId="9faf702373beb476" providerId="LiveId" clId="{C5353FA8-DFB9-40D4-8F34-063641C2165E}" dt="2026-04-14T11:28:19.376" v="199" actId="1035"/>
          <ac:picMkLst>
            <pc:docMk/>
            <pc:sldMk cId="0" sldId="265"/>
            <ac:picMk id="180" creationId="{00000000-0000-0000-0000-000000000000}"/>
          </ac:picMkLst>
        </pc:picChg>
        <pc:picChg chg="mod">
          <ac:chgData name="Liliana Calado" userId="9faf702373beb476" providerId="LiveId" clId="{C5353FA8-DFB9-40D4-8F34-063641C2165E}" dt="2026-04-14T11:28:19.376" v="199" actId="1035"/>
          <ac:picMkLst>
            <pc:docMk/>
            <pc:sldMk cId="0" sldId="265"/>
            <ac:picMk id="181" creationId="{00000000-0000-0000-0000-000000000000}"/>
          </ac:picMkLst>
        </pc:picChg>
        <pc:picChg chg="mod">
          <ac:chgData name="Liliana Calado" userId="9faf702373beb476" providerId="LiveId" clId="{C5353FA8-DFB9-40D4-8F34-063641C2165E}" dt="2026-04-14T11:28:19.376" v="199" actId="1035"/>
          <ac:picMkLst>
            <pc:docMk/>
            <pc:sldMk cId="0" sldId="265"/>
            <ac:picMk id="182" creationId="{00000000-0000-0000-0000-000000000000}"/>
          </ac:picMkLst>
        </pc:picChg>
        <pc:picChg chg="mod">
          <ac:chgData name="Liliana Calado" userId="9faf702373beb476" providerId="LiveId" clId="{C5353FA8-DFB9-40D4-8F34-063641C2165E}" dt="2026-04-14T11:28:19.376" v="199" actId="1035"/>
          <ac:picMkLst>
            <pc:docMk/>
            <pc:sldMk cId="0" sldId="265"/>
            <ac:picMk id="183" creationId="{00000000-0000-0000-0000-000000000000}"/>
          </ac:picMkLst>
        </pc:picChg>
        <pc:picChg chg="mod">
          <ac:chgData name="Liliana Calado" userId="9faf702373beb476" providerId="LiveId" clId="{C5353FA8-DFB9-40D4-8F34-063641C2165E}" dt="2026-04-14T11:28:19.376" v="199" actId="1035"/>
          <ac:picMkLst>
            <pc:docMk/>
            <pc:sldMk cId="0" sldId="265"/>
            <ac:picMk id="184" creationId="{00000000-0000-0000-0000-000000000000}"/>
          </ac:picMkLst>
        </pc:picChg>
      </pc:sldChg>
      <pc:sldChg chg="modSp mod">
        <pc:chgData name="Liliana Calado" userId="9faf702373beb476" providerId="LiveId" clId="{C5353FA8-DFB9-40D4-8F34-063641C2165E}" dt="2026-04-14T11:34:40.761" v="318" actId="20577"/>
        <pc:sldMkLst>
          <pc:docMk/>
          <pc:sldMk cId="0" sldId="266"/>
        </pc:sldMkLst>
        <pc:spChg chg="mod">
          <ac:chgData name="Liliana Calado" userId="9faf702373beb476" providerId="LiveId" clId="{C5353FA8-DFB9-40D4-8F34-063641C2165E}" dt="2026-04-14T11:28:34.124" v="200"/>
          <ac:spMkLst>
            <pc:docMk/>
            <pc:sldMk cId="0" sldId="266"/>
            <ac:spMk id="189" creationId="{00000000-0000-0000-0000-000000000000}"/>
          </ac:spMkLst>
        </pc:spChg>
        <pc:spChg chg="mod">
          <ac:chgData name="Liliana Calado" userId="9faf702373beb476" providerId="LiveId" clId="{C5353FA8-DFB9-40D4-8F34-063641C2165E}" dt="2026-04-14T11:32:12.327" v="296" actId="14100"/>
          <ac:spMkLst>
            <pc:docMk/>
            <pc:sldMk cId="0" sldId="266"/>
            <ac:spMk id="190" creationId="{00000000-0000-0000-0000-000000000000}"/>
          </ac:spMkLst>
        </pc:spChg>
        <pc:spChg chg="mod">
          <ac:chgData name="Liliana Calado" userId="9faf702373beb476" providerId="LiveId" clId="{C5353FA8-DFB9-40D4-8F34-063641C2165E}" dt="2026-04-14T11:30:26.117" v="278" actId="14100"/>
          <ac:spMkLst>
            <pc:docMk/>
            <pc:sldMk cId="0" sldId="266"/>
            <ac:spMk id="191" creationId="{00000000-0000-0000-0000-000000000000}"/>
          </ac:spMkLst>
        </pc:spChg>
        <pc:spChg chg="mod">
          <ac:chgData name="Liliana Calado" userId="9faf702373beb476" providerId="LiveId" clId="{C5353FA8-DFB9-40D4-8F34-063641C2165E}" dt="2026-04-14T11:33:22.801" v="308" actId="14100"/>
          <ac:spMkLst>
            <pc:docMk/>
            <pc:sldMk cId="0" sldId="266"/>
            <ac:spMk id="192" creationId="{00000000-0000-0000-0000-000000000000}"/>
          </ac:spMkLst>
        </pc:spChg>
        <pc:spChg chg="mod">
          <ac:chgData name="Liliana Calado" userId="9faf702373beb476" providerId="LiveId" clId="{C5353FA8-DFB9-40D4-8F34-063641C2165E}" dt="2026-04-14T11:33:11.054" v="304" actId="1076"/>
          <ac:spMkLst>
            <pc:docMk/>
            <pc:sldMk cId="0" sldId="266"/>
            <ac:spMk id="195" creationId="{00000000-0000-0000-0000-000000000000}"/>
          </ac:spMkLst>
        </pc:spChg>
        <pc:spChg chg="mod">
          <ac:chgData name="Liliana Calado" userId="9faf702373beb476" providerId="LiveId" clId="{C5353FA8-DFB9-40D4-8F34-063641C2165E}" dt="2026-04-14T11:33:11.054" v="304" actId="1076"/>
          <ac:spMkLst>
            <pc:docMk/>
            <pc:sldMk cId="0" sldId="266"/>
            <ac:spMk id="196" creationId="{00000000-0000-0000-0000-000000000000}"/>
          </ac:spMkLst>
        </pc:spChg>
        <pc:spChg chg="mod">
          <ac:chgData name="Liliana Calado" userId="9faf702373beb476" providerId="LiveId" clId="{C5353FA8-DFB9-40D4-8F34-063641C2165E}" dt="2026-04-14T11:32:07.920" v="295" actId="14100"/>
          <ac:spMkLst>
            <pc:docMk/>
            <pc:sldMk cId="0" sldId="266"/>
            <ac:spMk id="197" creationId="{00000000-0000-0000-0000-000000000000}"/>
          </ac:spMkLst>
        </pc:spChg>
        <pc:spChg chg="mod">
          <ac:chgData name="Liliana Calado" userId="9faf702373beb476" providerId="LiveId" clId="{C5353FA8-DFB9-40D4-8F34-063641C2165E}" dt="2026-04-14T11:30:31.532" v="280" actId="14100"/>
          <ac:spMkLst>
            <pc:docMk/>
            <pc:sldMk cId="0" sldId="266"/>
            <ac:spMk id="198" creationId="{00000000-0000-0000-0000-000000000000}"/>
          </ac:spMkLst>
        </pc:spChg>
        <pc:spChg chg="mod">
          <ac:chgData name="Liliana Calado" userId="9faf702373beb476" providerId="LiveId" clId="{C5353FA8-DFB9-40D4-8F34-063641C2165E}" dt="2026-04-14T11:33:19.986" v="307" actId="14100"/>
          <ac:spMkLst>
            <pc:docMk/>
            <pc:sldMk cId="0" sldId="266"/>
            <ac:spMk id="199" creationId="{00000000-0000-0000-0000-000000000000}"/>
          </ac:spMkLst>
        </pc:spChg>
        <pc:spChg chg="mod">
          <ac:chgData name="Liliana Calado" userId="9faf702373beb476" providerId="LiveId" clId="{C5353FA8-DFB9-40D4-8F34-063641C2165E}" dt="2026-04-14T11:28:43.644" v="201"/>
          <ac:spMkLst>
            <pc:docMk/>
            <pc:sldMk cId="0" sldId="266"/>
            <ac:spMk id="201" creationId="{00000000-0000-0000-0000-000000000000}"/>
          </ac:spMkLst>
        </pc:spChg>
        <pc:spChg chg="mod">
          <ac:chgData name="Liliana Calado" userId="9faf702373beb476" providerId="LiveId" clId="{C5353FA8-DFB9-40D4-8F34-063641C2165E}" dt="2026-04-14T11:33:43.933" v="310"/>
          <ac:spMkLst>
            <pc:docMk/>
            <pc:sldMk cId="0" sldId="266"/>
            <ac:spMk id="202" creationId="{00000000-0000-0000-0000-000000000000}"/>
          </ac:spMkLst>
        </pc:spChg>
        <pc:spChg chg="mod">
          <ac:chgData name="Liliana Calado" userId="9faf702373beb476" providerId="LiveId" clId="{C5353FA8-DFB9-40D4-8F34-063641C2165E}" dt="2026-04-14T11:34:11.762" v="313"/>
          <ac:spMkLst>
            <pc:docMk/>
            <pc:sldMk cId="0" sldId="266"/>
            <ac:spMk id="203" creationId="{00000000-0000-0000-0000-000000000000}"/>
          </ac:spMkLst>
        </pc:spChg>
        <pc:spChg chg="mod">
          <ac:chgData name="Liliana Calado" userId="9faf702373beb476" providerId="LiveId" clId="{C5353FA8-DFB9-40D4-8F34-063641C2165E}" dt="2026-04-14T11:31:58.632" v="293" actId="14100"/>
          <ac:spMkLst>
            <pc:docMk/>
            <pc:sldMk cId="0" sldId="266"/>
            <ac:spMk id="204" creationId="{00000000-0000-0000-0000-000000000000}"/>
          </ac:spMkLst>
        </pc:spChg>
        <pc:spChg chg="mod">
          <ac:chgData name="Liliana Calado" userId="9faf702373beb476" providerId="LiveId" clId="{C5353FA8-DFB9-40D4-8F34-063641C2165E}" dt="2026-04-14T11:30:38.637" v="282" actId="14100"/>
          <ac:spMkLst>
            <pc:docMk/>
            <pc:sldMk cId="0" sldId="266"/>
            <ac:spMk id="205" creationId="{00000000-0000-0000-0000-000000000000}"/>
          </ac:spMkLst>
        </pc:spChg>
        <pc:spChg chg="mod">
          <ac:chgData name="Liliana Calado" userId="9faf702373beb476" providerId="LiveId" clId="{C5353FA8-DFB9-40D4-8F34-063641C2165E}" dt="2026-04-14T11:33:17.122" v="306" actId="14100"/>
          <ac:spMkLst>
            <pc:docMk/>
            <pc:sldMk cId="0" sldId="266"/>
            <ac:spMk id="206" creationId="{00000000-0000-0000-0000-000000000000}"/>
          </ac:spMkLst>
        </pc:spChg>
        <pc:spChg chg="mod">
          <ac:chgData name="Liliana Calado" userId="9faf702373beb476" providerId="LiveId" clId="{C5353FA8-DFB9-40D4-8F34-063641C2165E}" dt="2026-04-14T11:28:51.827" v="202"/>
          <ac:spMkLst>
            <pc:docMk/>
            <pc:sldMk cId="0" sldId="266"/>
            <ac:spMk id="208" creationId="{00000000-0000-0000-0000-000000000000}"/>
          </ac:spMkLst>
        </pc:spChg>
        <pc:spChg chg="mod">
          <ac:chgData name="Liliana Calado" userId="9faf702373beb476" providerId="LiveId" clId="{C5353FA8-DFB9-40D4-8F34-063641C2165E}" dt="2026-04-14T11:33:52.598" v="311"/>
          <ac:spMkLst>
            <pc:docMk/>
            <pc:sldMk cId="0" sldId="266"/>
            <ac:spMk id="209" creationId="{00000000-0000-0000-0000-000000000000}"/>
          </ac:spMkLst>
        </pc:spChg>
        <pc:spChg chg="mod">
          <ac:chgData name="Liliana Calado" userId="9faf702373beb476" providerId="LiveId" clId="{C5353FA8-DFB9-40D4-8F34-063641C2165E}" dt="2026-04-14T11:34:20.276" v="314"/>
          <ac:spMkLst>
            <pc:docMk/>
            <pc:sldMk cId="0" sldId="266"/>
            <ac:spMk id="210" creationId="{00000000-0000-0000-0000-000000000000}"/>
          </ac:spMkLst>
        </pc:spChg>
        <pc:spChg chg="mod">
          <ac:chgData name="Liliana Calado" userId="9faf702373beb476" providerId="LiveId" clId="{C5353FA8-DFB9-40D4-8F34-063641C2165E}" dt="2026-04-14T11:32:02.311" v="294" actId="14100"/>
          <ac:spMkLst>
            <pc:docMk/>
            <pc:sldMk cId="0" sldId="266"/>
            <ac:spMk id="211" creationId="{00000000-0000-0000-0000-000000000000}"/>
          </ac:spMkLst>
        </pc:spChg>
        <pc:spChg chg="mod">
          <ac:chgData name="Liliana Calado" userId="9faf702373beb476" providerId="LiveId" clId="{C5353FA8-DFB9-40D4-8F34-063641C2165E}" dt="2026-04-14T11:30:44.629" v="284" actId="14100"/>
          <ac:spMkLst>
            <pc:docMk/>
            <pc:sldMk cId="0" sldId="266"/>
            <ac:spMk id="212" creationId="{00000000-0000-0000-0000-000000000000}"/>
          </ac:spMkLst>
        </pc:spChg>
        <pc:spChg chg="mod">
          <ac:chgData name="Liliana Calado" userId="9faf702373beb476" providerId="LiveId" clId="{C5353FA8-DFB9-40D4-8F34-063641C2165E}" dt="2026-04-14T11:34:40.761" v="318" actId="20577"/>
          <ac:spMkLst>
            <pc:docMk/>
            <pc:sldMk cId="0" sldId="266"/>
            <ac:spMk id="213" creationId="{00000000-0000-0000-0000-000000000000}"/>
          </ac:spMkLst>
        </pc:spChg>
        <pc:spChg chg="mod">
          <ac:chgData name="Liliana Calado" userId="9faf702373beb476" providerId="LiveId" clId="{C5353FA8-DFB9-40D4-8F34-063641C2165E}" dt="2026-04-14T11:28:59.036" v="203"/>
          <ac:spMkLst>
            <pc:docMk/>
            <pc:sldMk cId="0" sldId="266"/>
            <ac:spMk id="215" creationId="{00000000-0000-0000-0000-000000000000}"/>
          </ac:spMkLst>
        </pc:spChg>
        <pc:spChg chg="mod">
          <ac:chgData name="Liliana Calado" userId="9faf702373beb476" providerId="LiveId" clId="{C5353FA8-DFB9-40D4-8F34-063641C2165E}" dt="2026-04-14T11:34:00.138" v="312"/>
          <ac:spMkLst>
            <pc:docMk/>
            <pc:sldMk cId="0" sldId="266"/>
            <ac:spMk id="216" creationId="{00000000-0000-0000-0000-000000000000}"/>
          </ac:spMkLst>
        </pc:spChg>
        <pc:spChg chg="mod">
          <ac:chgData name="Liliana Calado" userId="9faf702373beb476" providerId="LiveId" clId="{C5353FA8-DFB9-40D4-8F34-063641C2165E}" dt="2026-04-14T11:34:28.173" v="315"/>
          <ac:spMkLst>
            <pc:docMk/>
            <pc:sldMk cId="0" sldId="266"/>
            <ac:spMk id="217" creationId="{00000000-0000-0000-0000-000000000000}"/>
          </ac:spMkLst>
        </pc:spChg>
        <pc:picChg chg="mod">
          <ac:chgData name="Liliana Calado" userId="9faf702373beb476" providerId="LiveId" clId="{C5353FA8-DFB9-40D4-8F34-063641C2165E}" dt="2026-04-14T11:30:21.089" v="277" actId="1036"/>
          <ac:picMkLst>
            <pc:docMk/>
            <pc:sldMk cId="0" sldId="266"/>
            <ac:picMk id="219" creationId="{00000000-0000-0000-0000-000000000000}"/>
          </ac:picMkLst>
        </pc:picChg>
        <pc:picChg chg="mod">
          <ac:chgData name="Liliana Calado" userId="9faf702373beb476" providerId="LiveId" clId="{C5353FA8-DFB9-40D4-8F34-063641C2165E}" dt="2026-04-14T11:32:15.080" v="297" actId="1076"/>
          <ac:picMkLst>
            <pc:docMk/>
            <pc:sldMk cId="0" sldId="266"/>
            <ac:picMk id="220" creationId="{00000000-0000-0000-0000-000000000000}"/>
          </ac:picMkLst>
        </pc:picChg>
        <pc:picChg chg="mod">
          <ac:chgData name="Liliana Calado" userId="9faf702373beb476" providerId="LiveId" clId="{C5353FA8-DFB9-40D4-8F34-063641C2165E}" dt="2026-04-14T11:33:25.002" v="309" actId="1076"/>
          <ac:picMkLst>
            <pc:docMk/>
            <pc:sldMk cId="0" sldId="266"/>
            <ac:picMk id="221" creationId="{00000000-0000-0000-0000-000000000000}"/>
          </ac:picMkLst>
        </pc:picChg>
        <pc:picChg chg="mod">
          <ac:chgData name="Liliana Calado" userId="9faf702373beb476" providerId="LiveId" clId="{C5353FA8-DFB9-40D4-8F34-063641C2165E}" dt="2026-04-14T11:33:11.054" v="304" actId="1076"/>
          <ac:picMkLst>
            <pc:docMk/>
            <pc:sldMk cId="0" sldId="266"/>
            <ac:picMk id="222" creationId="{00000000-0000-0000-0000-000000000000}"/>
          </ac:picMkLst>
        </pc:picChg>
        <pc:picChg chg="mod">
          <ac:chgData name="Liliana Calado" userId="9faf702373beb476" providerId="LiveId" clId="{C5353FA8-DFB9-40D4-8F34-063641C2165E}" dt="2026-04-14T11:33:11.054" v="304" actId="1076"/>
          <ac:picMkLst>
            <pc:docMk/>
            <pc:sldMk cId="0" sldId="266"/>
            <ac:picMk id="223" creationId="{00000000-0000-0000-0000-000000000000}"/>
          </ac:picMkLst>
        </pc:picChg>
      </pc:sldChg>
      <pc:sldChg chg="modSp mod">
        <pc:chgData name="Liliana Calado" userId="9faf702373beb476" providerId="LiveId" clId="{C5353FA8-DFB9-40D4-8F34-063641C2165E}" dt="2026-04-14T11:34:57.580" v="322"/>
        <pc:sldMkLst>
          <pc:docMk/>
          <pc:sldMk cId="0" sldId="267"/>
        </pc:sldMkLst>
        <pc:spChg chg="mod">
          <ac:chgData name="Liliana Calado" userId="9faf702373beb476" providerId="LiveId" clId="{C5353FA8-DFB9-40D4-8F34-063641C2165E}" dt="2026-04-14T11:34:57.580" v="322"/>
          <ac:spMkLst>
            <pc:docMk/>
            <pc:sldMk cId="0" sldId="267"/>
            <ac:spMk id="228" creationId="{00000000-0000-0000-0000-000000000000}"/>
          </ac:spMkLst>
        </pc:spChg>
      </pc:sldChg>
      <pc:sldChg chg="modSp mod">
        <pc:chgData name="Liliana Calado" userId="9faf702373beb476" providerId="LiveId" clId="{C5353FA8-DFB9-40D4-8F34-063641C2165E}" dt="2026-04-14T11:36:19.376" v="335" actId="14100"/>
        <pc:sldMkLst>
          <pc:docMk/>
          <pc:sldMk cId="0" sldId="268"/>
        </pc:sldMkLst>
        <pc:spChg chg="mod">
          <ac:chgData name="Liliana Calado" userId="9faf702373beb476" providerId="LiveId" clId="{C5353FA8-DFB9-40D4-8F34-063641C2165E}" dt="2026-04-14T11:35:05.929" v="323"/>
          <ac:spMkLst>
            <pc:docMk/>
            <pc:sldMk cId="0" sldId="268"/>
            <ac:spMk id="233" creationId="{00000000-0000-0000-0000-000000000000}"/>
          </ac:spMkLst>
        </pc:spChg>
        <pc:spChg chg="mod">
          <ac:chgData name="Liliana Calado" userId="9faf702373beb476" providerId="LiveId" clId="{C5353FA8-DFB9-40D4-8F34-063641C2165E}" dt="2026-04-14T11:36:19.376" v="335" actId="14100"/>
          <ac:spMkLst>
            <pc:docMk/>
            <pc:sldMk cId="0" sldId="268"/>
            <ac:spMk id="234" creationId="{00000000-0000-0000-0000-000000000000}"/>
          </ac:spMkLst>
        </pc:spChg>
        <pc:spChg chg="mod">
          <ac:chgData name="Liliana Calado" userId="9faf702373beb476" providerId="LiveId" clId="{C5353FA8-DFB9-40D4-8F34-063641C2165E}" dt="2026-04-14T11:35:29.750" v="326"/>
          <ac:spMkLst>
            <pc:docMk/>
            <pc:sldMk cId="0" sldId="268"/>
            <ac:spMk id="238" creationId="{00000000-0000-0000-0000-000000000000}"/>
          </ac:spMkLst>
        </pc:spChg>
        <pc:spChg chg="mod">
          <ac:chgData name="Liliana Calado" userId="9faf702373beb476" providerId="LiveId" clId="{C5353FA8-DFB9-40D4-8F34-063641C2165E}" dt="2026-04-14T11:35:36.521" v="327"/>
          <ac:spMkLst>
            <pc:docMk/>
            <pc:sldMk cId="0" sldId="268"/>
            <ac:spMk id="240" creationId="{00000000-0000-0000-0000-000000000000}"/>
          </ac:spMkLst>
        </pc:spChg>
        <pc:spChg chg="mod">
          <ac:chgData name="Liliana Calado" userId="9faf702373beb476" providerId="LiveId" clId="{C5353FA8-DFB9-40D4-8F34-063641C2165E}" dt="2026-04-14T11:35:44.296" v="328"/>
          <ac:spMkLst>
            <pc:docMk/>
            <pc:sldMk cId="0" sldId="268"/>
            <ac:spMk id="242" creationId="{00000000-0000-0000-0000-000000000000}"/>
          </ac:spMkLst>
        </pc:spChg>
        <pc:spChg chg="mod">
          <ac:chgData name="Liliana Calado" userId="9faf702373beb476" providerId="LiveId" clId="{C5353FA8-DFB9-40D4-8F34-063641C2165E}" dt="2026-04-14T11:36:00.831" v="332" actId="14100"/>
          <ac:spMkLst>
            <pc:docMk/>
            <pc:sldMk cId="0" sldId="268"/>
            <ac:spMk id="243" creationId="{00000000-0000-0000-0000-000000000000}"/>
          </ac:spMkLst>
        </pc:spChg>
        <pc:spChg chg="mod">
          <ac:chgData name="Liliana Calado" userId="9faf702373beb476" providerId="LiveId" clId="{C5353FA8-DFB9-40D4-8F34-063641C2165E}" dt="2026-04-14T11:36:03.391" v="333" actId="14100"/>
          <ac:spMkLst>
            <pc:docMk/>
            <pc:sldMk cId="0" sldId="268"/>
            <ac:spMk id="244" creationId="{00000000-0000-0000-0000-000000000000}"/>
          </ac:spMkLst>
        </pc:spChg>
        <pc:grpChg chg="mod">
          <ac:chgData name="Liliana Calado" userId="9faf702373beb476" providerId="LiveId" clId="{C5353FA8-DFB9-40D4-8F34-063641C2165E}" dt="2026-04-14T11:36:13.079" v="334" actId="1076"/>
          <ac:grpSpMkLst>
            <pc:docMk/>
            <pc:sldMk cId="0" sldId="268"/>
            <ac:grpSpMk id="235" creationId="{00000000-0000-0000-0000-000000000000}"/>
          </ac:grpSpMkLst>
        </pc:grpChg>
      </pc:sldChg>
      <pc:sldChg chg="modSp mod">
        <pc:chgData name="Liliana Calado" userId="9faf702373beb476" providerId="LiveId" clId="{C5353FA8-DFB9-40D4-8F34-063641C2165E}" dt="2026-04-14T11:36:56.662" v="339"/>
        <pc:sldMkLst>
          <pc:docMk/>
          <pc:sldMk cId="0" sldId="269"/>
        </pc:sldMkLst>
        <pc:spChg chg="mod">
          <ac:chgData name="Liliana Calado" userId="9faf702373beb476" providerId="LiveId" clId="{C5353FA8-DFB9-40D4-8F34-063641C2165E}" dt="2026-04-14T11:36:29.936" v="336"/>
          <ac:spMkLst>
            <pc:docMk/>
            <pc:sldMk cId="0" sldId="269"/>
            <ac:spMk id="249" creationId="{00000000-0000-0000-0000-000000000000}"/>
          </ac:spMkLst>
        </pc:spChg>
        <pc:spChg chg="mod">
          <ac:chgData name="Liliana Calado" userId="9faf702373beb476" providerId="LiveId" clId="{C5353FA8-DFB9-40D4-8F34-063641C2165E}" dt="2026-04-14T11:36:38.502" v="337"/>
          <ac:spMkLst>
            <pc:docMk/>
            <pc:sldMk cId="0" sldId="269"/>
            <ac:spMk id="250" creationId="{00000000-0000-0000-0000-000000000000}"/>
          </ac:spMkLst>
        </pc:spChg>
        <pc:spChg chg="mod">
          <ac:chgData name="Liliana Calado" userId="9faf702373beb476" providerId="LiveId" clId="{C5353FA8-DFB9-40D4-8F34-063641C2165E}" dt="2026-04-14T11:36:46.007" v="338"/>
          <ac:spMkLst>
            <pc:docMk/>
            <pc:sldMk cId="0" sldId="269"/>
            <ac:spMk id="252" creationId="{00000000-0000-0000-0000-000000000000}"/>
          </ac:spMkLst>
        </pc:spChg>
        <pc:spChg chg="mod">
          <ac:chgData name="Liliana Calado" userId="9faf702373beb476" providerId="LiveId" clId="{C5353FA8-DFB9-40D4-8F34-063641C2165E}" dt="2026-04-14T11:36:56.662" v="339"/>
          <ac:spMkLst>
            <pc:docMk/>
            <pc:sldMk cId="0" sldId="269"/>
            <ac:spMk id="254" creationId="{00000000-0000-0000-0000-000000000000}"/>
          </ac:spMkLst>
        </pc:spChg>
      </pc:sldChg>
      <pc:sldChg chg="modSp mod">
        <pc:chgData name="Liliana Calado" userId="9faf702373beb476" providerId="LiveId" clId="{C5353FA8-DFB9-40D4-8F34-063641C2165E}" dt="2026-04-14T11:37:50.663" v="345"/>
        <pc:sldMkLst>
          <pc:docMk/>
          <pc:sldMk cId="0" sldId="270"/>
        </pc:sldMkLst>
        <pc:spChg chg="mod">
          <ac:chgData name="Liliana Calado" userId="9faf702373beb476" providerId="LiveId" clId="{C5353FA8-DFB9-40D4-8F34-063641C2165E}" dt="2026-04-14T11:37:16.172" v="341"/>
          <ac:spMkLst>
            <pc:docMk/>
            <pc:sldMk cId="0" sldId="270"/>
            <ac:spMk id="260" creationId="{00000000-0000-0000-0000-000000000000}"/>
          </ac:spMkLst>
        </pc:spChg>
        <pc:spChg chg="mod">
          <ac:chgData name="Liliana Calado" userId="9faf702373beb476" providerId="LiveId" clId="{C5353FA8-DFB9-40D4-8F34-063641C2165E}" dt="2026-04-14T11:37:09.375" v="340"/>
          <ac:spMkLst>
            <pc:docMk/>
            <pc:sldMk cId="0" sldId="270"/>
            <ac:spMk id="261" creationId="{00000000-0000-0000-0000-000000000000}"/>
          </ac:spMkLst>
        </pc:spChg>
        <pc:spChg chg="mod">
          <ac:chgData name="Liliana Calado" userId="9faf702373beb476" providerId="LiveId" clId="{C5353FA8-DFB9-40D4-8F34-063641C2165E}" dt="2026-04-14T11:37:24.091" v="342"/>
          <ac:spMkLst>
            <pc:docMk/>
            <pc:sldMk cId="0" sldId="270"/>
            <ac:spMk id="266" creationId="{00000000-0000-0000-0000-000000000000}"/>
          </ac:spMkLst>
        </pc:spChg>
        <pc:spChg chg="mod">
          <ac:chgData name="Liliana Calado" userId="9faf702373beb476" providerId="LiveId" clId="{C5353FA8-DFB9-40D4-8F34-063641C2165E}" dt="2026-04-14T11:37:36.916" v="344" actId="14100"/>
          <ac:spMkLst>
            <pc:docMk/>
            <pc:sldMk cId="0" sldId="270"/>
            <ac:spMk id="270" creationId="{00000000-0000-0000-0000-000000000000}"/>
          </ac:spMkLst>
        </pc:spChg>
        <pc:spChg chg="mod">
          <ac:chgData name="Liliana Calado" userId="9faf702373beb476" providerId="LiveId" clId="{C5353FA8-DFB9-40D4-8F34-063641C2165E}" dt="2026-04-14T11:37:50.663" v="345"/>
          <ac:spMkLst>
            <pc:docMk/>
            <pc:sldMk cId="0" sldId="270"/>
            <ac:spMk id="271" creationId="{00000000-0000-0000-0000-000000000000}"/>
          </ac:spMkLst>
        </pc:spChg>
      </pc:sldChg>
      <pc:sldChg chg="modSp mod">
        <pc:chgData name="Liliana Calado" userId="9faf702373beb476" providerId="LiveId" clId="{C5353FA8-DFB9-40D4-8F34-063641C2165E}" dt="2026-04-14T11:39:21.263" v="356"/>
        <pc:sldMkLst>
          <pc:docMk/>
          <pc:sldMk cId="0" sldId="271"/>
        </pc:sldMkLst>
        <pc:spChg chg="mod">
          <ac:chgData name="Liliana Calado" userId="9faf702373beb476" providerId="LiveId" clId="{C5353FA8-DFB9-40D4-8F34-063641C2165E}" dt="2026-04-14T11:37:59.145" v="346"/>
          <ac:spMkLst>
            <pc:docMk/>
            <pc:sldMk cId="0" sldId="271"/>
            <ac:spMk id="278" creationId="{00000000-0000-0000-0000-000000000000}"/>
          </ac:spMkLst>
        </pc:spChg>
        <pc:spChg chg="mod">
          <ac:chgData name="Liliana Calado" userId="9faf702373beb476" providerId="LiveId" clId="{C5353FA8-DFB9-40D4-8F34-063641C2165E}" dt="2026-04-14T11:38:08.838" v="347"/>
          <ac:spMkLst>
            <pc:docMk/>
            <pc:sldMk cId="0" sldId="271"/>
            <ac:spMk id="280" creationId="{00000000-0000-0000-0000-000000000000}"/>
          </ac:spMkLst>
        </pc:spChg>
        <pc:spChg chg="mod">
          <ac:chgData name="Liliana Calado" userId="9faf702373beb476" providerId="LiveId" clId="{C5353FA8-DFB9-40D4-8F34-063641C2165E}" dt="2026-04-14T11:38:47.800" v="352"/>
          <ac:spMkLst>
            <pc:docMk/>
            <pc:sldMk cId="0" sldId="271"/>
            <ac:spMk id="282" creationId="{00000000-0000-0000-0000-000000000000}"/>
          </ac:spMkLst>
        </pc:spChg>
        <pc:spChg chg="mod">
          <ac:chgData name="Liliana Calado" userId="9faf702373beb476" providerId="LiveId" clId="{C5353FA8-DFB9-40D4-8F34-063641C2165E}" dt="2026-04-14T11:38:15.189" v="348"/>
          <ac:spMkLst>
            <pc:docMk/>
            <pc:sldMk cId="0" sldId="271"/>
            <ac:spMk id="283" creationId="{00000000-0000-0000-0000-000000000000}"/>
          </ac:spMkLst>
        </pc:spChg>
        <pc:spChg chg="mod">
          <ac:chgData name="Liliana Calado" userId="9faf702373beb476" providerId="LiveId" clId="{C5353FA8-DFB9-40D4-8F34-063641C2165E}" dt="2026-04-14T11:38:39.763" v="351"/>
          <ac:spMkLst>
            <pc:docMk/>
            <pc:sldMk cId="0" sldId="271"/>
            <ac:spMk id="284" creationId="{00000000-0000-0000-0000-000000000000}"/>
          </ac:spMkLst>
        </pc:spChg>
        <pc:spChg chg="mod">
          <ac:chgData name="Liliana Calado" userId="9faf702373beb476" providerId="LiveId" clId="{C5353FA8-DFB9-40D4-8F34-063641C2165E}" dt="2026-04-14T11:39:04.638" v="354"/>
          <ac:spMkLst>
            <pc:docMk/>
            <pc:sldMk cId="0" sldId="271"/>
            <ac:spMk id="285" creationId="{00000000-0000-0000-0000-000000000000}"/>
          </ac:spMkLst>
        </pc:spChg>
        <pc:spChg chg="mod">
          <ac:chgData name="Liliana Calado" userId="9faf702373beb476" providerId="LiveId" clId="{C5353FA8-DFB9-40D4-8F34-063641C2165E}" dt="2026-04-14T11:38:23.600" v="349"/>
          <ac:spMkLst>
            <pc:docMk/>
            <pc:sldMk cId="0" sldId="271"/>
            <ac:spMk id="286" creationId="{00000000-0000-0000-0000-000000000000}"/>
          </ac:spMkLst>
        </pc:spChg>
        <pc:spChg chg="mod">
          <ac:chgData name="Liliana Calado" userId="9faf702373beb476" providerId="LiveId" clId="{C5353FA8-DFB9-40D4-8F34-063641C2165E}" dt="2026-04-14T11:38:57.229" v="353"/>
          <ac:spMkLst>
            <pc:docMk/>
            <pc:sldMk cId="0" sldId="271"/>
            <ac:spMk id="287" creationId="{00000000-0000-0000-0000-000000000000}"/>
          </ac:spMkLst>
        </pc:spChg>
        <pc:spChg chg="mod">
          <ac:chgData name="Liliana Calado" userId="9faf702373beb476" providerId="LiveId" clId="{C5353FA8-DFB9-40D4-8F34-063641C2165E}" dt="2026-04-14T11:39:21.263" v="356"/>
          <ac:spMkLst>
            <pc:docMk/>
            <pc:sldMk cId="0" sldId="271"/>
            <ac:spMk id="288" creationId="{00000000-0000-0000-0000-000000000000}"/>
          </ac:spMkLst>
        </pc:spChg>
        <pc:spChg chg="mod">
          <ac:chgData name="Liliana Calado" userId="9faf702373beb476" providerId="LiveId" clId="{C5353FA8-DFB9-40D4-8F34-063641C2165E}" dt="2026-04-14T11:38:30.427" v="350"/>
          <ac:spMkLst>
            <pc:docMk/>
            <pc:sldMk cId="0" sldId="271"/>
            <ac:spMk id="289" creationId="{00000000-0000-0000-0000-000000000000}"/>
          </ac:spMkLst>
        </pc:spChg>
        <pc:spChg chg="mod">
          <ac:chgData name="Liliana Calado" userId="9faf702373beb476" providerId="LiveId" clId="{C5353FA8-DFB9-40D4-8F34-063641C2165E}" dt="2026-04-14T11:39:14.124" v="355"/>
          <ac:spMkLst>
            <pc:docMk/>
            <pc:sldMk cId="0" sldId="271"/>
            <ac:spMk id="290" creationId="{00000000-0000-0000-0000-000000000000}"/>
          </ac:spMkLst>
        </pc:spChg>
      </pc:sldChg>
      <pc:sldChg chg="modSp mod">
        <pc:chgData name="Liliana Calado" userId="9faf702373beb476" providerId="LiveId" clId="{C5353FA8-DFB9-40D4-8F34-063641C2165E}" dt="2026-04-14T11:39:35.399" v="358" actId="14100"/>
        <pc:sldMkLst>
          <pc:docMk/>
          <pc:sldMk cId="0" sldId="272"/>
        </pc:sldMkLst>
        <pc:spChg chg="mod">
          <ac:chgData name="Liliana Calado" userId="9faf702373beb476" providerId="LiveId" clId="{C5353FA8-DFB9-40D4-8F34-063641C2165E}" dt="2026-04-14T11:39:35.399" v="358" actId="14100"/>
          <ac:spMkLst>
            <pc:docMk/>
            <pc:sldMk cId="0" sldId="272"/>
            <ac:spMk id="295" creationId="{00000000-0000-0000-0000-000000000000}"/>
          </ac:spMkLst>
        </pc:spChg>
      </pc:sldChg>
      <pc:sldChg chg="modSp mod">
        <pc:chgData name="Liliana Calado" userId="9faf702373beb476" providerId="LiveId" clId="{C5353FA8-DFB9-40D4-8F34-063641C2165E}" dt="2026-04-14T11:40:59.504" v="368" actId="1076"/>
        <pc:sldMkLst>
          <pc:docMk/>
          <pc:sldMk cId="0" sldId="273"/>
        </pc:sldMkLst>
        <pc:spChg chg="mod">
          <ac:chgData name="Liliana Calado" userId="9faf702373beb476" providerId="LiveId" clId="{C5353FA8-DFB9-40D4-8F34-063641C2165E}" dt="2026-04-14T11:40:59.504" v="368" actId="1076"/>
          <ac:spMkLst>
            <pc:docMk/>
            <pc:sldMk cId="0" sldId="273"/>
            <ac:spMk id="301" creationId="{00000000-0000-0000-0000-000000000000}"/>
          </ac:spMkLst>
        </pc:spChg>
        <pc:spChg chg="mod">
          <ac:chgData name="Liliana Calado" userId="9faf702373beb476" providerId="LiveId" clId="{C5353FA8-DFB9-40D4-8F34-063641C2165E}" dt="2026-04-14T11:39:49.024" v="359"/>
          <ac:spMkLst>
            <pc:docMk/>
            <pc:sldMk cId="0" sldId="273"/>
            <ac:spMk id="302" creationId="{00000000-0000-0000-0000-000000000000}"/>
          </ac:spMkLst>
        </pc:spChg>
        <pc:spChg chg="mod">
          <ac:chgData name="Liliana Calado" userId="9faf702373beb476" providerId="LiveId" clId="{C5353FA8-DFB9-40D4-8F34-063641C2165E}" dt="2026-04-14T11:40:58.015" v="367" actId="1076"/>
          <ac:spMkLst>
            <pc:docMk/>
            <pc:sldMk cId="0" sldId="273"/>
            <ac:spMk id="303" creationId="{00000000-0000-0000-0000-000000000000}"/>
          </ac:spMkLst>
        </pc:spChg>
        <pc:spChg chg="mod">
          <ac:chgData name="Liliana Calado" userId="9faf702373beb476" providerId="LiveId" clId="{C5353FA8-DFB9-40D4-8F34-063641C2165E}" dt="2026-04-14T11:40:58.015" v="367" actId="1076"/>
          <ac:spMkLst>
            <pc:docMk/>
            <pc:sldMk cId="0" sldId="273"/>
            <ac:spMk id="304" creationId="{00000000-0000-0000-0000-000000000000}"/>
          </ac:spMkLst>
        </pc:spChg>
        <pc:spChg chg="mod">
          <ac:chgData name="Liliana Calado" userId="9faf702373beb476" providerId="LiveId" clId="{C5353FA8-DFB9-40D4-8F34-063641C2165E}" dt="2026-04-14T11:40:58.015" v="367" actId="1076"/>
          <ac:spMkLst>
            <pc:docMk/>
            <pc:sldMk cId="0" sldId="273"/>
            <ac:spMk id="305" creationId="{00000000-0000-0000-0000-000000000000}"/>
          </ac:spMkLst>
        </pc:spChg>
        <pc:spChg chg="mod">
          <ac:chgData name="Liliana Calado" userId="9faf702373beb476" providerId="LiveId" clId="{C5353FA8-DFB9-40D4-8F34-063641C2165E}" dt="2026-04-14T11:40:58.015" v="367" actId="1076"/>
          <ac:spMkLst>
            <pc:docMk/>
            <pc:sldMk cId="0" sldId="273"/>
            <ac:spMk id="306" creationId="{00000000-0000-0000-0000-000000000000}"/>
          </ac:spMkLst>
        </pc:spChg>
      </pc:sldChg>
      <pc:sldChg chg="addSp modSp mod">
        <pc:chgData name="Liliana Calado" userId="9faf702373beb476" providerId="LiveId" clId="{C5353FA8-DFB9-40D4-8F34-063641C2165E}" dt="2026-04-14T11:45:12.283" v="454"/>
        <pc:sldMkLst>
          <pc:docMk/>
          <pc:sldMk cId="0" sldId="274"/>
        </pc:sldMkLst>
        <pc:spChg chg="add">
          <ac:chgData name="Liliana Calado" userId="9faf702373beb476" providerId="LiveId" clId="{C5353FA8-DFB9-40D4-8F34-063641C2165E}" dt="2026-04-14T11:44:32.006" v="449"/>
          <ac:spMkLst>
            <pc:docMk/>
            <pc:sldMk cId="0" sldId="274"/>
            <ac:spMk id="2" creationId="{7EF0FF39-F6D7-0284-5108-FB5424304660}"/>
          </ac:spMkLst>
        </pc:spChg>
        <pc:spChg chg="mod">
          <ac:chgData name="Liliana Calado" userId="9faf702373beb476" providerId="LiveId" clId="{C5353FA8-DFB9-40D4-8F34-063641C2165E}" dt="2026-04-14T11:41:18.912" v="369"/>
          <ac:spMkLst>
            <pc:docMk/>
            <pc:sldMk cId="0" sldId="274"/>
            <ac:spMk id="311" creationId="{00000000-0000-0000-0000-000000000000}"/>
          </ac:spMkLst>
        </pc:spChg>
        <pc:spChg chg="mod">
          <ac:chgData name="Liliana Calado" userId="9faf702373beb476" providerId="LiveId" clId="{C5353FA8-DFB9-40D4-8F34-063641C2165E}" dt="2026-04-14T11:43:04.752" v="387" actId="6549"/>
          <ac:spMkLst>
            <pc:docMk/>
            <pc:sldMk cId="0" sldId="274"/>
            <ac:spMk id="312" creationId="{00000000-0000-0000-0000-000000000000}"/>
          </ac:spMkLst>
        </pc:spChg>
        <pc:spChg chg="mod">
          <ac:chgData name="Liliana Calado" userId="9faf702373beb476" providerId="LiveId" clId="{C5353FA8-DFB9-40D4-8F34-063641C2165E}" dt="2026-04-14T11:43:01.374" v="380" actId="20577"/>
          <ac:spMkLst>
            <pc:docMk/>
            <pc:sldMk cId="0" sldId="274"/>
            <ac:spMk id="313" creationId="{00000000-0000-0000-0000-000000000000}"/>
          </ac:spMkLst>
        </pc:spChg>
        <pc:spChg chg="mod">
          <ac:chgData name="Liliana Calado" userId="9faf702373beb476" providerId="LiveId" clId="{C5353FA8-DFB9-40D4-8F34-063641C2165E}" dt="2026-04-14T11:43:07.631" v="393" actId="20577"/>
          <ac:spMkLst>
            <pc:docMk/>
            <pc:sldMk cId="0" sldId="274"/>
            <ac:spMk id="314" creationId="{00000000-0000-0000-0000-000000000000}"/>
          </ac:spMkLst>
        </pc:spChg>
        <pc:spChg chg="mod">
          <ac:chgData name="Liliana Calado" userId="9faf702373beb476" providerId="LiveId" clId="{C5353FA8-DFB9-40D4-8F34-063641C2165E}" dt="2026-04-14T11:43:48.926" v="425" actId="20577"/>
          <ac:spMkLst>
            <pc:docMk/>
            <pc:sldMk cId="0" sldId="274"/>
            <ac:spMk id="315" creationId="{00000000-0000-0000-0000-000000000000}"/>
          </ac:spMkLst>
        </pc:spChg>
        <pc:spChg chg="mod">
          <ac:chgData name="Liliana Calado" userId="9faf702373beb476" providerId="LiveId" clId="{C5353FA8-DFB9-40D4-8F34-063641C2165E}" dt="2026-04-14T11:42:55.535" v="377" actId="20577"/>
          <ac:spMkLst>
            <pc:docMk/>
            <pc:sldMk cId="0" sldId="274"/>
            <ac:spMk id="316" creationId="{00000000-0000-0000-0000-000000000000}"/>
          </ac:spMkLst>
        </pc:spChg>
        <pc:spChg chg="mod">
          <ac:chgData name="Liliana Calado" userId="9faf702373beb476" providerId="LiveId" clId="{C5353FA8-DFB9-40D4-8F34-063641C2165E}" dt="2026-04-14T11:43:14.811" v="410" actId="6549"/>
          <ac:spMkLst>
            <pc:docMk/>
            <pc:sldMk cId="0" sldId="274"/>
            <ac:spMk id="317" creationId="{00000000-0000-0000-0000-000000000000}"/>
          </ac:spMkLst>
        </pc:spChg>
        <pc:spChg chg="mod">
          <ac:chgData name="Liliana Calado" userId="9faf702373beb476" providerId="LiveId" clId="{C5353FA8-DFB9-40D4-8F34-063641C2165E}" dt="2026-04-14T11:43:21.811" v="411"/>
          <ac:spMkLst>
            <pc:docMk/>
            <pc:sldMk cId="0" sldId="274"/>
            <ac:spMk id="318" creationId="{00000000-0000-0000-0000-000000000000}"/>
          </ac:spMkLst>
        </pc:spChg>
        <pc:spChg chg="mod">
          <ac:chgData name="Liliana Calado" userId="9faf702373beb476" providerId="LiveId" clId="{C5353FA8-DFB9-40D4-8F34-063641C2165E}" dt="2026-04-14T11:43:44.293" v="414"/>
          <ac:spMkLst>
            <pc:docMk/>
            <pc:sldMk cId="0" sldId="274"/>
            <ac:spMk id="319" creationId="{00000000-0000-0000-0000-000000000000}"/>
          </ac:spMkLst>
        </pc:spChg>
        <pc:spChg chg="mod">
          <ac:chgData name="Liliana Calado" userId="9faf702373beb476" providerId="LiveId" clId="{C5353FA8-DFB9-40D4-8F34-063641C2165E}" dt="2026-04-14T11:43:35.886" v="413"/>
          <ac:spMkLst>
            <pc:docMk/>
            <pc:sldMk cId="0" sldId="274"/>
            <ac:spMk id="320" creationId="{00000000-0000-0000-0000-000000000000}"/>
          </ac:spMkLst>
        </pc:spChg>
        <pc:spChg chg="mod">
          <ac:chgData name="Liliana Calado" userId="9faf702373beb476" providerId="LiveId" clId="{C5353FA8-DFB9-40D4-8F34-063641C2165E}" dt="2026-04-14T11:44:10.380" v="445"/>
          <ac:spMkLst>
            <pc:docMk/>
            <pc:sldMk cId="0" sldId="274"/>
            <ac:spMk id="321" creationId="{00000000-0000-0000-0000-000000000000}"/>
          </ac:spMkLst>
        </pc:spChg>
        <pc:spChg chg="mod">
          <ac:chgData name="Liliana Calado" userId="9faf702373beb476" providerId="LiveId" clId="{C5353FA8-DFB9-40D4-8F34-063641C2165E}" dt="2026-04-14T11:43:54.783" v="443" actId="20577"/>
          <ac:spMkLst>
            <pc:docMk/>
            <pc:sldMk cId="0" sldId="274"/>
            <ac:spMk id="322" creationId="{00000000-0000-0000-0000-000000000000}"/>
          </ac:spMkLst>
        </pc:spChg>
        <pc:spChg chg="mod">
          <ac:chgData name="Liliana Calado" userId="9faf702373beb476" providerId="LiveId" clId="{C5353FA8-DFB9-40D4-8F34-063641C2165E}" dt="2026-04-14T11:43:29.385" v="412"/>
          <ac:spMkLst>
            <pc:docMk/>
            <pc:sldMk cId="0" sldId="274"/>
            <ac:spMk id="323" creationId="{00000000-0000-0000-0000-000000000000}"/>
          </ac:spMkLst>
        </pc:spChg>
        <pc:spChg chg="mod">
          <ac:chgData name="Liliana Calado" userId="9faf702373beb476" providerId="LiveId" clId="{C5353FA8-DFB9-40D4-8F34-063641C2165E}" dt="2026-04-14T11:44:16.920" v="446"/>
          <ac:spMkLst>
            <pc:docMk/>
            <pc:sldMk cId="0" sldId="274"/>
            <ac:spMk id="324" creationId="{00000000-0000-0000-0000-000000000000}"/>
          </ac:spMkLst>
        </pc:spChg>
        <pc:spChg chg="mod">
          <ac:chgData name="Liliana Calado" userId="9faf702373beb476" providerId="LiveId" clId="{C5353FA8-DFB9-40D4-8F34-063641C2165E}" dt="2026-04-14T11:44:25.422" v="447"/>
          <ac:spMkLst>
            <pc:docMk/>
            <pc:sldMk cId="0" sldId="274"/>
            <ac:spMk id="325" creationId="{00000000-0000-0000-0000-000000000000}"/>
          </ac:spMkLst>
        </pc:spChg>
        <pc:spChg chg="mod">
          <ac:chgData name="Liliana Calado" userId="9faf702373beb476" providerId="LiveId" clId="{C5353FA8-DFB9-40D4-8F34-063641C2165E}" dt="2026-04-14T11:44:47.959" v="451"/>
          <ac:spMkLst>
            <pc:docMk/>
            <pc:sldMk cId="0" sldId="274"/>
            <ac:spMk id="326" creationId="{00000000-0000-0000-0000-000000000000}"/>
          </ac:spMkLst>
        </pc:spChg>
        <pc:spChg chg="mod">
          <ac:chgData name="Liliana Calado" userId="9faf702373beb476" providerId="LiveId" clId="{C5353FA8-DFB9-40D4-8F34-063641C2165E}" dt="2026-04-14T11:44:40.715" v="450"/>
          <ac:spMkLst>
            <pc:docMk/>
            <pc:sldMk cId="0" sldId="274"/>
            <ac:spMk id="327" creationId="{00000000-0000-0000-0000-000000000000}"/>
          </ac:spMkLst>
        </pc:spChg>
        <pc:spChg chg="mod">
          <ac:chgData name="Liliana Calado" userId="9faf702373beb476" providerId="LiveId" clId="{C5353FA8-DFB9-40D4-8F34-063641C2165E}" dt="2026-04-14T11:44:54.786" v="452"/>
          <ac:spMkLst>
            <pc:docMk/>
            <pc:sldMk cId="0" sldId="274"/>
            <ac:spMk id="328" creationId="{00000000-0000-0000-0000-000000000000}"/>
          </ac:spMkLst>
        </pc:spChg>
        <pc:spChg chg="mod">
          <ac:chgData name="Liliana Calado" userId="9faf702373beb476" providerId="LiveId" clId="{C5353FA8-DFB9-40D4-8F34-063641C2165E}" dt="2026-04-14T11:44:02.966" v="444"/>
          <ac:spMkLst>
            <pc:docMk/>
            <pc:sldMk cId="0" sldId="274"/>
            <ac:spMk id="329" creationId="{00000000-0000-0000-0000-000000000000}"/>
          </ac:spMkLst>
        </pc:spChg>
        <pc:spChg chg="mod">
          <ac:chgData name="Liliana Calado" userId="9faf702373beb476" providerId="LiveId" clId="{C5353FA8-DFB9-40D4-8F34-063641C2165E}" dt="2026-04-14T11:44:31.635" v="448"/>
          <ac:spMkLst>
            <pc:docMk/>
            <pc:sldMk cId="0" sldId="274"/>
            <ac:spMk id="330" creationId="{00000000-0000-0000-0000-000000000000}"/>
          </ac:spMkLst>
        </pc:spChg>
        <pc:spChg chg="mod">
          <ac:chgData name="Liliana Calado" userId="9faf702373beb476" providerId="LiveId" clId="{C5353FA8-DFB9-40D4-8F34-063641C2165E}" dt="2026-04-14T11:45:03.504" v="453"/>
          <ac:spMkLst>
            <pc:docMk/>
            <pc:sldMk cId="0" sldId="274"/>
            <ac:spMk id="331" creationId="{00000000-0000-0000-0000-000000000000}"/>
          </ac:spMkLst>
        </pc:spChg>
        <pc:spChg chg="mod">
          <ac:chgData name="Liliana Calado" userId="9faf702373beb476" providerId="LiveId" clId="{C5353FA8-DFB9-40D4-8F34-063641C2165E}" dt="2026-04-14T11:45:12.283" v="454"/>
          <ac:spMkLst>
            <pc:docMk/>
            <pc:sldMk cId="0" sldId="274"/>
            <ac:spMk id="332" creationId="{00000000-0000-0000-0000-000000000000}"/>
          </ac:spMkLst>
        </pc:spChg>
      </pc:sldChg>
      <pc:sldChg chg="modSp mod">
        <pc:chgData name="Liliana Calado" userId="9faf702373beb476" providerId="LiveId" clId="{C5353FA8-DFB9-40D4-8F34-063641C2165E}" dt="2026-04-14T11:45:46.946" v="463" actId="20577"/>
        <pc:sldMkLst>
          <pc:docMk/>
          <pc:sldMk cId="0" sldId="275"/>
        </pc:sldMkLst>
        <pc:spChg chg="mod">
          <ac:chgData name="Liliana Calado" userId="9faf702373beb476" providerId="LiveId" clId="{C5353FA8-DFB9-40D4-8F34-063641C2165E}" dt="2026-04-14T11:45:46.946" v="463" actId="20577"/>
          <ac:spMkLst>
            <pc:docMk/>
            <pc:sldMk cId="0" sldId="275"/>
            <ac:spMk id="337" creationId="{00000000-0000-0000-0000-000000000000}"/>
          </ac:spMkLst>
        </pc:spChg>
      </pc:sldChg>
      <pc:sldChg chg="addSp delSp modSp mod">
        <pc:chgData name="Liliana Calado" userId="9faf702373beb476" providerId="LiveId" clId="{C5353FA8-DFB9-40D4-8F34-063641C2165E}" dt="2026-04-14T11:51:08.652" v="508" actId="404"/>
        <pc:sldMkLst>
          <pc:docMk/>
          <pc:sldMk cId="0" sldId="276"/>
        </pc:sldMkLst>
        <pc:spChg chg="del">
          <ac:chgData name="Liliana Calado" userId="9faf702373beb476" providerId="LiveId" clId="{C5353FA8-DFB9-40D4-8F34-063641C2165E}" dt="2026-04-14T11:49:50.997" v="498" actId="478"/>
          <ac:spMkLst>
            <pc:docMk/>
            <pc:sldMk cId="0" sldId="276"/>
            <ac:spMk id="342" creationId="{00000000-0000-0000-0000-000000000000}"/>
          </ac:spMkLst>
        </pc:spChg>
        <pc:spChg chg="del mod">
          <ac:chgData name="Liliana Calado" userId="9faf702373beb476" providerId="LiveId" clId="{C5353FA8-DFB9-40D4-8F34-063641C2165E}" dt="2026-04-14T11:49:50.997" v="498" actId="478"/>
          <ac:spMkLst>
            <pc:docMk/>
            <pc:sldMk cId="0" sldId="276"/>
            <ac:spMk id="343" creationId="{00000000-0000-0000-0000-000000000000}"/>
          </ac:spMkLst>
        </pc:spChg>
        <pc:spChg chg="del">
          <ac:chgData name="Liliana Calado" userId="9faf702373beb476" providerId="LiveId" clId="{C5353FA8-DFB9-40D4-8F34-063641C2165E}" dt="2026-04-14T11:49:50.997" v="498" actId="478"/>
          <ac:spMkLst>
            <pc:docMk/>
            <pc:sldMk cId="0" sldId="276"/>
            <ac:spMk id="344" creationId="{00000000-0000-0000-0000-000000000000}"/>
          </ac:spMkLst>
        </pc:spChg>
        <pc:spChg chg="del mod">
          <ac:chgData name="Liliana Calado" userId="9faf702373beb476" providerId="LiveId" clId="{C5353FA8-DFB9-40D4-8F34-063641C2165E}" dt="2026-04-14T11:49:50.997" v="498" actId="478"/>
          <ac:spMkLst>
            <pc:docMk/>
            <pc:sldMk cId="0" sldId="276"/>
            <ac:spMk id="345" creationId="{00000000-0000-0000-0000-000000000000}"/>
          </ac:spMkLst>
        </pc:spChg>
        <pc:spChg chg="del">
          <ac:chgData name="Liliana Calado" userId="9faf702373beb476" providerId="LiveId" clId="{C5353FA8-DFB9-40D4-8F34-063641C2165E}" dt="2026-04-14T11:49:50.997" v="498" actId="478"/>
          <ac:spMkLst>
            <pc:docMk/>
            <pc:sldMk cId="0" sldId="276"/>
            <ac:spMk id="346" creationId="{00000000-0000-0000-0000-000000000000}"/>
          </ac:spMkLst>
        </pc:spChg>
        <pc:spChg chg="del">
          <ac:chgData name="Liliana Calado" userId="9faf702373beb476" providerId="LiveId" clId="{C5353FA8-DFB9-40D4-8F34-063641C2165E}" dt="2026-04-14T11:49:50.997" v="498" actId="478"/>
          <ac:spMkLst>
            <pc:docMk/>
            <pc:sldMk cId="0" sldId="276"/>
            <ac:spMk id="348" creationId="{00000000-0000-0000-0000-000000000000}"/>
          </ac:spMkLst>
        </pc:spChg>
        <pc:spChg chg="del">
          <ac:chgData name="Liliana Calado" userId="9faf702373beb476" providerId="LiveId" clId="{C5353FA8-DFB9-40D4-8F34-063641C2165E}" dt="2026-04-14T11:49:50.997" v="498" actId="478"/>
          <ac:spMkLst>
            <pc:docMk/>
            <pc:sldMk cId="0" sldId="276"/>
            <ac:spMk id="349" creationId="{00000000-0000-0000-0000-000000000000}"/>
          </ac:spMkLst>
        </pc:spChg>
        <pc:spChg chg="del">
          <ac:chgData name="Liliana Calado" userId="9faf702373beb476" providerId="LiveId" clId="{C5353FA8-DFB9-40D4-8F34-063641C2165E}" dt="2026-04-14T11:49:50.997" v="498" actId="478"/>
          <ac:spMkLst>
            <pc:docMk/>
            <pc:sldMk cId="0" sldId="276"/>
            <ac:spMk id="350" creationId="{00000000-0000-0000-0000-000000000000}"/>
          </ac:spMkLst>
        </pc:spChg>
        <pc:spChg chg="del">
          <ac:chgData name="Liliana Calado" userId="9faf702373beb476" providerId="LiveId" clId="{C5353FA8-DFB9-40D4-8F34-063641C2165E}" dt="2026-04-14T11:49:50.997" v="498" actId="478"/>
          <ac:spMkLst>
            <pc:docMk/>
            <pc:sldMk cId="0" sldId="276"/>
            <ac:spMk id="351" creationId="{00000000-0000-0000-0000-000000000000}"/>
          </ac:spMkLst>
        </pc:spChg>
        <pc:spChg chg="del">
          <ac:chgData name="Liliana Calado" userId="9faf702373beb476" providerId="LiveId" clId="{C5353FA8-DFB9-40D4-8F34-063641C2165E}" dt="2026-04-14T11:49:50.997" v="498" actId="478"/>
          <ac:spMkLst>
            <pc:docMk/>
            <pc:sldMk cId="0" sldId="276"/>
            <ac:spMk id="352" creationId="{00000000-0000-0000-0000-000000000000}"/>
          </ac:spMkLst>
        </pc:spChg>
        <pc:spChg chg="del">
          <ac:chgData name="Liliana Calado" userId="9faf702373beb476" providerId="LiveId" clId="{C5353FA8-DFB9-40D4-8F34-063641C2165E}" dt="2026-04-14T11:50:04.387" v="504" actId="478"/>
          <ac:spMkLst>
            <pc:docMk/>
            <pc:sldMk cId="0" sldId="276"/>
            <ac:spMk id="355" creationId="{00000000-0000-0000-0000-000000000000}"/>
          </ac:spMkLst>
        </pc:spChg>
        <pc:spChg chg="mod">
          <ac:chgData name="Liliana Calado" userId="9faf702373beb476" providerId="LiveId" clId="{C5353FA8-DFB9-40D4-8F34-063641C2165E}" dt="2026-04-14T11:49:47.164" v="497" actId="1076"/>
          <ac:spMkLst>
            <pc:docMk/>
            <pc:sldMk cId="0" sldId="276"/>
            <ac:spMk id="356" creationId="{00000000-0000-0000-0000-000000000000}"/>
          </ac:spMkLst>
        </pc:spChg>
        <pc:graphicFrameChg chg="add mod modGraphic">
          <ac:chgData name="Liliana Calado" userId="9faf702373beb476" providerId="LiveId" clId="{C5353FA8-DFB9-40D4-8F34-063641C2165E}" dt="2026-04-14T11:51:08.652" v="508" actId="404"/>
          <ac:graphicFrameMkLst>
            <pc:docMk/>
            <pc:sldMk cId="0" sldId="276"/>
            <ac:graphicFrameMk id="2" creationId="{D7674BE4-3128-07D3-9413-ACA7005DCD9F}"/>
          </ac:graphicFrameMkLst>
        </pc:graphicFrameChg>
      </pc:sldChg>
      <pc:sldChg chg="addSp delSp modSp mod">
        <pc:chgData name="Liliana Calado" userId="9faf702373beb476" providerId="LiveId" clId="{C5353FA8-DFB9-40D4-8F34-063641C2165E}" dt="2026-04-14T11:53:38.278" v="544" actId="20577"/>
        <pc:sldMkLst>
          <pc:docMk/>
          <pc:sldMk cId="0" sldId="277"/>
        </pc:sldMkLst>
        <pc:spChg chg="del">
          <ac:chgData name="Liliana Calado" userId="9faf702373beb476" providerId="LiveId" clId="{C5353FA8-DFB9-40D4-8F34-063641C2165E}" dt="2026-04-14T11:53:17.384" v="530" actId="478"/>
          <ac:spMkLst>
            <pc:docMk/>
            <pc:sldMk cId="0" sldId="277"/>
            <ac:spMk id="361" creationId="{00000000-0000-0000-0000-000000000000}"/>
          </ac:spMkLst>
        </pc:spChg>
        <pc:spChg chg="del">
          <ac:chgData name="Liliana Calado" userId="9faf702373beb476" providerId="LiveId" clId="{C5353FA8-DFB9-40D4-8F34-063641C2165E}" dt="2026-04-14T11:53:17.384" v="530" actId="478"/>
          <ac:spMkLst>
            <pc:docMk/>
            <pc:sldMk cId="0" sldId="277"/>
            <ac:spMk id="362" creationId="{00000000-0000-0000-0000-000000000000}"/>
          </ac:spMkLst>
        </pc:spChg>
        <pc:spChg chg="del">
          <ac:chgData name="Liliana Calado" userId="9faf702373beb476" providerId="LiveId" clId="{C5353FA8-DFB9-40D4-8F34-063641C2165E}" dt="2026-04-14T11:53:17.384" v="530" actId="478"/>
          <ac:spMkLst>
            <pc:docMk/>
            <pc:sldMk cId="0" sldId="277"/>
            <ac:spMk id="363" creationId="{00000000-0000-0000-0000-000000000000}"/>
          </ac:spMkLst>
        </pc:spChg>
        <pc:spChg chg="del">
          <ac:chgData name="Liliana Calado" userId="9faf702373beb476" providerId="LiveId" clId="{C5353FA8-DFB9-40D4-8F34-063641C2165E}" dt="2026-04-14T11:53:17.384" v="530" actId="478"/>
          <ac:spMkLst>
            <pc:docMk/>
            <pc:sldMk cId="0" sldId="277"/>
            <ac:spMk id="364" creationId="{00000000-0000-0000-0000-000000000000}"/>
          </ac:spMkLst>
        </pc:spChg>
        <pc:spChg chg="del">
          <ac:chgData name="Liliana Calado" userId="9faf702373beb476" providerId="LiveId" clId="{C5353FA8-DFB9-40D4-8F34-063641C2165E}" dt="2026-04-14T11:53:17.384" v="530" actId="478"/>
          <ac:spMkLst>
            <pc:docMk/>
            <pc:sldMk cId="0" sldId="277"/>
            <ac:spMk id="365" creationId="{00000000-0000-0000-0000-000000000000}"/>
          </ac:spMkLst>
        </pc:spChg>
        <pc:spChg chg="del">
          <ac:chgData name="Liliana Calado" userId="9faf702373beb476" providerId="LiveId" clId="{C5353FA8-DFB9-40D4-8F34-063641C2165E}" dt="2026-04-14T11:53:17.384" v="530" actId="478"/>
          <ac:spMkLst>
            <pc:docMk/>
            <pc:sldMk cId="0" sldId="277"/>
            <ac:spMk id="366" creationId="{00000000-0000-0000-0000-000000000000}"/>
          </ac:spMkLst>
        </pc:spChg>
        <pc:spChg chg="del">
          <ac:chgData name="Liliana Calado" userId="9faf702373beb476" providerId="LiveId" clId="{C5353FA8-DFB9-40D4-8F34-063641C2165E}" dt="2026-04-14T11:53:17.384" v="530" actId="478"/>
          <ac:spMkLst>
            <pc:docMk/>
            <pc:sldMk cId="0" sldId="277"/>
            <ac:spMk id="367" creationId="{00000000-0000-0000-0000-000000000000}"/>
          </ac:spMkLst>
        </pc:spChg>
        <pc:spChg chg="del">
          <ac:chgData name="Liliana Calado" userId="9faf702373beb476" providerId="LiveId" clId="{C5353FA8-DFB9-40D4-8F34-063641C2165E}" dt="2026-04-14T11:53:17.384" v="530" actId="478"/>
          <ac:spMkLst>
            <pc:docMk/>
            <pc:sldMk cId="0" sldId="277"/>
            <ac:spMk id="368" creationId="{00000000-0000-0000-0000-000000000000}"/>
          </ac:spMkLst>
        </pc:spChg>
        <pc:spChg chg="del">
          <ac:chgData name="Liliana Calado" userId="9faf702373beb476" providerId="LiveId" clId="{C5353FA8-DFB9-40D4-8F34-063641C2165E}" dt="2026-04-14T11:53:17.384" v="530" actId="478"/>
          <ac:spMkLst>
            <pc:docMk/>
            <pc:sldMk cId="0" sldId="277"/>
            <ac:spMk id="369" creationId="{00000000-0000-0000-0000-000000000000}"/>
          </ac:spMkLst>
        </pc:spChg>
        <pc:spChg chg="del">
          <ac:chgData name="Liliana Calado" userId="9faf702373beb476" providerId="LiveId" clId="{C5353FA8-DFB9-40D4-8F34-063641C2165E}" dt="2026-04-14T11:53:17.384" v="530" actId="478"/>
          <ac:spMkLst>
            <pc:docMk/>
            <pc:sldMk cId="0" sldId="277"/>
            <ac:spMk id="370" creationId="{00000000-0000-0000-0000-000000000000}"/>
          </ac:spMkLst>
        </pc:spChg>
        <pc:spChg chg="mod">
          <ac:chgData name="Liliana Calado" userId="9faf702373beb476" providerId="LiveId" clId="{C5353FA8-DFB9-40D4-8F34-063641C2165E}" dt="2026-04-14T11:53:38.278" v="544" actId="20577"/>
          <ac:spMkLst>
            <pc:docMk/>
            <pc:sldMk cId="0" sldId="277"/>
            <ac:spMk id="371" creationId="{00000000-0000-0000-0000-000000000000}"/>
          </ac:spMkLst>
        </pc:spChg>
        <pc:graphicFrameChg chg="add mod modGraphic">
          <ac:chgData name="Liliana Calado" userId="9faf702373beb476" providerId="LiveId" clId="{C5353FA8-DFB9-40D4-8F34-063641C2165E}" dt="2026-04-14T11:53:34.847" v="536" actId="1076"/>
          <ac:graphicFrameMkLst>
            <pc:docMk/>
            <pc:sldMk cId="0" sldId="277"/>
            <ac:graphicFrameMk id="2" creationId="{51CDC4C2-5672-161F-87F1-9CE6DE9EA0FC}"/>
          </ac:graphicFrameMkLst>
        </pc:graphicFrameChg>
      </pc:sldChg>
      <pc:sldChg chg="modSp mod">
        <pc:chgData name="Liliana Calado" userId="9faf702373beb476" providerId="LiveId" clId="{C5353FA8-DFB9-40D4-8F34-063641C2165E}" dt="2026-04-14T11:53:55.650" v="545"/>
        <pc:sldMkLst>
          <pc:docMk/>
          <pc:sldMk cId="0" sldId="278"/>
        </pc:sldMkLst>
        <pc:spChg chg="mod">
          <ac:chgData name="Liliana Calado" userId="9faf702373beb476" providerId="LiveId" clId="{C5353FA8-DFB9-40D4-8F34-063641C2165E}" dt="2026-04-14T11:53:55.650" v="545"/>
          <ac:spMkLst>
            <pc:docMk/>
            <pc:sldMk cId="0" sldId="278"/>
            <ac:spMk id="377" creationId="{00000000-0000-0000-0000-000000000000}"/>
          </ac:spMkLst>
        </pc:spChg>
      </pc:sldChg>
      <pc:sldChg chg="modSp mod">
        <pc:chgData name="Liliana Calado" userId="9faf702373beb476" providerId="LiveId" clId="{C5353FA8-DFB9-40D4-8F34-063641C2165E}" dt="2026-04-14T11:54:49.486" v="562" actId="113"/>
        <pc:sldMkLst>
          <pc:docMk/>
          <pc:sldMk cId="0" sldId="279"/>
        </pc:sldMkLst>
        <pc:spChg chg="mod">
          <ac:chgData name="Liliana Calado" userId="9faf702373beb476" providerId="LiveId" clId="{C5353FA8-DFB9-40D4-8F34-063641C2165E}" dt="2026-04-14T11:54:49.486" v="562" actId="113"/>
          <ac:spMkLst>
            <pc:docMk/>
            <pc:sldMk cId="0" sldId="279"/>
            <ac:spMk id="382" creationId="{00000000-0000-0000-0000-000000000000}"/>
          </ac:spMkLst>
        </pc:spChg>
        <pc:spChg chg="mod">
          <ac:chgData name="Liliana Calado" userId="9faf702373beb476" providerId="LiveId" clId="{C5353FA8-DFB9-40D4-8F34-063641C2165E}" dt="2026-04-14T11:54:02.032" v="552" actId="6549"/>
          <ac:spMkLst>
            <pc:docMk/>
            <pc:sldMk cId="0" sldId="279"/>
            <ac:spMk id="383" creationId="{00000000-0000-0000-0000-000000000000}"/>
          </ac:spMkLst>
        </pc:spChg>
      </pc:sldChg>
      <pc:sldChg chg="modSp mod">
        <pc:chgData name="Liliana Calado" userId="9faf702373beb476" providerId="LiveId" clId="{C5353FA8-DFB9-40D4-8F34-063641C2165E}" dt="2026-04-14T11:55:20.216" v="577" actId="14100"/>
        <pc:sldMkLst>
          <pc:docMk/>
          <pc:sldMk cId="0" sldId="280"/>
        </pc:sldMkLst>
        <pc:spChg chg="mod">
          <ac:chgData name="Liliana Calado" userId="9faf702373beb476" providerId="LiveId" clId="{C5353FA8-DFB9-40D4-8F34-063641C2165E}" dt="2026-04-14T11:55:20.216" v="577" actId="14100"/>
          <ac:spMkLst>
            <pc:docMk/>
            <pc:sldMk cId="0" sldId="280"/>
            <ac:spMk id="388" creationId="{00000000-0000-0000-0000-000000000000}"/>
          </ac:spMkLst>
        </pc:spChg>
      </pc:sldChg>
      <pc:sldChg chg="modSp mod">
        <pc:chgData name="Liliana Calado" userId="9faf702373beb476" providerId="LiveId" clId="{C5353FA8-DFB9-40D4-8F34-063641C2165E}" dt="2026-04-14T11:57:15.517" v="599" actId="14100"/>
        <pc:sldMkLst>
          <pc:docMk/>
          <pc:sldMk cId="0" sldId="281"/>
        </pc:sldMkLst>
        <pc:spChg chg="mod">
          <ac:chgData name="Liliana Calado" userId="9faf702373beb476" providerId="LiveId" clId="{C5353FA8-DFB9-40D4-8F34-063641C2165E}" dt="2026-04-14T11:57:15.517" v="599" actId="14100"/>
          <ac:spMkLst>
            <pc:docMk/>
            <pc:sldMk cId="0" sldId="281"/>
            <ac:spMk id="393" creationId="{00000000-0000-0000-0000-000000000000}"/>
          </ac:spMkLst>
        </pc:spChg>
        <pc:spChg chg="mod">
          <ac:chgData name="Liliana Calado" userId="9faf702373beb476" providerId="LiveId" clId="{C5353FA8-DFB9-40D4-8F34-063641C2165E}" dt="2026-04-14T11:55:29.157" v="578"/>
          <ac:spMkLst>
            <pc:docMk/>
            <pc:sldMk cId="0" sldId="281"/>
            <ac:spMk id="394" creationId="{00000000-0000-0000-0000-000000000000}"/>
          </ac:spMkLst>
        </pc:spChg>
      </pc:sldChg>
      <pc:sldChg chg="modSp mod">
        <pc:chgData name="Liliana Calado" userId="9faf702373beb476" providerId="LiveId" clId="{C5353FA8-DFB9-40D4-8F34-063641C2165E}" dt="2026-04-14T11:58:06.985" v="618"/>
        <pc:sldMkLst>
          <pc:docMk/>
          <pc:sldMk cId="0" sldId="282"/>
        </pc:sldMkLst>
        <pc:spChg chg="mod">
          <ac:chgData name="Liliana Calado" userId="9faf702373beb476" providerId="LiveId" clId="{C5353FA8-DFB9-40D4-8F34-063641C2165E}" dt="2026-04-14T11:58:06.985" v="618"/>
          <ac:spMkLst>
            <pc:docMk/>
            <pc:sldMk cId="0" sldId="282"/>
            <ac:spMk id="399" creationId="{00000000-0000-0000-0000-000000000000}"/>
          </ac:spMkLst>
        </pc:spChg>
        <pc:spChg chg="mod">
          <ac:chgData name="Liliana Calado" userId="9faf702373beb476" providerId="LiveId" clId="{C5353FA8-DFB9-40D4-8F34-063641C2165E}" dt="2026-04-14T11:57:31.687" v="600"/>
          <ac:spMkLst>
            <pc:docMk/>
            <pc:sldMk cId="0" sldId="282"/>
            <ac:spMk id="400" creationId="{00000000-0000-0000-0000-000000000000}"/>
          </ac:spMkLst>
        </pc:spChg>
      </pc:sldChg>
      <pc:sldChg chg="modSp mod">
        <pc:chgData name="Liliana Calado" userId="9faf702373beb476" providerId="LiveId" clId="{C5353FA8-DFB9-40D4-8F34-063641C2165E}" dt="2026-04-14T11:58:53.834" v="654"/>
        <pc:sldMkLst>
          <pc:docMk/>
          <pc:sldMk cId="0" sldId="283"/>
        </pc:sldMkLst>
        <pc:spChg chg="mod">
          <ac:chgData name="Liliana Calado" userId="9faf702373beb476" providerId="LiveId" clId="{C5353FA8-DFB9-40D4-8F34-063641C2165E}" dt="2026-04-14T11:58:53.834" v="654"/>
          <ac:spMkLst>
            <pc:docMk/>
            <pc:sldMk cId="0" sldId="283"/>
            <ac:spMk id="405" creationId="{00000000-0000-0000-0000-000000000000}"/>
          </ac:spMkLst>
        </pc:spChg>
        <pc:spChg chg="mod">
          <ac:chgData name="Liliana Calado" userId="9faf702373beb476" providerId="LiveId" clId="{C5353FA8-DFB9-40D4-8F34-063641C2165E}" dt="2026-04-14T11:58:16.708" v="619"/>
          <ac:spMkLst>
            <pc:docMk/>
            <pc:sldMk cId="0" sldId="283"/>
            <ac:spMk id="406" creationId="{00000000-0000-0000-0000-000000000000}"/>
          </ac:spMkLst>
        </pc:spChg>
      </pc:sldChg>
      <pc:sldChg chg="modSp mod">
        <pc:chgData name="Liliana Calado" userId="9faf702373beb476" providerId="LiveId" clId="{C5353FA8-DFB9-40D4-8F34-063641C2165E}" dt="2026-04-14T11:59:35.319" v="661"/>
        <pc:sldMkLst>
          <pc:docMk/>
          <pc:sldMk cId="0" sldId="284"/>
        </pc:sldMkLst>
        <pc:spChg chg="mod">
          <ac:chgData name="Liliana Calado" userId="9faf702373beb476" providerId="LiveId" clId="{C5353FA8-DFB9-40D4-8F34-063641C2165E}" dt="2026-04-14T11:59:06.358" v="655"/>
          <ac:spMkLst>
            <pc:docMk/>
            <pc:sldMk cId="0" sldId="284"/>
            <ac:spMk id="411" creationId="{00000000-0000-0000-0000-000000000000}"/>
          </ac:spMkLst>
        </pc:spChg>
        <pc:spChg chg="mod">
          <ac:chgData name="Liliana Calado" userId="9faf702373beb476" providerId="LiveId" clId="{C5353FA8-DFB9-40D4-8F34-063641C2165E}" dt="2026-04-14T11:59:35.319" v="661"/>
          <ac:spMkLst>
            <pc:docMk/>
            <pc:sldMk cId="0" sldId="284"/>
            <ac:spMk id="4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 name="Google Shape;8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 name="Google Shape;8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8a13c8fae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g38a13c8fae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 name="Google Shape;95;g38a13c8fae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s-E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8a13c8fae0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g38a13c8fae0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 name="Google Shape;103;g38a13c8fae0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 name="Google Shape;11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7" name="Google Shape;11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23" name="Google Shape;12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s-E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1" name="Google Shape;13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37" name="Google Shape;13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s-E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62" name="Google Shape;16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87" name="Google Shape;18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6" name="Google Shape;22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31" name="Google Shape;23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47" name="Google Shape;24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58" name="Google Shape;258;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s-E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76" name="Google Shape;27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3" name="Google Shape;29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 name="Google Shape;298;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99" name="Google Shape;299;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s-E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09" name="Google Shape;30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5" name="Google Shape;33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40" name="Google Shape;34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59" name="Google Shape;35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4" name="Google Shape;374;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5" name="Google Shape;375;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s-E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0" name="Google Shape;38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6" name="Google Shape;386;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38af89287fc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1" name="Google Shape;391;g38af89287fc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7" name="Google Shape;39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3" name="Google Shape;403;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9" name="Google Shape;40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5" name="Google Shape;415;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werPoint Cover Page">
  <p:cSld name="PowerPoint Cover Page">
    <p:bg>
      <p:bgPr>
        <a:solidFill>
          <a:schemeClr val="accent1"/>
        </a:solidFill>
        <a:effectLst/>
      </p:bgPr>
    </p:bg>
    <p:spTree>
      <p:nvGrpSpPr>
        <p:cNvPr id="1" name="Shape 12"/>
        <p:cNvGrpSpPr/>
        <p:nvPr/>
      </p:nvGrpSpPr>
      <p:grpSpPr>
        <a:xfrm>
          <a:off x="0" y="0"/>
          <a:ext cx="0" cy="0"/>
          <a:chOff x="0" y="0"/>
          <a:chExt cx="0" cy="0"/>
        </a:xfrm>
      </p:grpSpPr>
      <p:sp>
        <p:nvSpPr>
          <p:cNvPr id="13" name="Google Shape;13;p31"/>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4" name="Google Shape;14;p31" descr="A black and white logo&#10;&#10;AI-generated content may be incorrect."/>
          <p:cNvPicPr preferRelativeResize="0"/>
          <p:nvPr/>
        </p:nvPicPr>
        <p:blipFill rotWithShape="1">
          <a:blip r:embed="rId2">
            <a:alphaModFix/>
          </a:blip>
          <a:srcRect/>
          <a:stretch/>
        </p:blipFill>
        <p:spPr>
          <a:xfrm>
            <a:off x="762000" y="762000"/>
            <a:ext cx="3200400" cy="769571"/>
          </a:xfrm>
          <a:prstGeom prst="rect">
            <a:avLst/>
          </a:prstGeom>
          <a:noFill/>
          <a:ln>
            <a:noFill/>
          </a:ln>
        </p:spPr>
      </p:pic>
      <p:pic>
        <p:nvPicPr>
          <p:cNvPr id="15" name="Google Shape;15;p31" descr="A black and white logo&#10;&#10;AI-generated content may be incorrect."/>
          <p:cNvPicPr preferRelativeResize="0"/>
          <p:nvPr/>
        </p:nvPicPr>
        <p:blipFill rotWithShape="1">
          <a:blip r:embed="rId3">
            <a:alphaModFix amt="10000"/>
          </a:blip>
          <a:srcRect/>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Section Title">
  <p:cSld name="Section Title">
    <p:bg>
      <p:bgPr>
        <a:solidFill>
          <a:schemeClr val="accent1"/>
        </a:solidFill>
        <a:effectLst/>
      </p:bgPr>
    </p:bg>
    <p:spTree>
      <p:nvGrpSpPr>
        <p:cNvPr id="1" name="Shape 16"/>
        <p:cNvGrpSpPr/>
        <p:nvPr/>
      </p:nvGrpSpPr>
      <p:grpSpPr>
        <a:xfrm>
          <a:off x="0" y="0"/>
          <a:ext cx="0" cy="0"/>
          <a:chOff x="0" y="0"/>
          <a:chExt cx="0" cy="0"/>
        </a:xfrm>
      </p:grpSpPr>
      <p:sp>
        <p:nvSpPr>
          <p:cNvPr id="17" name="Google Shape;17;p32"/>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e Objeto">
  <p:cSld name="Título e Objeto">
    <p:spTree>
      <p:nvGrpSpPr>
        <p:cNvPr id="1" name="Shape 18"/>
        <p:cNvGrpSpPr/>
        <p:nvPr/>
      </p:nvGrpSpPr>
      <p:grpSpPr>
        <a:xfrm>
          <a:off x="0" y="0"/>
          <a:ext cx="0" cy="0"/>
          <a:chOff x="0" y="0"/>
          <a:chExt cx="0" cy="0"/>
        </a:xfrm>
      </p:grpSpPr>
      <p:sp>
        <p:nvSpPr>
          <p:cNvPr id="19" name="Google Shape;19;p34"/>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0" name="Google Shape;20;p34"/>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4"/>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323232"/>
              </a:buClr>
              <a:buSzPts val="1800"/>
              <a:buFont typeface="Arial"/>
              <a:buNone/>
            </a:pPr>
            <a:r>
              <a:rPr lang="es-ES" sz="1800" b="0" i="0" u="none" strike="noStrike" cap="none">
                <a:solidFill>
                  <a:srgbClr val="323232"/>
                </a:solidFill>
                <a:latin typeface="Arial"/>
                <a:ea typeface="Arial"/>
                <a:cs typeface="Arial"/>
                <a:sym typeface="Arial"/>
              </a:rPr>
              <a:t>FOOTPRINT</a:t>
            </a:r>
            <a:endParaRPr sz="1800" b="0" i="0" u="none" strike="noStrike" cap="none">
              <a:solidFill>
                <a:srgbClr val="323232"/>
              </a:solidFill>
              <a:latin typeface="Arial"/>
              <a:ea typeface="Arial"/>
              <a:cs typeface="Arial"/>
              <a:sym typeface="Arial"/>
            </a:endParaRPr>
          </a:p>
        </p:txBody>
      </p:sp>
      <p:pic>
        <p:nvPicPr>
          <p:cNvPr id="22" name="Google Shape;22;p34"/>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3" name="Google Shape;23;p34"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ítulo y objetos">
  <p:cSld name="Título y objetos">
    <p:spTree>
      <p:nvGrpSpPr>
        <p:cNvPr id="1" name="Shape 24"/>
        <p:cNvGrpSpPr/>
        <p:nvPr/>
      </p:nvGrpSpPr>
      <p:grpSpPr>
        <a:xfrm>
          <a:off x="0" y="0"/>
          <a:ext cx="0" cy="0"/>
          <a:chOff x="0" y="0"/>
          <a:chExt cx="0" cy="0"/>
        </a:xfrm>
      </p:grpSpPr>
      <p:sp>
        <p:nvSpPr>
          <p:cNvPr id="25" name="Google Shape;25;p33"/>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6" name="Google Shape;26;p33"/>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3"/>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S" sz="1800" b="0" i="0" u="none" strike="noStrike" cap="none">
                <a:solidFill>
                  <a:srgbClr val="323232"/>
                </a:solidFill>
                <a:latin typeface="Arial"/>
                <a:ea typeface="Arial"/>
                <a:cs typeface="Arial"/>
                <a:sym typeface="Arial"/>
              </a:rPr>
              <a:t>FOOTPRINT</a:t>
            </a:r>
            <a:endParaRPr sz="1800" b="0" i="0" u="none" strike="noStrike" cap="none">
              <a:solidFill>
                <a:srgbClr val="323232"/>
              </a:solidFill>
              <a:latin typeface="Arial"/>
              <a:ea typeface="Arial"/>
              <a:cs typeface="Arial"/>
              <a:sym typeface="Arial"/>
            </a:endParaRPr>
          </a:p>
        </p:txBody>
      </p:sp>
      <p:pic>
        <p:nvPicPr>
          <p:cNvPr id="28" name="Google Shape;28;p33"/>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9" name="Google Shape;29;p33"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accent1"/>
        </a:solidFill>
        <a:effectLst/>
      </p:bgPr>
    </p:bg>
    <p:spTree>
      <p:nvGrpSpPr>
        <p:cNvPr id="1" name="Shape 30"/>
        <p:cNvGrpSpPr/>
        <p:nvPr/>
      </p:nvGrpSpPr>
      <p:grpSpPr>
        <a:xfrm>
          <a:off x="0" y="0"/>
          <a:ext cx="0" cy="0"/>
          <a:chOff x="0" y="0"/>
          <a:chExt cx="0" cy="0"/>
        </a:xfrm>
      </p:grpSpPr>
      <p:pic>
        <p:nvPicPr>
          <p:cNvPr id="31" name="Google Shape;31;p35" descr="A black and white logo&#10;&#10;AI-generated content may be incorrect."/>
          <p:cNvPicPr preferRelativeResize="0"/>
          <p:nvPr/>
        </p:nvPicPr>
        <p:blipFill rotWithShape="1">
          <a:blip r:embed="rId2">
            <a:alphaModFix/>
          </a:blip>
          <a:srcRect/>
          <a:stretch/>
        </p:blipFill>
        <p:spPr>
          <a:xfrm>
            <a:off x="5841479" y="3803898"/>
            <a:ext cx="12701042" cy="3054102"/>
          </a:xfrm>
          <a:prstGeom prst="rect">
            <a:avLst/>
          </a:prstGeom>
          <a:noFill/>
          <a:ln>
            <a:noFill/>
          </a:ln>
        </p:spPr>
      </p:pic>
      <p:pic>
        <p:nvPicPr>
          <p:cNvPr id="32" name="Google Shape;32;p35" descr="Blue text on a black background&#10;&#10;AI-generated content may be incorrect."/>
          <p:cNvPicPr preferRelativeResize="0"/>
          <p:nvPr/>
        </p:nvPicPr>
        <p:blipFill rotWithShape="1">
          <a:blip r:embed="rId3">
            <a:alphaModFix/>
          </a:blip>
          <a:srcRect/>
          <a:stretch/>
        </p:blipFill>
        <p:spPr>
          <a:xfrm>
            <a:off x="761999" y="12192000"/>
            <a:ext cx="3415313" cy="762000"/>
          </a:xfrm>
          <a:prstGeom prst="rect">
            <a:avLst/>
          </a:prstGeom>
          <a:noFill/>
          <a:ln>
            <a:noFill/>
          </a:ln>
        </p:spPr>
      </p:pic>
      <p:sp>
        <p:nvSpPr>
          <p:cNvPr id="33" name="Google Shape;33;p35"/>
          <p:cNvSpPr txBox="1"/>
          <p:nvPr/>
        </p:nvSpPr>
        <p:spPr>
          <a:xfrm>
            <a:off x="4625975" y="12410817"/>
            <a:ext cx="18996025" cy="5539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chemeClr val="lt1"/>
              </a:buClr>
              <a:buSzPts val="2700"/>
              <a:buFont typeface="Arial"/>
              <a:buNone/>
            </a:pPr>
            <a:r>
              <a:rPr lang="es-ES" sz="2700" b="0" i="0" u="none" strike="noStrike" cap="none" baseline="300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sz="1400" b="0" i="0" u="none" strike="noStrike" cap="none">
              <a:solidFill>
                <a:srgbClr val="000000"/>
              </a:solidFill>
              <a:latin typeface="Arial"/>
              <a:ea typeface="Arial"/>
              <a:cs typeface="Arial"/>
              <a:sym typeface="Arial"/>
            </a:endParaRPr>
          </a:p>
        </p:txBody>
      </p:sp>
      <p:grpSp>
        <p:nvGrpSpPr>
          <p:cNvPr id="34" name="Google Shape;34;p35"/>
          <p:cNvGrpSpPr/>
          <p:nvPr/>
        </p:nvGrpSpPr>
        <p:grpSpPr>
          <a:xfrm>
            <a:off x="1633044" y="9658153"/>
            <a:ext cx="21117911" cy="908071"/>
            <a:chOff x="761999" y="9658153"/>
            <a:chExt cx="21117911" cy="908071"/>
          </a:xfrm>
        </p:grpSpPr>
        <p:pic>
          <p:nvPicPr>
            <p:cNvPr id="35" name="Google Shape;35;p35" descr="A white text on a black background&#10;&#10;AI-generated content may be incorrect."/>
            <p:cNvPicPr preferRelativeResize="0"/>
            <p:nvPr/>
          </p:nvPicPr>
          <p:blipFill rotWithShape="1">
            <a:blip r:embed="rId4">
              <a:alphaModFix/>
            </a:blip>
            <a:srcRect/>
            <a:stretch/>
          </p:blipFill>
          <p:spPr>
            <a:xfrm>
              <a:off x="12863636" y="9658153"/>
              <a:ext cx="3372832" cy="908071"/>
            </a:xfrm>
            <a:prstGeom prst="rect">
              <a:avLst/>
            </a:prstGeom>
            <a:noFill/>
            <a:ln>
              <a:noFill/>
            </a:ln>
          </p:spPr>
        </p:pic>
        <p:pic>
          <p:nvPicPr>
            <p:cNvPr id="36" name="Google Shape;36;p35" descr="A black and white logo&#10;&#10;AI-generated content may be incorrect."/>
            <p:cNvPicPr preferRelativeResize="0"/>
            <p:nvPr/>
          </p:nvPicPr>
          <p:blipFill rotWithShape="1">
            <a:blip r:embed="rId5">
              <a:alphaModFix/>
            </a:blip>
            <a:srcRect/>
            <a:stretch/>
          </p:blipFill>
          <p:spPr>
            <a:xfrm>
              <a:off x="21044111" y="9730425"/>
              <a:ext cx="835799" cy="835799"/>
            </a:xfrm>
            <a:prstGeom prst="rect">
              <a:avLst/>
            </a:prstGeom>
            <a:noFill/>
            <a:ln>
              <a:noFill/>
            </a:ln>
          </p:spPr>
        </p:pic>
        <p:pic>
          <p:nvPicPr>
            <p:cNvPr id="37" name="Google Shape;37;p35" descr="A black and white logo&#10;&#10;AI-generated content may be incorrect."/>
            <p:cNvPicPr preferRelativeResize="0"/>
            <p:nvPr/>
          </p:nvPicPr>
          <p:blipFill rotWithShape="1">
            <a:blip r:embed="rId6">
              <a:alphaModFix/>
            </a:blip>
            <a:srcRect/>
            <a:stretch/>
          </p:blipFill>
          <p:spPr>
            <a:xfrm>
              <a:off x="17254641" y="9812433"/>
              <a:ext cx="2771295" cy="753791"/>
            </a:xfrm>
            <a:prstGeom prst="rect">
              <a:avLst/>
            </a:prstGeom>
            <a:noFill/>
            <a:ln>
              <a:noFill/>
            </a:ln>
          </p:spPr>
        </p:pic>
        <p:pic>
          <p:nvPicPr>
            <p:cNvPr id="38" name="Google Shape;38;p35" descr="A white text on a black background&#10;&#10;AI-generated content may be incorrect."/>
            <p:cNvPicPr preferRelativeResize="0"/>
            <p:nvPr/>
          </p:nvPicPr>
          <p:blipFill rotWithShape="1">
            <a:blip r:embed="rId7">
              <a:alphaModFix/>
            </a:blip>
            <a:srcRect/>
            <a:stretch/>
          </p:blipFill>
          <p:spPr>
            <a:xfrm>
              <a:off x="761999" y="9658153"/>
              <a:ext cx="3015706" cy="908071"/>
            </a:xfrm>
            <a:prstGeom prst="rect">
              <a:avLst/>
            </a:prstGeom>
            <a:noFill/>
            <a:ln>
              <a:noFill/>
            </a:ln>
          </p:spPr>
        </p:pic>
        <p:pic>
          <p:nvPicPr>
            <p:cNvPr id="39" name="Google Shape;39;p35"/>
            <p:cNvPicPr preferRelativeResize="0"/>
            <p:nvPr/>
          </p:nvPicPr>
          <p:blipFill rotWithShape="1">
            <a:blip r:embed="rId8">
              <a:alphaModFix/>
            </a:blip>
            <a:srcRect/>
            <a:stretch/>
          </p:blipFill>
          <p:spPr>
            <a:xfrm>
              <a:off x="4795878" y="9681828"/>
              <a:ext cx="3015706" cy="884396"/>
            </a:xfrm>
            <a:prstGeom prst="rect">
              <a:avLst/>
            </a:prstGeom>
            <a:noFill/>
            <a:ln>
              <a:noFill/>
            </a:ln>
          </p:spPr>
        </p:pic>
        <p:pic>
          <p:nvPicPr>
            <p:cNvPr id="40" name="Google Shape;40;p35"/>
            <p:cNvPicPr preferRelativeResize="0"/>
            <p:nvPr/>
          </p:nvPicPr>
          <p:blipFill rotWithShape="1">
            <a:blip r:embed="rId9">
              <a:alphaModFix/>
            </a:blip>
            <a:srcRect/>
            <a:stretch/>
          </p:blipFill>
          <p:spPr>
            <a:xfrm>
              <a:off x="8829757" y="9749443"/>
              <a:ext cx="3015706" cy="816781"/>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Section Title Dark">
  <p:cSld name="Section Title Dark">
    <p:bg>
      <p:bgPr>
        <a:solidFill>
          <a:srgbClr val="323232"/>
        </a:solidFill>
        <a:effectLst/>
      </p:bgPr>
    </p:bg>
    <p:spTree>
      <p:nvGrpSpPr>
        <p:cNvPr id="1" name="Shape 41"/>
        <p:cNvGrpSpPr/>
        <p:nvPr/>
      </p:nvGrpSpPr>
      <p:grpSpPr>
        <a:xfrm>
          <a:off x="0" y="0"/>
          <a:ext cx="0" cy="0"/>
          <a:chOff x="0" y="0"/>
          <a:chExt cx="0" cy="0"/>
        </a:xfrm>
      </p:grpSpPr>
      <p:sp>
        <p:nvSpPr>
          <p:cNvPr id="42" name="Google Shape;42;p36"/>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6"/>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accent1"/>
              </a:buClr>
              <a:buSzPts val="5400"/>
              <a:buFont typeface="Arial"/>
              <a:buNone/>
            </a:pPr>
            <a:r>
              <a:rPr lang="es-ES" sz="5400" b="0" i="0" u="none" strike="noStrike" cap="none">
                <a:solidFill>
                  <a:schemeClr val="accent1"/>
                </a:solidFill>
                <a:latin typeface="Arial"/>
                <a:ea typeface="Arial"/>
                <a:cs typeface="Arial"/>
                <a:sym typeface="Arial"/>
              </a:rPr>
              <a:t>Click to edit Section Subtitle</a:t>
            </a:r>
            <a:endParaRPr sz="5400" b="0" i="0" u="none" strike="noStrike" cap="none">
              <a:solidFill>
                <a:schemeClr val="accen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44"/>
        <p:cNvGrpSpPr/>
        <p:nvPr/>
      </p:nvGrpSpPr>
      <p:grpSpPr>
        <a:xfrm>
          <a:off x="0" y="0"/>
          <a:ext cx="0" cy="0"/>
          <a:chOff x="0" y="0"/>
          <a:chExt cx="0" cy="0"/>
        </a:xfrm>
      </p:grpSpPr>
      <p:sp>
        <p:nvSpPr>
          <p:cNvPr id="45" name="Google Shape;45;p37"/>
          <p:cNvSpPr/>
          <p:nvPr/>
        </p:nvSpPr>
        <p:spPr>
          <a:xfrm>
            <a:off x="0" y="0"/>
            <a:ext cx="8161338"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lt1"/>
              </a:solidFill>
              <a:latin typeface="Arial"/>
              <a:ea typeface="Arial"/>
              <a:cs typeface="Arial"/>
              <a:sym typeface="Arial"/>
            </a:endParaRPr>
          </a:p>
        </p:txBody>
      </p:sp>
      <p:sp>
        <p:nvSpPr>
          <p:cNvPr id="46" name="Google Shape;46;p37"/>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7" name="Google Shape;47;p37"/>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S" sz="1800" b="0" i="0" u="none" strike="noStrike" cap="none">
                <a:solidFill>
                  <a:srgbClr val="323232"/>
                </a:solidFill>
                <a:latin typeface="Arial"/>
                <a:ea typeface="Arial"/>
                <a:cs typeface="Arial"/>
                <a:sym typeface="Arial"/>
              </a:rPr>
              <a:t>FOOTPRINT</a:t>
            </a:r>
            <a:endParaRPr sz="1800" b="0" i="0" u="none" strike="noStrike" cap="none">
              <a:solidFill>
                <a:srgbClr val="323232"/>
              </a:solidFill>
              <a:latin typeface="Arial"/>
              <a:ea typeface="Arial"/>
              <a:cs typeface="Arial"/>
              <a:sym typeface="Arial"/>
            </a:endParaRPr>
          </a:p>
        </p:txBody>
      </p:sp>
      <p:sp>
        <p:nvSpPr>
          <p:cNvPr id="48" name="Google Shape;48;p37"/>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9" name="Google Shape;49;p37"/>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50" name="Google Shape;50;p37"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amp; Large Image">
  <p:cSld name="Content &amp; Large Image">
    <p:spTree>
      <p:nvGrpSpPr>
        <p:cNvPr id="1" name="Shape 51"/>
        <p:cNvGrpSpPr/>
        <p:nvPr/>
      </p:nvGrpSpPr>
      <p:grpSpPr>
        <a:xfrm>
          <a:off x="0" y="0"/>
          <a:ext cx="0" cy="0"/>
          <a:chOff x="0" y="0"/>
          <a:chExt cx="0" cy="0"/>
        </a:xfrm>
      </p:grpSpPr>
      <p:sp>
        <p:nvSpPr>
          <p:cNvPr id="52" name="Google Shape;52;p38"/>
          <p:cNvSpPr txBox="1">
            <a:spLocks noGrp="1"/>
          </p:cNvSpPr>
          <p:nvPr>
            <p:ph type="ctrTitle"/>
          </p:nvPr>
        </p:nvSpPr>
        <p:spPr>
          <a:xfrm>
            <a:off x="762003" y="1524000"/>
            <a:ext cx="9331321" cy="310515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8"/>
          <p:cNvSpPr txBox="1">
            <a:spLocks noGrp="1"/>
          </p:cNvSpPr>
          <p:nvPr>
            <p:ph type="body" idx="1"/>
          </p:nvPr>
        </p:nvSpPr>
        <p:spPr>
          <a:xfrm>
            <a:off x="761999" y="5257800"/>
            <a:ext cx="9331321" cy="6438900"/>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54" name="Google Shape;54;p38"/>
          <p:cNvSpPr>
            <a:spLocks noGrp="1"/>
          </p:cNvSpPr>
          <p:nvPr>
            <p:ph type="media" idx="2"/>
          </p:nvPr>
        </p:nvSpPr>
        <p:spPr>
          <a:xfrm>
            <a:off x="10423525" y="0"/>
            <a:ext cx="13960475" cy="13716000"/>
          </a:xfrm>
          <a:prstGeom prst="rect">
            <a:avLst/>
          </a:prstGeom>
          <a:noFill/>
          <a:ln>
            <a:noFill/>
          </a:ln>
        </p:spPr>
        <p:txBody>
          <a:bodyPr spcFirstLastPara="1" wrap="square" lIns="0" tIns="0" rIns="0" bIns="0" anchor="t" anchorCtr="0">
            <a:normAutofit/>
          </a:bodyPr>
          <a:lstStyle>
            <a:lvl1pPr marR="0" lvl="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R="0" lvl="1"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R="0" lvl="2"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R="0" lvl="3"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R="0" lvl="4"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R="0" lvl="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R="0" lvl="6"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R="0" lvl="7"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R="0" lvl="8"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
        <p:nvSpPr>
          <p:cNvPr id="55" name="Google Shape;55;p38"/>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S" sz="1800" b="0" i="0" u="none" strike="noStrike" cap="none">
                <a:solidFill>
                  <a:srgbClr val="323232"/>
                </a:solidFill>
                <a:latin typeface="Arial"/>
                <a:ea typeface="Arial"/>
                <a:cs typeface="Arial"/>
                <a:sym typeface="Arial"/>
              </a:rPr>
              <a:t>FOOTPRINT</a:t>
            </a:r>
            <a:endParaRPr sz="1800" b="0" i="0" u="none" strike="noStrike" cap="none">
              <a:solidFill>
                <a:srgbClr val="323232"/>
              </a:solidFill>
              <a:latin typeface="Arial"/>
              <a:ea typeface="Arial"/>
              <a:cs typeface="Arial"/>
              <a:sym typeface="Arial"/>
            </a:endParaRPr>
          </a:p>
        </p:txBody>
      </p:sp>
      <p:pic>
        <p:nvPicPr>
          <p:cNvPr id="56" name="Google Shape;56;p38"/>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57" name="Google Shape;57;p38"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323232"/>
        </a:solidFill>
        <a:effectLst/>
      </p:bgPr>
    </p:bg>
    <p:spTree>
      <p:nvGrpSpPr>
        <p:cNvPr id="1" name="Shape 58"/>
        <p:cNvGrpSpPr/>
        <p:nvPr/>
      </p:nvGrpSpPr>
      <p:grpSpPr>
        <a:xfrm>
          <a:off x="0" y="0"/>
          <a:ext cx="0" cy="0"/>
          <a:chOff x="0" y="0"/>
          <a:chExt cx="0" cy="0"/>
        </a:xfrm>
      </p:grpSpPr>
      <p:sp>
        <p:nvSpPr>
          <p:cNvPr id="59" name="Google Shape;59;p40"/>
          <p:cNvSpPr txBox="1">
            <a:spLocks noGrp="1"/>
          </p:cNvSpPr>
          <p:nvPr>
            <p:ph type="title"/>
          </p:nvPr>
        </p:nvSpPr>
        <p:spPr>
          <a:xfrm>
            <a:off x="765176" y="1535112"/>
            <a:ext cx="17059274" cy="182721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0"/>
          <p:cNvSpPr txBox="1">
            <a:spLocks noGrp="1"/>
          </p:cNvSpPr>
          <p:nvPr>
            <p:ph type="body" idx="1"/>
          </p:nvPr>
        </p:nvSpPr>
        <p:spPr>
          <a:xfrm>
            <a:off x="762000"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61" name="Google Shape;61;p40"/>
          <p:cNvSpPr txBox="1">
            <a:spLocks noGrp="1"/>
          </p:cNvSpPr>
          <p:nvPr>
            <p:ph type="body" idx="2"/>
          </p:nvPr>
        </p:nvSpPr>
        <p:spPr>
          <a:xfrm>
            <a:off x="762000"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62" name="Google Shape;62;p40"/>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S" sz="1800" b="0" i="0" u="none" strike="noStrike" cap="none">
                <a:solidFill>
                  <a:schemeClr val="lt1"/>
                </a:solidFill>
                <a:latin typeface="Arial"/>
                <a:ea typeface="Arial"/>
                <a:cs typeface="Arial"/>
                <a:sym typeface="Arial"/>
              </a:rPr>
              <a:t>FOOTPRINT</a:t>
            </a:r>
            <a:endParaRPr sz="1800" b="0" i="0" u="none" strike="noStrike" cap="none">
              <a:solidFill>
                <a:schemeClr val="lt1"/>
              </a:solidFill>
              <a:latin typeface="Arial"/>
              <a:ea typeface="Arial"/>
              <a:cs typeface="Arial"/>
              <a:sym typeface="Arial"/>
            </a:endParaRPr>
          </a:p>
        </p:txBody>
      </p:sp>
      <p:sp>
        <p:nvSpPr>
          <p:cNvPr id="63" name="Google Shape;63;p40"/>
          <p:cNvSpPr txBox="1">
            <a:spLocks noGrp="1"/>
          </p:cNvSpPr>
          <p:nvPr>
            <p:ph type="body" idx="3"/>
          </p:nvPr>
        </p:nvSpPr>
        <p:spPr>
          <a:xfrm>
            <a:off x="12357102"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64" name="Google Shape;64;p40"/>
          <p:cNvSpPr txBox="1">
            <a:spLocks noGrp="1"/>
          </p:cNvSpPr>
          <p:nvPr>
            <p:ph type="body" idx="4"/>
          </p:nvPr>
        </p:nvSpPr>
        <p:spPr>
          <a:xfrm>
            <a:off x="12357102"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65" name="Google Shape;65;p40"/>
          <p:cNvPicPr preferRelativeResize="0"/>
          <p:nvPr/>
        </p:nvPicPr>
        <p:blipFill rotWithShape="1">
          <a:blip r:embed="rId2">
            <a:alphaModFix/>
          </a:blip>
          <a:srcRect/>
          <a:stretch/>
        </p:blipFill>
        <p:spPr>
          <a:xfrm>
            <a:off x="762000" y="12469466"/>
            <a:ext cx="2171700" cy="484533"/>
          </a:xfrm>
          <a:prstGeom prst="rect">
            <a:avLst/>
          </a:prstGeom>
          <a:noFill/>
          <a:ln>
            <a:noFill/>
          </a:ln>
        </p:spPr>
      </p:pic>
      <p:pic>
        <p:nvPicPr>
          <p:cNvPr id="66" name="Google Shape;66;p40" descr="A black and white logo&#10;&#10;AI-generated content may be incorrect."/>
          <p:cNvPicPr preferRelativeResize="0"/>
          <p:nvPr/>
        </p:nvPicPr>
        <p:blipFill rotWithShape="1">
          <a:blip r:embed="rId3">
            <a:alphaModFix/>
          </a:blip>
          <a:srcRect/>
          <a:stretch/>
        </p:blipFill>
        <p:spPr>
          <a:xfrm>
            <a:off x="21606569" y="12469466"/>
            <a:ext cx="2015431" cy="484632"/>
          </a:xfrm>
          <a:prstGeom prst="rect">
            <a:avLst/>
          </a:prstGeom>
          <a:noFill/>
          <a:ln>
            <a:noFill/>
          </a:ln>
        </p:spPr>
      </p:pic>
      <p:sp>
        <p:nvSpPr>
          <p:cNvPr id="67" name="Google Shape;67;p40"/>
          <p:cNvSpPr txBox="1">
            <a:spLocks noGrp="1"/>
          </p:cNvSpPr>
          <p:nvPr>
            <p:ph type="sldNum" idx="12"/>
          </p:nvPr>
        </p:nvSpPr>
        <p:spPr>
          <a:xfrm>
            <a:off x="15659100" y="-1103312"/>
            <a:ext cx="5486400" cy="276999"/>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arge Coloured Content">
  <p:cSld name="Large Coloured Content">
    <p:spTree>
      <p:nvGrpSpPr>
        <p:cNvPr id="1" name="Shape 68"/>
        <p:cNvGrpSpPr/>
        <p:nvPr/>
      </p:nvGrpSpPr>
      <p:grpSpPr>
        <a:xfrm>
          <a:off x="0" y="0"/>
          <a:ext cx="0" cy="0"/>
          <a:chOff x="0" y="0"/>
          <a:chExt cx="0" cy="0"/>
        </a:xfrm>
      </p:grpSpPr>
      <p:sp>
        <p:nvSpPr>
          <p:cNvPr id="69" name="Google Shape;69;p41"/>
          <p:cNvSpPr/>
          <p:nvPr/>
        </p:nvSpPr>
        <p:spPr>
          <a:xfrm>
            <a:off x="8491538" y="0"/>
            <a:ext cx="15892462"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lt1"/>
              </a:solidFill>
              <a:latin typeface="Arial"/>
              <a:ea typeface="Arial"/>
              <a:cs typeface="Arial"/>
              <a:sym typeface="Arial"/>
            </a:endParaRPr>
          </a:p>
        </p:txBody>
      </p:sp>
      <p:sp>
        <p:nvSpPr>
          <p:cNvPr id="70" name="Google Shape;70;p41"/>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4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S" sz="1800" b="0" i="0" u="none" strike="noStrike" cap="none">
                <a:solidFill>
                  <a:srgbClr val="323232"/>
                </a:solidFill>
                <a:latin typeface="Arial"/>
                <a:ea typeface="Arial"/>
                <a:cs typeface="Arial"/>
                <a:sym typeface="Arial"/>
              </a:rPr>
              <a:t>FOOTPRINT</a:t>
            </a:r>
            <a:endParaRPr sz="1800" b="0" i="0" u="none" strike="noStrike" cap="none">
              <a:solidFill>
                <a:srgbClr val="323232"/>
              </a:solidFill>
              <a:latin typeface="Arial"/>
              <a:ea typeface="Arial"/>
              <a:cs typeface="Arial"/>
              <a:sym typeface="Arial"/>
            </a:endParaRPr>
          </a:p>
        </p:txBody>
      </p:sp>
      <p:sp>
        <p:nvSpPr>
          <p:cNvPr id="72" name="Google Shape;72;p41"/>
          <p:cNvSpPr txBox="1">
            <a:spLocks noGrp="1"/>
          </p:cNvSpPr>
          <p:nvPr>
            <p:ph type="body" idx="1"/>
          </p:nvPr>
        </p:nvSpPr>
        <p:spPr>
          <a:xfrm>
            <a:off x="10423525" y="1524000"/>
            <a:ext cx="13198475" cy="106680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73" name="Google Shape;73;p41" descr="Blue text on a black background&#10;&#10;AI-generated content may be incorrect."/>
          <p:cNvPicPr preferRelativeResize="0"/>
          <p:nvPr/>
        </p:nvPicPr>
        <p:blipFill rotWithShape="1">
          <a:blip r:embed="rId2">
            <a:alphaModFix/>
          </a:blip>
          <a:srcRect/>
          <a:stretch/>
        </p:blipFill>
        <p:spPr>
          <a:xfrm>
            <a:off x="762000" y="12469466"/>
            <a:ext cx="2171700" cy="484534"/>
          </a:xfrm>
          <a:prstGeom prst="rect">
            <a:avLst/>
          </a:prstGeom>
          <a:noFill/>
          <a:ln>
            <a:noFill/>
          </a:ln>
        </p:spPr>
      </p:pic>
      <p:pic>
        <p:nvPicPr>
          <p:cNvPr id="74" name="Google Shape;74;p41" descr="A black and white logo&#10;&#10;AI-generated content may be incorrect."/>
          <p:cNvPicPr preferRelativeResize="0"/>
          <p:nvPr/>
        </p:nvPicPr>
        <p:blipFill rotWithShape="1">
          <a:blip r:embed="rId3">
            <a:alphaModFix/>
          </a:blip>
          <a:srcRect/>
          <a:stretch/>
        </p:blipFill>
        <p:spPr>
          <a:xfrm>
            <a:off x="21606569" y="12481199"/>
            <a:ext cx="2015431" cy="48463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Full-Slide Picture">
  <p:cSld name="Full-Slide Picture">
    <p:spTree>
      <p:nvGrpSpPr>
        <p:cNvPr id="1" name="Shape 75"/>
        <p:cNvGrpSpPr/>
        <p:nvPr/>
      </p:nvGrpSpPr>
      <p:grpSpPr>
        <a:xfrm>
          <a:off x="0" y="0"/>
          <a:ext cx="0" cy="0"/>
          <a:chOff x="0" y="0"/>
          <a:chExt cx="0" cy="0"/>
        </a:xfrm>
      </p:grpSpPr>
      <p:sp>
        <p:nvSpPr>
          <p:cNvPr id="76" name="Google Shape;76;p42"/>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S" sz="1800" b="0" i="0" u="none" strike="noStrike" cap="none">
                <a:solidFill>
                  <a:srgbClr val="323232"/>
                </a:solidFill>
                <a:latin typeface="Arial"/>
                <a:ea typeface="Arial"/>
                <a:cs typeface="Arial"/>
                <a:sym typeface="Arial"/>
              </a:rPr>
              <a:t>FOOTPRINT</a:t>
            </a:r>
            <a:endParaRPr sz="1800" b="0" i="0" u="none" strike="noStrike" cap="none">
              <a:solidFill>
                <a:srgbClr val="323232"/>
              </a:solidFill>
              <a:latin typeface="Arial"/>
              <a:ea typeface="Arial"/>
              <a:cs typeface="Arial"/>
              <a:sym typeface="Arial"/>
            </a:endParaRPr>
          </a:p>
        </p:txBody>
      </p:sp>
      <p:pic>
        <p:nvPicPr>
          <p:cNvPr id="77" name="Google Shape;77;p42"/>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78" name="Google Shape;78;p42"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
        <p:nvSpPr>
          <p:cNvPr id="79" name="Google Shape;79;p42"/>
          <p:cNvSpPr>
            <a:spLocks noGrp="1"/>
          </p:cNvSpPr>
          <p:nvPr>
            <p:ph type="pic" idx="2"/>
          </p:nvPr>
        </p:nvSpPr>
        <p:spPr>
          <a:xfrm>
            <a:off x="0" y="0"/>
            <a:ext cx="24384000" cy="13716000"/>
          </a:xfrm>
          <a:prstGeom prst="rect">
            <a:avLst/>
          </a:prstGeom>
          <a:noFill/>
          <a:ln>
            <a:noFill/>
          </a:ln>
        </p:spPr>
      </p:sp>
      <p:sp>
        <p:nvSpPr>
          <p:cNvPr id="80" name="Google Shape;80;p42"/>
          <p:cNvSpPr/>
          <p:nvPr/>
        </p:nvSpPr>
        <p:spPr>
          <a:xfrm>
            <a:off x="0" y="7886700"/>
            <a:ext cx="13982700" cy="4305300"/>
          </a:xfrm>
          <a:prstGeom prst="rect">
            <a:avLst/>
          </a:prstGeom>
          <a:solidFill>
            <a:schemeClr val="lt1">
              <a:alpha val="20000"/>
            </a:schemeClr>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s-ES" sz="3600" b="0" i="0" u="none" strike="noStrike" cap="none">
                <a:solidFill>
                  <a:schemeClr val="lt1"/>
                </a:solidFill>
                <a:latin typeface="Arial"/>
                <a:ea typeface="Arial"/>
                <a:cs typeface="Arial"/>
                <a:sym typeface="Arial"/>
              </a:rPr>
              <a:t>v</a:t>
            </a:r>
            <a:endParaRPr sz="3600" b="0" i="0" u="none" strike="noStrike" cap="none">
              <a:solidFill>
                <a:schemeClr val="lt1"/>
              </a:solidFill>
              <a:latin typeface="Arial"/>
              <a:ea typeface="Arial"/>
              <a:cs typeface="Arial"/>
              <a:sym typeface="Arial"/>
            </a:endParaRPr>
          </a:p>
        </p:txBody>
      </p:sp>
      <p:sp>
        <p:nvSpPr>
          <p:cNvPr id="81" name="Google Shape;81;p42"/>
          <p:cNvSpPr txBox="1">
            <a:spLocks noGrp="1"/>
          </p:cNvSpPr>
          <p:nvPr>
            <p:ph type="body" idx="1"/>
          </p:nvPr>
        </p:nvSpPr>
        <p:spPr>
          <a:xfrm>
            <a:off x="762000" y="8355744"/>
            <a:ext cx="9331320" cy="3340955"/>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Shape 9"/>
        <p:cNvGrpSpPr/>
        <p:nvPr/>
      </p:nvGrpSpPr>
      <p:grpSpPr>
        <a:xfrm>
          <a:off x="0" y="0"/>
          <a:ext cx="0" cy="0"/>
          <a:chOff x="0" y="0"/>
          <a:chExt cx="0" cy="0"/>
        </a:xfrm>
      </p:grpSpPr>
      <p:sp>
        <p:nvSpPr>
          <p:cNvPr id="10" name="Google Shape;10;p30"/>
          <p:cNvSpPr txBox="1">
            <a:spLocks noGrp="1"/>
          </p:cNvSpPr>
          <p:nvPr>
            <p:ph type="title"/>
          </p:nvPr>
        </p:nvSpPr>
        <p:spPr>
          <a:xfrm>
            <a:off x="761999" y="1524000"/>
            <a:ext cx="15128875" cy="44846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rgbClr val="323232"/>
              </a:buClr>
              <a:buSzPts val="8000"/>
              <a:buFont typeface="Arial"/>
              <a:buNone/>
              <a:defRPr sz="8000" b="0" i="0" u="none" strike="noStrike" cap="none">
                <a:solidFill>
                  <a:srgbClr val="32323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0"/>
          <p:cNvSpPr txBox="1">
            <a:spLocks noGrp="1"/>
          </p:cNvSpPr>
          <p:nvPr>
            <p:ph type="body" idx="1"/>
          </p:nvPr>
        </p:nvSpPr>
        <p:spPr>
          <a:xfrm>
            <a:off x="755650" y="6858000"/>
            <a:ext cx="15135225" cy="4838700"/>
          </a:xfrm>
          <a:prstGeom prst="rect">
            <a:avLst/>
          </a:prstGeom>
          <a:noFill/>
          <a:ln>
            <a:noFill/>
          </a:ln>
        </p:spPr>
        <p:txBody>
          <a:bodyPr spcFirstLastPara="1" wrap="square" lIns="0" tIns="0" rIns="0" bIns="0" anchor="t" anchorCtr="0">
            <a:normAutofit/>
          </a:bodyPr>
          <a:lstStyle>
            <a:lvl1pPr marL="457200" marR="0" lvl="0" indent="-58420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app=desktop&amp;v=NUmqnESs4do&amp;t=1s"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
          <p:cNvSpPr txBox="1">
            <a:spLocks noGrp="1"/>
          </p:cNvSpPr>
          <p:nvPr>
            <p:ph type="title"/>
          </p:nvPr>
        </p:nvSpPr>
        <p:spPr>
          <a:xfrm>
            <a:off x="762000" y="5657851"/>
            <a:ext cx="16395031" cy="377189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s-ES" b="1" dirty="0"/>
              <a:t>7. </a:t>
            </a:r>
            <a:r>
              <a:rPr lang="es-ES" b="1" dirty="0" err="1"/>
              <a:t>Certificação</a:t>
            </a:r>
            <a:r>
              <a:rPr lang="es-ES" b="1" dirty="0"/>
              <a:t> e Normas Ecológicas </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s-ES" sz="11600" b="1" dirty="0"/>
              <a:t>1.</a:t>
            </a:r>
            <a:r>
              <a:rPr lang="es-ES" dirty="0"/>
              <a:t> </a:t>
            </a:r>
            <a:r>
              <a:rPr lang="es-ES" b="1" dirty="0" err="1"/>
              <a:t>Introdução</a:t>
            </a:r>
            <a:r>
              <a:rPr lang="es-ES" b="1" dirty="0"/>
              <a:t> </a:t>
            </a:r>
            <a:r>
              <a:rPr lang="es-ES" b="1" dirty="0" err="1"/>
              <a:t>ao</a:t>
            </a:r>
            <a:r>
              <a:rPr lang="es-ES" b="1" dirty="0"/>
              <a:t> módulo</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6"/>
        <p:cNvGrpSpPr/>
        <p:nvPr/>
      </p:nvGrpSpPr>
      <p:grpSpPr>
        <a:xfrm>
          <a:off x="0" y="0"/>
          <a:ext cx="0" cy="0"/>
          <a:chOff x="0" y="0"/>
          <a:chExt cx="0" cy="0"/>
        </a:xfrm>
      </p:grpSpPr>
      <p:sp>
        <p:nvSpPr>
          <p:cNvPr id="97" name="Google Shape;97;g38a13c8fae0_0_0"/>
          <p:cNvSpPr txBox="1">
            <a:spLocks noGrp="1"/>
          </p:cNvSpPr>
          <p:nvPr>
            <p:ph type="title"/>
          </p:nvPr>
        </p:nvSpPr>
        <p:spPr>
          <a:xfrm>
            <a:off x="761999" y="1524000"/>
            <a:ext cx="22860000" cy="20217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SzPts val="8000"/>
              <a:buNone/>
            </a:pPr>
            <a:r>
              <a:rPr lang="es-ES" sz="6700" b="1" dirty="0"/>
              <a:t>1.1 </a:t>
            </a:r>
            <a:r>
              <a:rPr lang="es-ES" sz="6700" b="1" dirty="0" err="1"/>
              <a:t>Atividade</a:t>
            </a:r>
            <a:r>
              <a:rPr lang="es-ES" sz="6700" b="1" dirty="0"/>
              <a:t> </a:t>
            </a:r>
            <a:r>
              <a:rPr lang="es-ES" sz="6700" b="1" dirty="0" err="1"/>
              <a:t>introdutória</a:t>
            </a:r>
            <a:r>
              <a:rPr lang="es-ES" sz="6700" b="1" dirty="0"/>
              <a:t> de </a:t>
            </a:r>
            <a:r>
              <a:rPr lang="es-ES" sz="6700" b="1" dirty="0" err="1"/>
              <a:t>brainstorming</a:t>
            </a:r>
            <a:r>
              <a:rPr lang="es-ES" sz="6700" b="1" dirty="0"/>
              <a:t> </a:t>
            </a:r>
            <a:endParaRPr sz="6700" b="1" dirty="0"/>
          </a:p>
        </p:txBody>
      </p:sp>
      <p:sp>
        <p:nvSpPr>
          <p:cNvPr id="98" name="Google Shape;98;g38a13c8fae0_0_0"/>
          <p:cNvSpPr txBox="1">
            <a:spLocks noGrp="1"/>
          </p:cNvSpPr>
          <p:nvPr>
            <p:ph type="body" idx="1"/>
          </p:nvPr>
        </p:nvSpPr>
        <p:spPr>
          <a:xfrm>
            <a:off x="1893100" y="3545700"/>
            <a:ext cx="13997700" cy="7258200"/>
          </a:xfrm>
          <a:prstGeom prst="rect">
            <a:avLst/>
          </a:prstGeom>
          <a:noFill/>
          <a:ln>
            <a:noFill/>
          </a:ln>
        </p:spPr>
        <p:txBody>
          <a:bodyPr spcFirstLastPara="1" wrap="square" lIns="0" tIns="0" rIns="0" bIns="0" anchor="t" anchorCtr="0">
            <a:normAutofit/>
          </a:bodyPr>
          <a:lstStyle/>
          <a:p>
            <a:pPr marL="0" indent="0">
              <a:lnSpc>
                <a:spcPct val="150000"/>
              </a:lnSpc>
            </a:pPr>
            <a:r>
              <a:rPr lang="pt-PT" sz="5300" b="1" dirty="0"/>
              <a:t>Vamos discutir isto juntos!</a:t>
            </a:r>
          </a:p>
          <a:p>
            <a:pPr marL="0" indent="0">
              <a:lnSpc>
                <a:spcPct val="150000"/>
              </a:lnSpc>
            </a:pPr>
            <a:endParaRPr lang="pt-PT" sz="2400" b="1" dirty="0"/>
          </a:p>
          <a:p>
            <a:pPr marL="457200" lvl="0" indent="-457200" algn="l" rtl="0">
              <a:lnSpc>
                <a:spcPct val="100000"/>
              </a:lnSpc>
              <a:spcBef>
                <a:spcPts val="2000"/>
              </a:spcBef>
              <a:spcAft>
                <a:spcPts val="0"/>
              </a:spcAft>
              <a:buSzPts val="5300"/>
              <a:buAutoNum type="arabicPeriod"/>
            </a:pPr>
            <a:r>
              <a:rPr lang="pt-PT" sz="5300" dirty="0"/>
              <a:t>Conhece alguma certificação ecológica utilizada no setor do turismo?</a:t>
            </a:r>
          </a:p>
          <a:p>
            <a:pPr marL="457200" lvl="0" indent="-457200" algn="l" rtl="0">
              <a:lnSpc>
                <a:spcPct val="100000"/>
              </a:lnSpc>
              <a:spcBef>
                <a:spcPts val="2000"/>
              </a:spcBef>
              <a:spcAft>
                <a:spcPts val="0"/>
              </a:spcAft>
              <a:buSzPts val="5300"/>
              <a:buAutoNum type="arabicPeriod"/>
            </a:pPr>
            <a:r>
              <a:rPr lang="pt-PT" sz="5300" dirty="0"/>
              <a:t> Que benefícios acha que uma empresa obtém ao possuir uma certificação ecológica?</a:t>
            </a:r>
          </a:p>
        </p:txBody>
      </p:sp>
      <p:pic>
        <p:nvPicPr>
          <p:cNvPr id="99" name="Google Shape;99;g38a13c8fae0_0_0"/>
          <p:cNvPicPr preferRelativeResize="0"/>
          <p:nvPr/>
        </p:nvPicPr>
        <p:blipFill rotWithShape="1">
          <a:blip r:embed="rId3">
            <a:alphaModFix/>
          </a:blip>
          <a:srcRect/>
          <a:stretch/>
        </p:blipFill>
        <p:spPr>
          <a:xfrm>
            <a:off x="16736162" y="4274601"/>
            <a:ext cx="6040575" cy="5166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4"/>
        <p:cNvGrpSpPr/>
        <p:nvPr/>
      </p:nvGrpSpPr>
      <p:grpSpPr>
        <a:xfrm>
          <a:off x="0" y="0"/>
          <a:ext cx="0" cy="0"/>
          <a:chOff x="0" y="0"/>
          <a:chExt cx="0" cy="0"/>
        </a:xfrm>
      </p:grpSpPr>
      <p:sp>
        <p:nvSpPr>
          <p:cNvPr id="105" name="Google Shape;105;g38a13c8fae0_0_10"/>
          <p:cNvSpPr txBox="1">
            <a:spLocks noGrp="1"/>
          </p:cNvSpPr>
          <p:nvPr>
            <p:ph type="title"/>
          </p:nvPr>
        </p:nvSpPr>
        <p:spPr>
          <a:xfrm>
            <a:off x="761999" y="1524000"/>
            <a:ext cx="22860000" cy="1027814"/>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SzPts val="8000"/>
              <a:buNone/>
            </a:pPr>
            <a:r>
              <a:rPr lang="es-ES" sz="6700" b="1" dirty="0"/>
              <a:t>1.2 Vídeo </a:t>
            </a:r>
            <a:endParaRPr sz="6700" b="1" dirty="0"/>
          </a:p>
        </p:txBody>
      </p:sp>
      <p:pic>
        <p:nvPicPr>
          <p:cNvPr id="106" name="Google Shape;106;g38a13c8fae0_0_10">
            <a:hlinkClick r:id="rId3"/>
          </p:cNvPr>
          <p:cNvPicPr preferRelativeResize="0"/>
          <p:nvPr/>
        </p:nvPicPr>
        <p:blipFill rotWithShape="1">
          <a:blip r:embed="rId4">
            <a:alphaModFix/>
          </a:blip>
          <a:srcRect/>
          <a:stretch/>
        </p:blipFill>
        <p:spPr>
          <a:xfrm>
            <a:off x="5780805" y="3330315"/>
            <a:ext cx="11991111" cy="6156219"/>
          </a:xfrm>
          <a:prstGeom prst="rect">
            <a:avLst/>
          </a:prstGeom>
          <a:noFill/>
          <a:ln>
            <a:noFill/>
          </a:ln>
        </p:spPr>
      </p:pic>
      <p:sp>
        <p:nvSpPr>
          <p:cNvPr id="107" name="Google Shape;107;g38a13c8fae0_0_10"/>
          <p:cNvSpPr txBox="1">
            <a:spLocks noGrp="1"/>
          </p:cNvSpPr>
          <p:nvPr>
            <p:ph type="body" idx="1"/>
          </p:nvPr>
        </p:nvSpPr>
        <p:spPr>
          <a:xfrm>
            <a:off x="2789273" y="2416612"/>
            <a:ext cx="18805452" cy="801164"/>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2000"/>
              </a:spcBef>
              <a:spcAft>
                <a:spcPts val="2000"/>
              </a:spcAft>
              <a:buSzPts val="5600"/>
              <a:buNone/>
            </a:pPr>
            <a:r>
              <a:rPr lang="es-ES" sz="2800" b="1" dirty="0"/>
              <a:t>Vídeo </a:t>
            </a:r>
            <a:r>
              <a:rPr lang="es-ES" sz="2800" b="1" dirty="0" err="1"/>
              <a:t>introdutório</a:t>
            </a:r>
            <a:r>
              <a:rPr lang="es-ES" sz="2800" b="1" dirty="0"/>
              <a:t> </a:t>
            </a:r>
            <a:r>
              <a:rPr lang="es-ES" sz="2800" dirty="0"/>
              <a:t>- </a:t>
            </a:r>
            <a:r>
              <a:rPr lang="pt-PT" sz="2800" i="1" dirty="0"/>
              <a:t>O que significam as certificações de alojamento sustentável para as viagens na Europa</a:t>
            </a:r>
            <a:r>
              <a:rPr lang="es-ES" sz="2800" i="1" dirty="0"/>
              <a:t>?</a:t>
            </a:r>
            <a:endParaRPr sz="2800" i="1" dirty="0"/>
          </a:p>
        </p:txBody>
      </p:sp>
      <p:sp>
        <p:nvSpPr>
          <p:cNvPr id="108" name="Google Shape;108;g38a13c8fae0_0_10"/>
          <p:cNvSpPr txBox="1"/>
          <p:nvPr/>
        </p:nvSpPr>
        <p:spPr>
          <a:xfrm>
            <a:off x="5645725" y="9599073"/>
            <a:ext cx="12261272" cy="345191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2000"/>
              </a:spcBef>
              <a:spcAft>
                <a:spcPts val="0"/>
              </a:spcAft>
              <a:buClr>
                <a:srgbClr val="323232"/>
              </a:buClr>
              <a:buSzPts val="5600"/>
              <a:buFont typeface="Arial"/>
              <a:buNone/>
            </a:pPr>
            <a:r>
              <a:rPr lang="pt-PT" sz="3200" b="1" i="0" u="none" strike="noStrike" cap="none" dirty="0">
                <a:solidFill>
                  <a:srgbClr val="323232"/>
                </a:solidFill>
                <a:latin typeface="Arial"/>
                <a:ea typeface="Arial"/>
                <a:cs typeface="Arial"/>
                <a:sym typeface="Arial"/>
              </a:rPr>
              <a:t>Veja o vídeo e responda às perguntas: </a:t>
            </a:r>
          </a:p>
          <a:p>
            <a:pPr marL="457200" marR="0" lvl="0" indent="-457200" algn="l" rtl="0">
              <a:lnSpc>
                <a:spcPct val="100000"/>
              </a:lnSpc>
              <a:spcBef>
                <a:spcPts val="2000"/>
              </a:spcBef>
              <a:spcAft>
                <a:spcPts val="0"/>
              </a:spcAft>
              <a:buClr>
                <a:srgbClr val="323232"/>
              </a:buClr>
              <a:buSzPts val="5600"/>
              <a:buFont typeface="Arial" panose="020B0604020202020204" pitchFamily="34" charset="0"/>
              <a:buChar char="•"/>
            </a:pPr>
            <a:r>
              <a:rPr lang="pt-PT" sz="3200" i="0" u="none" strike="noStrike" cap="none" dirty="0">
                <a:solidFill>
                  <a:srgbClr val="323232"/>
                </a:solidFill>
                <a:latin typeface="Arial"/>
                <a:ea typeface="Arial"/>
                <a:cs typeface="Arial"/>
                <a:sym typeface="Arial"/>
              </a:rPr>
              <a:t>Que certificações foram mencionadas? </a:t>
            </a:r>
          </a:p>
          <a:p>
            <a:pPr marL="457200" marR="0" lvl="0" indent="-457200" algn="l" rtl="0">
              <a:lnSpc>
                <a:spcPct val="100000"/>
              </a:lnSpc>
              <a:spcBef>
                <a:spcPts val="2000"/>
              </a:spcBef>
              <a:spcAft>
                <a:spcPts val="0"/>
              </a:spcAft>
              <a:buClr>
                <a:srgbClr val="323232"/>
              </a:buClr>
              <a:buSzPts val="5600"/>
              <a:buFont typeface="Arial" panose="020B0604020202020204" pitchFamily="34" charset="0"/>
              <a:buChar char="•"/>
            </a:pPr>
            <a:r>
              <a:rPr lang="pt-PT" sz="3200" i="0" u="none" strike="noStrike" cap="none" dirty="0">
                <a:solidFill>
                  <a:srgbClr val="323232"/>
                </a:solidFill>
                <a:latin typeface="Arial"/>
                <a:ea typeface="Arial"/>
                <a:cs typeface="Arial"/>
                <a:sym typeface="Arial"/>
              </a:rPr>
              <a:t>Que vantagens e desafios foram apresentados? </a:t>
            </a:r>
            <a:endParaRPr lang="pt-PT" sz="3200" i="1" u="none" strike="noStrike" cap="none" dirty="0">
              <a:solidFill>
                <a:srgbClr val="323232"/>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3"/>
          <p:cNvSpPr txBox="1">
            <a:spLocks noGrp="1"/>
          </p:cNvSpPr>
          <p:nvPr>
            <p:ph type="body" idx="1"/>
          </p:nvPr>
        </p:nvSpPr>
        <p:spPr>
          <a:xfrm>
            <a:off x="1411299" y="3122438"/>
            <a:ext cx="21561300" cy="9633900"/>
          </a:xfrm>
          <a:prstGeom prst="rect">
            <a:avLst/>
          </a:prstGeom>
          <a:noFill/>
          <a:ln>
            <a:noFill/>
          </a:ln>
        </p:spPr>
        <p:txBody>
          <a:bodyPr spcFirstLastPara="1" wrap="square" lIns="0" tIns="118850" rIns="0" bIns="0" anchor="t" anchorCtr="0">
            <a:normAutofit/>
          </a:bodyPr>
          <a:lstStyle/>
          <a:p>
            <a:pPr marL="0" lvl="0" indent="0" algn="ctr" rtl="0">
              <a:lnSpc>
                <a:spcPct val="130000"/>
              </a:lnSpc>
              <a:spcBef>
                <a:spcPts val="0"/>
              </a:spcBef>
              <a:spcAft>
                <a:spcPts val="0"/>
              </a:spcAft>
              <a:buClr>
                <a:srgbClr val="323232"/>
              </a:buClr>
              <a:buSzPts val="5600"/>
              <a:buNone/>
            </a:pPr>
            <a:r>
              <a:rPr lang="es-ES" sz="5800" i="1" baseline="30000" dirty="0"/>
              <a:t>“</a:t>
            </a:r>
            <a:r>
              <a:rPr lang="pt-PT" sz="6600" i="1" baseline="30000" dirty="0"/>
              <a:t>As certificações constituem uma prova independente de sustentabilidade.</a:t>
            </a:r>
          </a:p>
          <a:p>
            <a:pPr marL="0" lvl="0" indent="0" algn="ctr" rtl="0">
              <a:lnSpc>
                <a:spcPct val="130000"/>
              </a:lnSpc>
              <a:spcBef>
                <a:spcPts val="0"/>
              </a:spcBef>
              <a:spcAft>
                <a:spcPts val="0"/>
              </a:spcAft>
              <a:buClr>
                <a:srgbClr val="323232"/>
              </a:buClr>
              <a:buSzPts val="5600"/>
              <a:buNone/>
            </a:pPr>
            <a:r>
              <a:rPr lang="pt-PT" sz="6600" i="1" baseline="30000" dirty="0"/>
              <a:t>Geram confiança e abrem as portas a mercados ecologicamente conscientes</a:t>
            </a:r>
            <a:r>
              <a:rPr lang="es-ES" sz="6600" i="1" baseline="30000" dirty="0"/>
              <a:t>”</a:t>
            </a:r>
            <a:endParaRPr sz="6600" i="1" baseline="30000" dirty="0"/>
          </a:p>
          <a:p>
            <a:pPr marL="0" lvl="0" indent="0" algn="just" rtl="0">
              <a:lnSpc>
                <a:spcPct val="130000"/>
              </a:lnSpc>
              <a:spcBef>
                <a:spcPts val="0"/>
              </a:spcBef>
              <a:spcAft>
                <a:spcPts val="0"/>
              </a:spcAft>
              <a:buClr>
                <a:srgbClr val="323232"/>
              </a:buClr>
              <a:buSzPts val="5600"/>
              <a:buNone/>
            </a:pPr>
            <a:endParaRPr lang="es-ES" sz="4300" dirty="0"/>
          </a:p>
          <a:p>
            <a:pPr marL="0" lvl="0" indent="0" algn="just" rtl="0">
              <a:lnSpc>
                <a:spcPct val="130000"/>
              </a:lnSpc>
              <a:spcBef>
                <a:spcPts val="0"/>
              </a:spcBef>
              <a:spcAft>
                <a:spcPts val="0"/>
              </a:spcAft>
              <a:buClr>
                <a:srgbClr val="323232"/>
              </a:buClr>
              <a:buSzPts val="5600"/>
              <a:buNone/>
            </a:pPr>
            <a:r>
              <a:rPr lang="pt-PT" sz="4300" dirty="0"/>
              <a:t>O setor do turismo está sob uma pressão crescente para demonstrar a sua sustentabilidade. As certificações ecológicas fornecem provas estruturadas e independentes do compromisso ambiental — um fator cada vez mais crucial para os viajantes, as entidades reguladoras e os parceiros. Este módulo apresenta os principais rótulos ecológicos (por exemplo, Rótulo Ecológico da UE, Green </a:t>
            </a:r>
            <a:r>
              <a:rPr lang="pt-PT" sz="4300" dirty="0" err="1"/>
              <a:t>Key</a:t>
            </a:r>
            <a:r>
              <a:rPr lang="pt-PT" sz="4300" dirty="0"/>
              <a:t>, </a:t>
            </a:r>
            <a:r>
              <a:rPr lang="pt-PT" sz="4300" dirty="0" err="1"/>
              <a:t>Biosphere</a:t>
            </a:r>
            <a:r>
              <a:rPr lang="pt-PT" sz="4300" dirty="0"/>
              <a:t>) e sistemas de gestão (ISO 14001, EMAS), descrevendo os seus benefícios e desafios para as PME do setor do turismo.</a:t>
            </a:r>
          </a:p>
        </p:txBody>
      </p:sp>
      <p:sp>
        <p:nvSpPr>
          <p:cNvPr id="114" name="Google Shape;114;p3"/>
          <p:cNvSpPr txBox="1">
            <a:spLocks noGrp="1"/>
          </p:cNvSpPr>
          <p:nvPr>
            <p:ph type="title"/>
          </p:nvPr>
        </p:nvSpPr>
        <p:spPr>
          <a:xfrm>
            <a:off x="762000" y="1524000"/>
            <a:ext cx="22860000" cy="10341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4800"/>
              <a:buFont typeface="Arial"/>
              <a:buNone/>
            </a:pPr>
            <a:r>
              <a:rPr lang="es-ES" sz="6400" b="1"/>
              <a:t>1.3 Introduction </a:t>
            </a:r>
            <a:endParaRPr sz="6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5"/>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s-ES" sz="11600" b="1" dirty="0"/>
              <a:t>2.</a:t>
            </a:r>
            <a:r>
              <a:rPr lang="es-ES" dirty="0"/>
              <a:t> </a:t>
            </a:r>
            <a:r>
              <a:rPr lang="es-ES" sz="11600" b="1" dirty="0" err="1"/>
              <a:t>Certificações</a:t>
            </a:r>
            <a:r>
              <a:rPr lang="es-ES" sz="11600" b="1" dirty="0"/>
              <a:t> ecológicas</a:t>
            </a:r>
            <a:endParaRPr sz="116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6"/>
          <p:cNvSpPr/>
          <p:nvPr/>
        </p:nvSpPr>
        <p:spPr>
          <a:xfrm>
            <a:off x="2694000" y="1881425"/>
            <a:ext cx="8848800" cy="3401775"/>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pt-PT" sz="3600" b="0" i="0" u="none" strike="noStrike" cap="none" dirty="0">
                <a:solidFill>
                  <a:schemeClr val="dk1"/>
                </a:solidFill>
                <a:latin typeface="Arial"/>
                <a:ea typeface="Arial"/>
                <a:cs typeface="Arial"/>
                <a:sym typeface="Arial"/>
              </a:rPr>
              <a:t>Uma </a:t>
            </a:r>
            <a:r>
              <a:rPr lang="pt-PT" sz="3600" b="1" i="0" u="none" strike="noStrike" cap="none" dirty="0">
                <a:solidFill>
                  <a:schemeClr val="dk1"/>
                </a:solidFill>
                <a:latin typeface="Arial"/>
                <a:ea typeface="Arial"/>
                <a:cs typeface="Arial"/>
                <a:sym typeface="Arial"/>
              </a:rPr>
              <a:t>certificação</a:t>
            </a:r>
            <a:r>
              <a:rPr lang="pt-PT" sz="3600" b="0" i="0" u="none" strike="noStrike" cap="none" dirty="0">
                <a:solidFill>
                  <a:schemeClr val="dk1"/>
                </a:solidFill>
                <a:latin typeface="Arial"/>
                <a:ea typeface="Arial"/>
                <a:cs typeface="Arial"/>
                <a:sym typeface="Arial"/>
              </a:rPr>
              <a:t> é uma ferramenta utilizada para garantir que uma empresa, um produto ou uma atividade cumpre normas ou diretrizes específicas. </a:t>
            </a:r>
            <a:endParaRPr sz="3600" b="0" i="0" u="none" strike="noStrike" cap="none" dirty="0">
              <a:solidFill>
                <a:schemeClr val="dk1"/>
              </a:solidFill>
              <a:latin typeface="Arial"/>
              <a:ea typeface="Arial"/>
              <a:cs typeface="Arial"/>
              <a:sym typeface="Arial"/>
            </a:endParaRPr>
          </a:p>
        </p:txBody>
      </p:sp>
      <p:sp>
        <p:nvSpPr>
          <p:cNvPr id="126" name="Google Shape;126;p6"/>
          <p:cNvSpPr/>
          <p:nvPr/>
        </p:nvSpPr>
        <p:spPr>
          <a:xfrm>
            <a:off x="11764500" y="1881100"/>
            <a:ext cx="8713200" cy="3401775"/>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pt-PT" sz="3600" b="0" i="0" u="none" strike="noStrike" cap="none" dirty="0">
                <a:solidFill>
                  <a:schemeClr val="dk1"/>
                </a:solidFill>
                <a:latin typeface="Arial"/>
                <a:ea typeface="Arial"/>
                <a:cs typeface="Arial"/>
                <a:sym typeface="Arial"/>
              </a:rPr>
              <a:t>No </a:t>
            </a:r>
            <a:r>
              <a:rPr lang="pt-PT" sz="3600" b="1" i="0" u="none" strike="noStrike" cap="none" dirty="0">
                <a:solidFill>
                  <a:schemeClr val="dk1"/>
                </a:solidFill>
                <a:latin typeface="Arial"/>
                <a:ea typeface="Arial"/>
                <a:cs typeface="Arial"/>
                <a:sym typeface="Arial"/>
              </a:rPr>
              <a:t>setor do turismo</a:t>
            </a:r>
            <a:r>
              <a:rPr lang="pt-PT" sz="3600" b="0" i="0" u="none" strike="noStrike" cap="none" dirty="0">
                <a:solidFill>
                  <a:schemeClr val="dk1"/>
                </a:solidFill>
                <a:latin typeface="Arial"/>
                <a:ea typeface="Arial"/>
                <a:cs typeface="Arial"/>
                <a:sym typeface="Arial"/>
              </a:rPr>
              <a:t>, as certificações são frequentemente utilizadas para avaliar a qualidade e a segurança dos serviços, incluindo o alojamento, a satisfação dos clientes e as práticas operacionais. </a:t>
            </a:r>
            <a:endParaRPr sz="3600" b="0" i="0" u="none" strike="noStrike" cap="none" dirty="0">
              <a:solidFill>
                <a:schemeClr val="dk1"/>
              </a:solidFill>
              <a:latin typeface="Arial"/>
              <a:ea typeface="Arial"/>
              <a:cs typeface="Arial"/>
              <a:sym typeface="Arial"/>
            </a:endParaRPr>
          </a:p>
        </p:txBody>
      </p:sp>
      <p:sp>
        <p:nvSpPr>
          <p:cNvPr id="127" name="Google Shape;127;p6"/>
          <p:cNvSpPr/>
          <p:nvPr/>
        </p:nvSpPr>
        <p:spPr>
          <a:xfrm>
            <a:off x="2449837" y="5775700"/>
            <a:ext cx="19902163" cy="6857459"/>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600"/>
              <a:buFont typeface="Arial"/>
              <a:buNone/>
            </a:pPr>
            <a:r>
              <a:rPr lang="pt-PT" sz="3600" b="0" i="0" u="none" strike="noStrike" cap="none" dirty="0">
                <a:solidFill>
                  <a:schemeClr val="dk1"/>
                </a:solidFill>
                <a:latin typeface="Arial"/>
                <a:ea typeface="Arial"/>
                <a:cs typeface="Arial"/>
                <a:sym typeface="Arial"/>
              </a:rPr>
              <a:t>De acordo com o PNUA e a OMC (2005), uma </a:t>
            </a:r>
            <a:r>
              <a:rPr lang="pt-PT" sz="3600" b="1" i="0" u="none" strike="noStrike" cap="none" dirty="0">
                <a:solidFill>
                  <a:schemeClr val="dk1"/>
                </a:solidFill>
                <a:latin typeface="Arial"/>
                <a:ea typeface="Arial"/>
                <a:cs typeface="Arial"/>
                <a:sym typeface="Arial"/>
              </a:rPr>
              <a:t>certificação ecológica </a:t>
            </a:r>
            <a:r>
              <a:rPr lang="pt-PT" sz="3600" b="0" i="0" u="none" strike="noStrike" cap="none" dirty="0">
                <a:solidFill>
                  <a:schemeClr val="dk1"/>
                </a:solidFill>
                <a:latin typeface="Arial"/>
                <a:ea typeface="Arial"/>
                <a:cs typeface="Arial"/>
                <a:sym typeface="Arial"/>
              </a:rPr>
              <a:t>baseia-se geralmente em:</a:t>
            </a:r>
            <a:endParaRPr sz="3600" b="0" i="0" u="none" strike="noStrike" cap="none" dirty="0">
              <a:solidFill>
                <a:schemeClr val="dk1"/>
              </a:solidFill>
              <a:latin typeface="Arial"/>
              <a:ea typeface="Arial"/>
              <a:cs typeface="Arial"/>
              <a:sym typeface="Arial"/>
            </a:endParaRPr>
          </a:p>
          <a:p>
            <a:pPr marL="742950" marR="0" lvl="0" indent="-742950" algn="l" rtl="0">
              <a:lnSpc>
                <a:spcPct val="100000"/>
              </a:lnSpc>
              <a:spcBef>
                <a:spcPts val="0"/>
              </a:spcBef>
              <a:spcAft>
                <a:spcPts val="0"/>
              </a:spcAft>
              <a:buClr>
                <a:schemeClr val="dk1"/>
              </a:buClr>
              <a:buSzPts val="3600"/>
              <a:buFont typeface="Arial"/>
              <a:buAutoNum type="arabicPeriod"/>
            </a:pPr>
            <a:r>
              <a:rPr lang="pt-PT" sz="3600" b="0" i="0" u="none" strike="noStrike" cap="none" dirty="0">
                <a:solidFill>
                  <a:schemeClr val="dk1"/>
                </a:solidFill>
                <a:latin typeface="Arial"/>
                <a:ea typeface="Arial"/>
                <a:cs typeface="Arial"/>
                <a:sym typeface="Arial"/>
              </a:rPr>
              <a:t>A participação voluntária das empresas</a:t>
            </a:r>
          </a:p>
          <a:p>
            <a:pPr marL="742950" marR="0" lvl="0" indent="-742950" algn="l" rtl="0">
              <a:lnSpc>
                <a:spcPct val="100000"/>
              </a:lnSpc>
              <a:spcBef>
                <a:spcPts val="0"/>
              </a:spcBef>
              <a:spcAft>
                <a:spcPts val="0"/>
              </a:spcAft>
              <a:buClr>
                <a:schemeClr val="dk1"/>
              </a:buClr>
              <a:buSzPts val="3600"/>
              <a:buFont typeface="Arial"/>
              <a:buAutoNum type="arabicPeriod"/>
            </a:pPr>
            <a:r>
              <a:rPr lang="pt-PT" sz="3600" b="0" i="0" u="none" strike="noStrike" cap="none" dirty="0">
                <a:solidFill>
                  <a:schemeClr val="dk1"/>
                </a:solidFill>
                <a:latin typeface="Arial"/>
                <a:ea typeface="Arial"/>
                <a:cs typeface="Arial"/>
                <a:sym typeface="Arial"/>
              </a:rPr>
              <a:t>Normas e critérios bem definidos</a:t>
            </a:r>
          </a:p>
          <a:p>
            <a:pPr marL="742950" marR="0" lvl="0" indent="-742950" algn="l" rtl="0">
              <a:lnSpc>
                <a:spcPct val="100000"/>
              </a:lnSpc>
              <a:spcBef>
                <a:spcPts val="0"/>
              </a:spcBef>
              <a:spcAft>
                <a:spcPts val="0"/>
              </a:spcAft>
              <a:buClr>
                <a:schemeClr val="dk1"/>
              </a:buClr>
              <a:buSzPts val="3600"/>
              <a:buFont typeface="Arial"/>
              <a:buAutoNum type="arabicPeriod"/>
            </a:pPr>
            <a:r>
              <a:rPr lang="pt-PT" sz="3600" b="0" i="0" u="none" strike="noStrike" cap="none" dirty="0">
                <a:solidFill>
                  <a:schemeClr val="dk1"/>
                </a:solidFill>
                <a:latin typeface="Arial"/>
                <a:ea typeface="Arial"/>
                <a:cs typeface="Arial"/>
                <a:sym typeface="Arial"/>
              </a:rPr>
              <a:t>Um processo de auditoria e avaliação</a:t>
            </a:r>
          </a:p>
          <a:p>
            <a:pPr marL="742950" marR="0" lvl="0" indent="-742950" algn="l" rtl="0">
              <a:lnSpc>
                <a:spcPct val="100000"/>
              </a:lnSpc>
              <a:spcBef>
                <a:spcPts val="0"/>
              </a:spcBef>
              <a:spcAft>
                <a:spcPts val="0"/>
              </a:spcAft>
              <a:buClr>
                <a:schemeClr val="dk1"/>
              </a:buClr>
              <a:buSzPts val="3600"/>
              <a:buFont typeface="Arial"/>
              <a:buAutoNum type="arabicPeriod"/>
            </a:pPr>
            <a:r>
              <a:rPr lang="pt-PT" sz="3600" b="0" i="0" u="none" strike="noStrike" cap="none" dirty="0">
                <a:solidFill>
                  <a:schemeClr val="dk1"/>
                </a:solidFill>
                <a:latin typeface="Arial"/>
                <a:ea typeface="Arial"/>
                <a:cs typeface="Arial"/>
                <a:sym typeface="Arial"/>
              </a:rPr>
              <a:t>Um reconhecimento através da atribuição de um selo ou logótipo às entidades que cumprem os requisitos</a:t>
            </a:r>
          </a:p>
          <a:p>
            <a:pPr marL="742950" marR="0" lvl="0" indent="-742950" algn="l" rtl="0">
              <a:lnSpc>
                <a:spcPct val="100000"/>
              </a:lnSpc>
              <a:spcBef>
                <a:spcPts val="0"/>
              </a:spcBef>
              <a:spcAft>
                <a:spcPts val="0"/>
              </a:spcAft>
              <a:buClr>
                <a:schemeClr val="dk1"/>
              </a:buClr>
              <a:buSzPts val="3600"/>
              <a:buFont typeface="Arial"/>
              <a:buAutoNum type="arabicPeriod"/>
            </a:pPr>
            <a:r>
              <a:rPr lang="pt-PT" sz="3600" b="0" i="0" u="none" strike="noStrike" cap="none" dirty="0">
                <a:solidFill>
                  <a:schemeClr val="dk1"/>
                </a:solidFill>
                <a:latin typeface="Arial"/>
                <a:ea typeface="Arial"/>
                <a:cs typeface="Arial"/>
                <a:sym typeface="Arial"/>
              </a:rPr>
              <a:t>Uma monitorização contínua para garantir a conformidade ao longo do tempo</a:t>
            </a:r>
            <a:r>
              <a:rPr lang="es-ES" sz="3600" b="0" i="0" u="none" strike="noStrike" cap="none" dirty="0">
                <a:solidFill>
                  <a:schemeClr val="dk1"/>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742950" marR="0" lvl="0" indent="-514350" algn="l" rtl="0">
              <a:lnSpc>
                <a:spcPct val="100000"/>
              </a:lnSpc>
              <a:spcBef>
                <a:spcPts val="0"/>
              </a:spcBef>
              <a:spcAft>
                <a:spcPts val="0"/>
              </a:spcAft>
              <a:buClr>
                <a:schemeClr val="dk1"/>
              </a:buClr>
              <a:buSzPts val="3600"/>
              <a:buFont typeface="Arial"/>
              <a:buNone/>
            </a:pPr>
            <a:endParaRPr sz="36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r>
              <a:rPr lang="pt-PT" sz="3600" b="0" i="0" u="none" strike="noStrike" cap="none" dirty="0">
                <a:solidFill>
                  <a:schemeClr val="dk1"/>
                </a:solidFill>
                <a:latin typeface="Arial"/>
                <a:ea typeface="Arial"/>
                <a:cs typeface="Arial"/>
                <a:sym typeface="Arial"/>
              </a:rPr>
              <a:t>As certificações ecológicas proporcionam um quadro estruturado e transparente que ajuda as empresas a reduzir o seu impacto ambiental e a adotar práticas mais responsáveis</a:t>
            </a:r>
            <a:r>
              <a:rPr lang="es-ES" sz="3600" b="0" i="0" u="none" strike="noStrike" cap="none" dirty="0">
                <a:solidFill>
                  <a:schemeClr val="dk1"/>
                </a:solidFill>
                <a:latin typeface="Arial"/>
                <a:ea typeface="Arial"/>
                <a:cs typeface="Arial"/>
                <a:sym typeface="Arial"/>
              </a:rPr>
              <a:t>.</a:t>
            </a:r>
            <a:endParaRPr sz="3600" b="0" i="0" u="none" strike="noStrike" cap="none" dirty="0">
              <a:solidFill>
                <a:schemeClr val="dk1"/>
              </a:solidFill>
              <a:latin typeface="Arial"/>
              <a:ea typeface="Arial"/>
              <a:cs typeface="Arial"/>
              <a:sym typeface="Arial"/>
            </a:endParaRPr>
          </a:p>
        </p:txBody>
      </p:sp>
      <p:sp>
        <p:nvSpPr>
          <p:cNvPr id="128" name="Google Shape;128;p6"/>
          <p:cNvSpPr txBox="1">
            <a:spLocks noGrp="1"/>
          </p:cNvSpPr>
          <p:nvPr>
            <p:ph type="title"/>
          </p:nvPr>
        </p:nvSpPr>
        <p:spPr>
          <a:xfrm>
            <a:off x="761999" y="1082841"/>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5200" b="1" dirty="0"/>
              <a:t>2. </a:t>
            </a:r>
            <a:r>
              <a:rPr lang="es-ES" sz="5200" b="1" dirty="0" err="1"/>
              <a:t>Certificações</a:t>
            </a:r>
            <a:r>
              <a:rPr lang="es-ES" sz="5200" b="1" dirty="0"/>
              <a:t> ecológicas</a:t>
            </a:r>
            <a:endParaRPr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7"/>
          <p:cNvSpPr txBox="1">
            <a:spLocks noGrp="1"/>
          </p:cNvSpPr>
          <p:nvPr>
            <p:ph type="title"/>
          </p:nvPr>
        </p:nvSpPr>
        <p:spPr>
          <a:xfrm>
            <a:off x="762001" y="5657851"/>
            <a:ext cx="15697199"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s-ES" sz="11600" b="1" dirty="0"/>
              <a:t>3.</a:t>
            </a:r>
            <a:r>
              <a:rPr lang="es-ES" dirty="0"/>
              <a:t> </a:t>
            </a:r>
            <a:r>
              <a:rPr lang="es-ES" b="1" dirty="0" err="1"/>
              <a:t>Principais</a:t>
            </a:r>
            <a:r>
              <a:rPr lang="es-ES" b="1" dirty="0"/>
              <a:t> sistemas de </a:t>
            </a:r>
            <a:r>
              <a:rPr lang="es-ES" b="1" dirty="0" err="1"/>
              <a:t>certificação</a:t>
            </a:r>
            <a:r>
              <a:rPr lang="es-ES" b="1" dirty="0"/>
              <a:t> </a:t>
            </a:r>
            <a:endParaRPr sz="116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8"/>
          <p:cNvSpPr/>
          <p:nvPr/>
        </p:nvSpPr>
        <p:spPr>
          <a:xfrm>
            <a:off x="1799244" y="2662700"/>
            <a:ext cx="14627871" cy="3272880"/>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3600"/>
              <a:buFont typeface="Arial"/>
              <a:buNone/>
            </a:pPr>
            <a:r>
              <a:rPr lang="pt-PT" sz="3600" b="0" i="0" u="none" strike="noStrike" cap="none" dirty="0">
                <a:solidFill>
                  <a:schemeClr val="dk1"/>
                </a:solidFill>
                <a:latin typeface="Arial"/>
                <a:ea typeface="Arial"/>
                <a:cs typeface="Arial"/>
                <a:sym typeface="Arial"/>
              </a:rPr>
              <a:t>O </a:t>
            </a:r>
            <a:r>
              <a:rPr lang="pt-PT" sz="3600" b="1" i="0" u="none" strike="noStrike" cap="none" dirty="0">
                <a:solidFill>
                  <a:schemeClr val="dk1"/>
                </a:solidFill>
                <a:latin typeface="Arial"/>
                <a:ea typeface="Arial"/>
                <a:cs typeface="Arial"/>
                <a:sym typeface="Arial"/>
              </a:rPr>
              <a:t>Conselho Global de Turismo Sustentável (GSTC</a:t>
            </a:r>
            <a:r>
              <a:rPr lang="pt-PT" sz="3600" b="0" i="0" u="none" strike="noStrike" cap="none" dirty="0">
                <a:solidFill>
                  <a:schemeClr val="dk1"/>
                </a:solidFill>
                <a:latin typeface="Arial"/>
                <a:ea typeface="Arial"/>
                <a:cs typeface="Arial"/>
                <a:sym typeface="Arial"/>
              </a:rPr>
              <a:t>) define critérios internacionais que servem de referência global para o turismo sustentável.</a:t>
            </a:r>
          </a:p>
          <a:p>
            <a:pPr marL="0" marR="0" lvl="0" indent="0" algn="just" rtl="0">
              <a:lnSpc>
                <a:spcPct val="100000"/>
              </a:lnSpc>
              <a:spcBef>
                <a:spcPts val="0"/>
              </a:spcBef>
              <a:spcAft>
                <a:spcPts val="0"/>
              </a:spcAft>
              <a:buClr>
                <a:srgbClr val="000000"/>
              </a:buClr>
              <a:buSzPts val="3600"/>
              <a:buFont typeface="Arial"/>
              <a:buNone/>
            </a:pPr>
            <a:endParaRPr lang="pt-PT" sz="36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3600"/>
              <a:buFont typeface="Arial"/>
              <a:buNone/>
            </a:pPr>
            <a:r>
              <a:rPr lang="pt-PT" sz="3600" b="0" i="0" u="none" strike="noStrike" cap="none" dirty="0">
                <a:solidFill>
                  <a:schemeClr val="dk1"/>
                </a:solidFill>
                <a:latin typeface="Arial"/>
                <a:ea typeface="Arial"/>
                <a:cs typeface="Arial"/>
                <a:sym typeface="Arial"/>
              </a:rPr>
              <a:t>As suas normas assentam em </a:t>
            </a:r>
            <a:r>
              <a:rPr lang="pt-PT" sz="3600" b="1" i="0" u="none" strike="noStrike" cap="none" dirty="0">
                <a:solidFill>
                  <a:schemeClr val="dk1"/>
                </a:solidFill>
                <a:latin typeface="Arial"/>
                <a:ea typeface="Arial"/>
                <a:cs typeface="Arial"/>
                <a:sym typeface="Arial"/>
              </a:rPr>
              <a:t>quatro pilares</a:t>
            </a:r>
            <a:r>
              <a:rPr lang="pt-PT" sz="3600" b="0" i="0" u="none" strike="noStrike" cap="none" dirty="0">
                <a:solidFill>
                  <a:schemeClr val="dk1"/>
                </a:solidFill>
                <a:latin typeface="Arial"/>
                <a:ea typeface="Arial"/>
                <a:cs typeface="Arial"/>
                <a:sym typeface="Arial"/>
              </a:rPr>
              <a:t>:</a:t>
            </a:r>
          </a:p>
        </p:txBody>
      </p:sp>
      <p:sp>
        <p:nvSpPr>
          <p:cNvPr id="140" name="Google Shape;140;p8"/>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5200" b="1" dirty="0"/>
              <a:t>3.1. Norma GSTC</a:t>
            </a:r>
            <a:endParaRPr sz="5200" dirty="0"/>
          </a:p>
        </p:txBody>
      </p:sp>
      <p:grpSp>
        <p:nvGrpSpPr>
          <p:cNvPr id="141" name="Google Shape;141;p8"/>
          <p:cNvGrpSpPr/>
          <p:nvPr/>
        </p:nvGrpSpPr>
        <p:grpSpPr>
          <a:xfrm>
            <a:off x="451537" y="6139466"/>
            <a:ext cx="23733896" cy="3391768"/>
            <a:chOff x="13051" y="469800"/>
            <a:chExt cx="23733896" cy="3391768"/>
          </a:xfrm>
        </p:grpSpPr>
        <p:sp>
          <p:nvSpPr>
            <p:cNvPr id="142" name="Google Shape;142;p8"/>
            <p:cNvSpPr/>
            <p:nvPr/>
          </p:nvSpPr>
          <p:spPr>
            <a:xfrm>
              <a:off x="1950512" y="1438531"/>
              <a:ext cx="3632739" cy="2423037"/>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p8"/>
            <p:cNvSpPr txBox="1"/>
            <p:nvPr/>
          </p:nvSpPr>
          <p:spPr>
            <a:xfrm>
              <a:off x="2531750" y="1438531"/>
              <a:ext cx="3051500" cy="2423037"/>
            </a:xfrm>
            <a:prstGeom prst="rect">
              <a:avLst/>
            </a:prstGeom>
            <a:noFill/>
            <a:ln>
              <a:noFill/>
            </a:ln>
          </p:spPr>
          <p:txBody>
            <a:bodyPr spcFirstLastPara="1" wrap="square" lIns="0" tIns="170675" rIns="170675" bIns="170675"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pt-PT" sz="2400" b="0" i="0" u="none" strike="noStrike" cap="none" dirty="0">
                  <a:solidFill>
                    <a:schemeClr val="dk1"/>
                  </a:solidFill>
                  <a:latin typeface="Arial"/>
                  <a:ea typeface="Arial"/>
                  <a:cs typeface="Arial"/>
                  <a:sym typeface="Arial"/>
                </a:rPr>
                <a:t>Planeamento, governação e acompanhamento eficazes.</a:t>
              </a:r>
            </a:p>
          </p:txBody>
        </p:sp>
        <p:sp>
          <p:nvSpPr>
            <p:cNvPr id="144" name="Google Shape;144;p8"/>
            <p:cNvSpPr/>
            <p:nvPr/>
          </p:nvSpPr>
          <p:spPr>
            <a:xfrm>
              <a:off x="13051" y="469800"/>
              <a:ext cx="2421826" cy="2421826"/>
            </a:xfrm>
            <a:prstGeom prst="ellipse">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p8"/>
            <p:cNvSpPr txBox="1"/>
            <p:nvPr/>
          </p:nvSpPr>
          <p:spPr>
            <a:xfrm>
              <a:off x="367719" y="824468"/>
              <a:ext cx="1712490" cy="171249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s-ES" sz="2400" b="1" i="0" u="none" strike="noStrike" cap="none" dirty="0">
                  <a:solidFill>
                    <a:schemeClr val="lt1"/>
                  </a:solidFill>
                  <a:latin typeface="Arial"/>
                  <a:ea typeface="Arial"/>
                  <a:cs typeface="Arial"/>
                  <a:sym typeface="Arial"/>
                </a:rPr>
                <a:t>1. </a:t>
              </a:r>
              <a:r>
                <a:rPr lang="es-ES" sz="2400" b="1" i="0" u="none" strike="noStrike" cap="none" dirty="0" err="1">
                  <a:solidFill>
                    <a:schemeClr val="lt1"/>
                  </a:solidFill>
                  <a:latin typeface="Arial"/>
                  <a:ea typeface="Arial"/>
                  <a:cs typeface="Arial"/>
                  <a:sym typeface="Arial"/>
                </a:rPr>
                <a:t>Gestão</a:t>
              </a:r>
              <a:r>
                <a:rPr lang="es-ES" sz="2400" b="1" i="0" u="none" strike="noStrike" cap="none" dirty="0">
                  <a:solidFill>
                    <a:schemeClr val="lt1"/>
                  </a:solidFill>
                  <a:latin typeface="Arial"/>
                  <a:ea typeface="Arial"/>
                  <a:cs typeface="Arial"/>
                  <a:sym typeface="Arial"/>
                </a:rPr>
                <a:t> </a:t>
              </a:r>
              <a:r>
                <a:rPr lang="es-ES" sz="2400" b="1" i="0" u="none" strike="noStrike" cap="none" dirty="0" err="1">
                  <a:solidFill>
                    <a:schemeClr val="lt1"/>
                  </a:solidFill>
                  <a:latin typeface="Arial"/>
                  <a:ea typeface="Arial"/>
                  <a:cs typeface="Arial"/>
                  <a:sym typeface="Arial"/>
                </a:rPr>
                <a:t>sustentável</a:t>
              </a:r>
              <a:endParaRPr sz="1400" b="0" i="0" u="none" strike="noStrike" cap="none" dirty="0">
                <a:solidFill>
                  <a:srgbClr val="000000"/>
                </a:solidFill>
                <a:latin typeface="Arial"/>
                <a:ea typeface="Arial"/>
                <a:cs typeface="Arial"/>
                <a:sym typeface="Arial"/>
              </a:endParaRPr>
            </a:p>
          </p:txBody>
        </p:sp>
        <p:sp>
          <p:nvSpPr>
            <p:cNvPr id="146" name="Google Shape;146;p8"/>
            <p:cNvSpPr/>
            <p:nvPr/>
          </p:nvSpPr>
          <p:spPr>
            <a:xfrm>
              <a:off x="8005078" y="1438531"/>
              <a:ext cx="3632739" cy="2423037"/>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8"/>
            <p:cNvSpPr txBox="1"/>
            <p:nvPr/>
          </p:nvSpPr>
          <p:spPr>
            <a:xfrm>
              <a:off x="8586316" y="1438531"/>
              <a:ext cx="3051500" cy="2423037"/>
            </a:xfrm>
            <a:prstGeom prst="rect">
              <a:avLst/>
            </a:prstGeom>
            <a:noFill/>
            <a:ln>
              <a:noFill/>
            </a:ln>
          </p:spPr>
          <p:txBody>
            <a:bodyPr spcFirstLastPara="1" wrap="square" lIns="0" tIns="170675" rIns="170675" bIns="170675"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pt-PT" sz="2400" b="0" i="0" u="none" strike="noStrike" cap="none" dirty="0">
                  <a:solidFill>
                    <a:schemeClr val="dk1"/>
                  </a:solidFill>
                  <a:latin typeface="Arial"/>
                  <a:ea typeface="Arial"/>
                  <a:cs typeface="Arial"/>
                  <a:sym typeface="Arial"/>
                </a:rPr>
                <a:t>Apoiar as comunidades locais e o emprego justo.</a:t>
              </a:r>
            </a:p>
          </p:txBody>
        </p:sp>
        <p:sp>
          <p:nvSpPr>
            <p:cNvPr id="148" name="Google Shape;148;p8"/>
            <p:cNvSpPr/>
            <p:nvPr/>
          </p:nvSpPr>
          <p:spPr>
            <a:xfrm>
              <a:off x="6067617" y="469800"/>
              <a:ext cx="2421826" cy="2421826"/>
            </a:xfrm>
            <a:prstGeom prst="ellipse">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49;p8"/>
            <p:cNvSpPr txBox="1"/>
            <p:nvPr/>
          </p:nvSpPr>
          <p:spPr>
            <a:xfrm>
              <a:off x="6422285" y="824468"/>
              <a:ext cx="1712490" cy="171249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s-ES" sz="2400" b="1" i="0" u="none" strike="noStrike" cap="none" dirty="0">
                  <a:solidFill>
                    <a:schemeClr val="lt1"/>
                  </a:solidFill>
                  <a:latin typeface="Arial"/>
                  <a:ea typeface="Arial"/>
                  <a:cs typeface="Arial"/>
                  <a:sym typeface="Arial"/>
                </a:rPr>
                <a:t>2. </a:t>
              </a:r>
              <a:r>
                <a:rPr lang="es-ES" sz="2400" b="1" i="0" u="none" strike="noStrike" cap="none" dirty="0" err="1">
                  <a:solidFill>
                    <a:schemeClr val="lt1"/>
                  </a:solidFill>
                  <a:latin typeface="Arial"/>
                  <a:ea typeface="Arial"/>
                  <a:cs typeface="Arial"/>
                  <a:sym typeface="Arial"/>
                </a:rPr>
                <a:t>Benefícios</a:t>
              </a:r>
              <a:r>
                <a:rPr lang="es-ES" sz="2400" b="1" i="0" u="none" strike="noStrike" cap="none" dirty="0">
                  <a:solidFill>
                    <a:schemeClr val="lt1"/>
                  </a:solidFill>
                  <a:latin typeface="Arial"/>
                  <a:ea typeface="Arial"/>
                  <a:cs typeface="Arial"/>
                  <a:sym typeface="Arial"/>
                </a:rPr>
                <a:t> socioeconómicos </a:t>
              </a:r>
              <a:endParaRPr sz="1400" b="0" i="0" u="none" strike="noStrike" cap="none" dirty="0">
                <a:solidFill>
                  <a:srgbClr val="000000"/>
                </a:solidFill>
                <a:latin typeface="Arial"/>
                <a:ea typeface="Arial"/>
                <a:cs typeface="Arial"/>
                <a:sym typeface="Arial"/>
              </a:endParaRPr>
            </a:p>
          </p:txBody>
        </p:sp>
        <p:sp>
          <p:nvSpPr>
            <p:cNvPr id="150" name="Google Shape;150;p8"/>
            <p:cNvSpPr/>
            <p:nvPr/>
          </p:nvSpPr>
          <p:spPr>
            <a:xfrm>
              <a:off x="14059643" y="1438531"/>
              <a:ext cx="3632739" cy="2423037"/>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8"/>
            <p:cNvSpPr txBox="1"/>
            <p:nvPr/>
          </p:nvSpPr>
          <p:spPr>
            <a:xfrm>
              <a:off x="14640881" y="1438531"/>
              <a:ext cx="3051500" cy="2423037"/>
            </a:xfrm>
            <a:prstGeom prst="rect">
              <a:avLst/>
            </a:prstGeom>
            <a:noFill/>
            <a:ln>
              <a:noFill/>
            </a:ln>
          </p:spPr>
          <p:txBody>
            <a:bodyPr spcFirstLastPara="1" wrap="square" lIns="0" tIns="170675" rIns="170675" bIns="170675"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pt-PT" sz="2400" b="0" i="0" u="none" strike="noStrike" cap="none" dirty="0">
                  <a:solidFill>
                    <a:schemeClr val="dk1"/>
                  </a:solidFill>
                  <a:latin typeface="Arial"/>
                  <a:ea typeface="Arial"/>
                  <a:cs typeface="Arial"/>
                  <a:sym typeface="Arial"/>
                </a:rPr>
                <a:t>Preservar as tradições, os locais de património e a autenticidade.</a:t>
              </a:r>
            </a:p>
          </p:txBody>
        </p:sp>
        <p:sp>
          <p:nvSpPr>
            <p:cNvPr id="152" name="Google Shape;152;p8"/>
            <p:cNvSpPr/>
            <p:nvPr/>
          </p:nvSpPr>
          <p:spPr>
            <a:xfrm>
              <a:off x="12122182" y="469800"/>
              <a:ext cx="2421826" cy="2421826"/>
            </a:xfrm>
            <a:prstGeom prst="ellipse">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8"/>
            <p:cNvSpPr txBox="1"/>
            <p:nvPr/>
          </p:nvSpPr>
          <p:spPr>
            <a:xfrm>
              <a:off x="12476850" y="824468"/>
              <a:ext cx="1712490" cy="171249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s-ES" sz="2400" b="1" i="0" u="none" strike="noStrike" cap="none" dirty="0">
                  <a:solidFill>
                    <a:schemeClr val="lt1"/>
                  </a:solidFill>
                  <a:latin typeface="Arial"/>
                  <a:ea typeface="Arial"/>
                  <a:cs typeface="Arial"/>
                  <a:sym typeface="Arial"/>
                </a:rPr>
                <a:t>3. </a:t>
              </a:r>
              <a:r>
                <a:rPr lang="es-ES" sz="2400" b="1" i="0" u="none" strike="noStrike" cap="none" dirty="0" err="1">
                  <a:solidFill>
                    <a:schemeClr val="lt1"/>
                  </a:solidFill>
                  <a:latin typeface="Arial"/>
                  <a:ea typeface="Arial"/>
                  <a:cs typeface="Arial"/>
                  <a:sym typeface="Arial"/>
                </a:rPr>
                <a:t>Proteção</a:t>
              </a:r>
              <a:r>
                <a:rPr lang="es-ES" sz="2400" b="1" i="0" u="none" strike="noStrike" cap="none" dirty="0">
                  <a:solidFill>
                    <a:schemeClr val="lt1"/>
                  </a:solidFill>
                  <a:latin typeface="Arial"/>
                  <a:ea typeface="Arial"/>
                  <a:cs typeface="Arial"/>
                  <a:sym typeface="Arial"/>
                </a:rPr>
                <a:t> do </a:t>
              </a:r>
              <a:r>
                <a:rPr lang="es-ES" sz="2400" b="1" i="0" u="none" strike="noStrike" cap="none" dirty="0" err="1">
                  <a:solidFill>
                    <a:schemeClr val="lt1"/>
                  </a:solidFill>
                  <a:latin typeface="Arial"/>
                  <a:ea typeface="Arial"/>
                  <a:cs typeface="Arial"/>
                  <a:sym typeface="Arial"/>
                </a:rPr>
                <a:t>património</a:t>
              </a:r>
              <a:r>
                <a:rPr lang="es-ES" sz="2400" b="1" i="0" u="none" strike="noStrike" cap="none" dirty="0">
                  <a:solidFill>
                    <a:schemeClr val="lt1"/>
                  </a:solidFill>
                  <a:latin typeface="Arial"/>
                  <a:ea typeface="Arial"/>
                  <a:cs typeface="Arial"/>
                  <a:sym typeface="Arial"/>
                </a:rPr>
                <a:t> cultural</a:t>
              </a:r>
              <a:endParaRPr sz="2400" b="1" i="0" u="none" strike="noStrike" cap="none" dirty="0">
                <a:solidFill>
                  <a:schemeClr val="lt1"/>
                </a:solidFill>
                <a:latin typeface="Arial"/>
                <a:ea typeface="Arial"/>
                <a:cs typeface="Arial"/>
                <a:sym typeface="Arial"/>
              </a:endParaRPr>
            </a:p>
          </p:txBody>
        </p:sp>
        <p:sp>
          <p:nvSpPr>
            <p:cNvPr id="154" name="Google Shape;154;p8"/>
            <p:cNvSpPr/>
            <p:nvPr/>
          </p:nvSpPr>
          <p:spPr>
            <a:xfrm>
              <a:off x="20114208" y="1438531"/>
              <a:ext cx="3632739" cy="2423037"/>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p8"/>
            <p:cNvSpPr txBox="1"/>
            <p:nvPr/>
          </p:nvSpPr>
          <p:spPr>
            <a:xfrm>
              <a:off x="20695447" y="1438531"/>
              <a:ext cx="3051500" cy="2423037"/>
            </a:xfrm>
            <a:prstGeom prst="rect">
              <a:avLst/>
            </a:prstGeom>
            <a:noFill/>
            <a:ln>
              <a:noFill/>
            </a:ln>
          </p:spPr>
          <p:txBody>
            <a:bodyPr spcFirstLastPara="1" wrap="square" lIns="0" tIns="170675" rIns="170675" bIns="170675"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pt-PT" sz="2400" b="0" i="0" u="none" strike="noStrike" cap="none" dirty="0">
                  <a:solidFill>
                    <a:schemeClr val="dk1"/>
                  </a:solidFill>
                  <a:latin typeface="Arial"/>
                  <a:ea typeface="Arial"/>
                  <a:cs typeface="Arial"/>
                  <a:sym typeface="Arial"/>
                </a:rPr>
                <a:t>Preservação dos recursos e da biodiversidade e redução das emissões</a:t>
              </a:r>
              <a:r>
                <a:rPr lang="es-ES" sz="2400" b="0" i="0" u="none" strike="noStrike" cap="none" dirty="0">
                  <a:solidFill>
                    <a:schemeClr val="dk1"/>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
          <p:nvSpPr>
            <p:cNvPr id="156" name="Google Shape;156;p8"/>
            <p:cNvSpPr/>
            <p:nvPr/>
          </p:nvSpPr>
          <p:spPr>
            <a:xfrm>
              <a:off x="18176748" y="469800"/>
              <a:ext cx="2421826" cy="2421826"/>
            </a:xfrm>
            <a:prstGeom prst="ellipse">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8"/>
            <p:cNvSpPr txBox="1"/>
            <p:nvPr/>
          </p:nvSpPr>
          <p:spPr>
            <a:xfrm>
              <a:off x="18531416" y="824468"/>
              <a:ext cx="1712490" cy="171249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s-ES" sz="2400" b="1" i="0" u="none" strike="noStrike" cap="none" dirty="0">
                  <a:solidFill>
                    <a:schemeClr val="lt1"/>
                  </a:solidFill>
                  <a:latin typeface="Arial"/>
                  <a:ea typeface="Arial"/>
                  <a:cs typeface="Arial"/>
                  <a:sym typeface="Arial"/>
                </a:rPr>
                <a:t>4. </a:t>
              </a:r>
              <a:r>
                <a:rPr lang="es-ES" sz="2400" b="1" i="0" u="none" strike="noStrike" cap="none" dirty="0" err="1">
                  <a:solidFill>
                    <a:schemeClr val="lt1"/>
                  </a:solidFill>
                  <a:latin typeface="Arial"/>
                  <a:ea typeface="Arial"/>
                  <a:cs typeface="Arial"/>
                  <a:sym typeface="Arial"/>
                </a:rPr>
                <a:t>Gestão</a:t>
              </a:r>
              <a:r>
                <a:rPr lang="es-ES" sz="2400" b="1" i="0" u="none" strike="noStrike" cap="none" dirty="0">
                  <a:solidFill>
                    <a:schemeClr val="lt1"/>
                  </a:solidFill>
                  <a:latin typeface="Arial"/>
                  <a:ea typeface="Arial"/>
                  <a:cs typeface="Arial"/>
                  <a:sym typeface="Arial"/>
                </a:rPr>
                <a:t> ambiental </a:t>
              </a:r>
              <a:endParaRPr sz="1400" b="0" i="0" u="none" strike="noStrike" cap="none" dirty="0">
                <a:solidFill>
                  <a:srgbClr val="000000"/>
                </a:solidFill>
                <a:latin typeface="Arial"/>
                <a:ea typeface="Arial"/>
                <a:cs typeface="Arial"/>
                <a:sym typeface="Arial"/>
              </a:endParaRPr>
            </a:p>
          </p:txBody>
        </p:sp>
      </p:grpSp>
      <p:sp>
        <p:nvSpPr>
          <p:cNvPr id="158" name="Google Shape;158;p8"/>
          <p:cNvSpPr/>
          <p:nvPr/>
        </p:nvSpPr>
        <p:spPr>
          <a:xfrm>
            <a:off x="5844472" y="10148978"/>
            <a:ext cx="12695047" cy="1870123"/>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pt-PT" sz="3600" b="0" i="0" u="none" strike="noStrike" cap="none" dirty="0">
                <a:solidFill>
                  <a:schemeClr val="dk1"/>
                </a:solidFill>
                <a:latin typeface="Arial"/>
                <a:ea typeface="Arial"/>
                <a:cs typeface="Arial"/>
                <a:sym typeface="Arial"/>
              </a:rPr>
              <a:t>A maioria dos principais rótulos ecológicos está em conformidade com os Critérios do GSTC, garantindo credibilidade, comparabilidade e reconhecimento mundial</a:t>
            </a:r>
            <a:endParaRPr sz="3600" b="0" i="0" u="none" strike="noStrike" cap="none" dirty="0">
              <a:solidFill>
                <a:schemeClr val="dk1"/>
              </a:solidFill>
              <a:latin typeface="Arial"/>
              <a:ea typeface="Arial"/>
              <a:cs typeface="Arial"/>
              <a:sym typeface="Arial"/>
            </a:endParaRPr>
          </a:p>
        </p:txBody>
      </p:sp>
      <p:pic>
        <p:nvPicPr>
          <p:cNvPr id="159" name="Google Shape;159;p8"/>
          <p:cNvPicPr preferRelativeResize="0"/>
          <p:nvPr/>
        </p:nvPicPr>
        <p:blipFill rotWithShape="1">
          <a:blip r:embed="rId3">
            <a:alphaModFix/>
          </a:blip>
          <a:srcRect/>
          <a:stretch/>
        </p:blipFill>
        <p:spPr>
          <a:xfrm>
            <a:off x="17244511" y="2123609"/>
            <a:ext cx="3546057" cy="354605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9"/>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5100" b="1" dirty="0"/>
              <a:t>3.2. </a:t>
            </a:r>
            <a:r>
              <a:rPr lang="pt-PT" sz="5100" b="1" dirty="0"/>
              <a:t>Visão geral dos principais sistemas de certificação </a:t>
            </a:r>
            <a:endParaRPr sz="5100" dirty="0"/>
          </a:p>
        </p:txBody>
      </p:sp>
      <p:grpSp>
        <p:nvGrpSpPr>
          <p:cNvPr id="165" name="Google Shape;165;p9"/>
          <p:cNvGrpSpPr/>
          <p:nvPr/>
        </p:nvGrpSpPr>
        <p:grpSpPr>
          <a:xfrm>
            <a:off x="2057853" y="2840784"/>
            <a:ext cx="19851189" cy="9123243"/>
            <a:chOff x="3015584" y="3626846"/>
            <a:chExt cx="19851189" cy="9123243"/>
          </a:xfrm>
        </p:grpSpPr>
        <p:grpSp>
          <p:nvGrpSpPr>
            <p:cNvPr id="166" name="Google Shape;166;p9"/>
            <p:cNvGrpSpPr/>
            <p:nvPr/>
          </p:nvGrpSpPr>
          <p:grpSpPr>
            <a:xfrm>
              <a:off x="3015584" y="3626846"/>
              <a:ext cx="19851189" cy="6583937"/>
              <a:chOff x="3501018" y="126953"/>
              <a:chExt cx="19851189" cy="6583937"/>
            </a:xfrm>
          </p:grpSpPr>
          <p:sp>
            <p:nvSpPr>
              <p:cNvPr id="167" name="Google Shape;167;p9"/>
              <p:cNvSpPr/>
              <p:nvPr/>
            </p:nvSpPr>
            <p:spPr>
              <a:xfrm>
                <a:off x="3501018" y="126953"/>
                <a:ext cx="302400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3200"/>
                  <a:buFont typeface="Arial"/>
                  <a:buNone/>
                </a:pPr>
                <a:r>
                  <a:rPr lang="es-ES" sz="3200" b="1" i="0" u="none" strike="noStrike" cap="none" dirty="0">
                    <a:solidFill>
                      <a:schemeClr val="lt1"/>
                    </a:solidFill>
                    <a:latin typeface="Arial"/>
                    <a:ea typeface="Arial"/>
                    <a:cs typeface="Arial"/>
                    <a:sym typeface="Arial"/>
                  </a:rPr>
                  <a:t>EU </a:t>
                </a:r>
                <a:r>
                  <a:rPr lang="es-ES" sz="3200" b="1" i="0" u="none" strike="noStrike" cap="none" dirty="0" err="1">
                    <a:solidFill>
                      <a:schemeClr val="lt1"/>
                    </a:solidFill>
                    <a:latin typeface="Arial"/>
                    <a:ea typeface="Arial"/>
                    <a:cs typeface="Arial"/>
                    <a:sym typeface="Arial"/>
                  </a:rPr>
                  <a:t>Ecolabel</a:t>
                </a:r>
                <a:endParaRPr sz="1400" b="0" i="0" u="none" strike="noStrike" cap="none" dirty="0">
                  <a:solidFill>
                    <a:srgbClr val="000000"/>
                  </a:solidFill>
                  <a:latin typeface="Arial"/>
                  <a:ea typeface="Arial"/>
                  <a:cs typeface="Arial"/>
                  <a:sym typeface="Arial"/>
                </a:endParaRPr>
              </a:p>
            </p:txBody>
          </p:sp>
          <p:sp>
            <p:nvSpPr>
              <p:cNvPr id="168" name="Google Shape;168;p9"/>
              <p:cNvSpPr/>
              <p:nvPr/>
            </p:nvSpPr>
            <p:spPr>
              <a:xfrm>
                <a:off x="3501018" y="1606885"/>
                <a:ext cx="3024000" cy="5071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pt-PT" sz="2800" b="0" i="0" u="none" strike="noStrike" cap="none" dirty="0">
                    <a:solidFill>
                      <a:schemeClr val="dk1"/>
                    </a:solidFill>
                    <a:latin typeface="Arial"/>
                    <a:ea typeface="Arial"/>
                    <a:cs typeface="Arial"/>
                    <a:sym typeface="Arial"/>
                  </a:rPr>
                  <a:t>O rótulo ambiental oficial da UE, que certifica os alojamentos turísticos com base em critérios rigorosos em matéria de energia, água e resíduos.</a:t>
                </a:r>
                <a:endParaRPr sz="2800" b="0" i="0" u="none" strike="noStrike" cap="none" dirty="0">
                  <a:solidFill>
                    <a:schemeClr val="dk1"/>
                  </a:solidFill>
                  <a:latin typeface="Arial"/>
                  <a:ea typeface="Arial"/>
                  <a:cs typeface="Arial"/>
                  <a:sym typeface="Arial"/>
                </a:endParaRPr>
              </a:p>
            </p:txBody>
          </p:sp>
          <p:sp>
            <p:nvSpPr>
              <p:cNvPr id="169" name="Google Shape;169;p9"/>
              <p:cNvSpPr/>
              <p:nvPr/>
            </p:nvSpPr>
            <p:spPr>
              <a:xfrm>
                <a:off x="6937997" y="126953"/>
                <a:ext cx="302400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3200"/>
                  <a:buFont typeface="Arial"/>
                  <a:buNone/>
                </a:pPr>
                <a:endParaRPr sz="3200" b="1" i="0" u="none" strike="noStrike" cap="none">
                  <a:solidFill>
                    <a:schemeClr val="lt1"/>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3200"/>
                  <a:buFont typeface="Arial"/>
                  <a:buNone/>
                </a:pPr>
                <a:endParaRPr sz="3200" b="1" i="0" u="none" strike="noStrike" cap="none">
                  <a:solidFill>
                    <a:schemeClr val="lt1"/>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3200"/>
                  <a:buFont typeface="Arial"/>
                  <a:buNone/>
                </a:pPr>
                <a:r>
                  <a:rPr lang="es-ES" sz="3200" b="1" i="0" u="none" strike="noStrike" cap="none">
                    <a:solidFill>
                      <a:schemeClr val="lt1"/>
                    </a:solidFill>
                    <a:latin typeface="Arial"/>
                    <a:ea typeface="Arial"/>
                    <a:cs typeface="Arial"/>
                    <a:sym typeface="Arial"/>
                  </a:rPr>
                  <a:t>Green Key</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3200"/>
                  <a:buFont typeface="Arial"/>
                  <a:buNone/>
                </a:pPr>
                <a:endParaRPr sz="32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170" name="Google Shape;170;p9"/>
              <p:cNvSpPr/>
              <p:nvPr/>
            </p:nvSpPr>
            <p:spPr>
              <a:xfrm>
                <a:off x="6937997" y="1606885"/>
                <a:ext cx="3024000" cy="5071488"/>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pt-PT" sz="2800" b="0" i="0" u="none" strike="noStrike" cap="none" dirty="0">
                    <a:solidFill>
                      <a:schemeClr val="dk1"/>
                    </a:solidFill>
                    <a:latin typeface="Arial"/>
                    <a:ea typeface="Arial"/>
                    <a:cs typeface="Arial"/>
                    <a:sym typeface="Arial"/>
                  </a:rPr>
                  <a:t>Uma certificação ecológica internacional de referência para hotéis, parques de campismo e atrações turísticas, centrada na gestão ambiental e na educação ambiental.</a:t>
                </a:r>
                <a:endParaRPr sz="2800" b="0" i="0" u="none" strike="noStrike" cap="none" dirty="0">
                  <a:solidFill>
                    <a:schemeClr val="dk1"/>
                  </a:solidFill>
                  <a:latin typeface="Arial"/>
                  <a:ea typeface="Arial"/>
                  <a:cs typeface="Arial"/>
                  <a:sym typeface="Arial"/>
                </a:endParaRPr>
              </a:p>
            </p:txBody>
          </p:sp>
          <p:sp>
            <p:nvSpPr>
              <p:cNvPr id="171" name="Google Shape;171;p9"/>
              <p:cNvSpPr/>
              <p:nvPr/>
            </p:nvSpPr>
            <p:spPr>
              <a:xfrm>
                <a:off x="10253851" y="126953"/>
                <a:ext cx="302400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s-ES" sz="3200" b="1" i="0" u="none" strike="noStrike" cap="none">
                    <a:solidFill>
                      <a:schemeClr val="lt1"/>
                    </a:solidFill>
                    <a:latin typeface="Arial"/>
                    <a:ea typeface="Arial"/>
                    <a:cs typeface="Arial"/>
                    <a:sym typeface="Arial"/>
                  </a:rPr>
                  <a:t>EarthCheck</a:t>
                </a:r>
                <a:endParaRPr sz="3200" b="1" i="0" u="none" strike="noStrike" cap="none">
                  <a:solidFill>
                    <a:schemeClr val="lt1"/>
                  </a:solidFill>
                  <a:latin typeface="Arial"/>
                  <a:ea typeface="Arial"/>
                  <a:cs typeface="Arial"/>
                  <a:sym typeface="Arial"/>
                </a:endParaRPr>
              </a:p>
            </p:txBody>
          </p:sp>
          <p:sp>
            <p:nvSpPr>
              <p:cNvPr id="172" name="Google Shape;172;p9"/>
              <p:cNvSpPr/>
              <p:nvPr/>
            </p:nvSpPr>
            <p:spPr>
              <a:xfrm>
                <a:off x="10290365" y="1606894"/>
                <a:ext cx="3024000" cy="5071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pt-PT" sz="2800" b="0" i="0" u="none" strike="noStrike" cap="none" dirty="0">
                    <a:solidFill>
                      <a:schemeClr val="dk1"/>
                    </a:solidFill>
                    <a:latin typeface="Arial"/>
                    <a:ea typeface="Arial"/>
                    <a:cs typeface="Arial"/>
                    <a:sym typeface="Arial"/>
                  </a:rPr>
                  <a:t>Um sistema de certificação com base científica para destinos e operadores turísticos, que combina uma autoavaliação inicial com uma certificação completa.</a:t>
                </a:r>
                <a:endParaRPr sz="2800" b="0" i="0" u="none" strike="noStrike" cap="none" dirty="0">
                  <a:solidFill>
                    <a:schemeClr val="dk1"/>
                  </a:solidFill>
                  <a:latin typeface="Arial"/>
                  <a:ea typeface="Arial"/>
                  <a:cs typeface="Arial"/>
                  <a:sym typeface="Arial"/>
                </a:endParaRPr>
              </a:p>
            </p:txBody>
          </p:sp>
          <p:sp>
            <p:nvSpPr>
              <p:cNvPr id="173" name="Google Shape;173;p9"/>
              <p:cNvSpPr/>
              <p:nvPr/>
            </p:nvSpPr>
            <p:spPr>
              <a:xfrm>
                <a:off x="13642712" y="126953"/>
                <a:ext cx="302400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3200"/>
                  <a:buFont typeface="Arial"/>
                  <a:buNone/>
                </a:pPr>
                <a:r>
                  <a:rPr lang="es-ES" sz="3200" b="1" i="0" u="none" strike="noStrike" cap="none">
                    <a:solidFill>
                      <a:schemeClr val="lt1"/>
                    </a:solidFill>
                    <a:latin typeface="Arial"/>
                    <a:ea typeface="Arial"/>
                    <a:cs typeface="Arial"/>
                    <a:sym typeface="Arial"/>
                  </a:rPr>
                  <a:t>Travelife Sustainability Certification</a:t>
                </a:r>
                <a:endParaRPr sz="3200" b="1" i="0" u="none" strike="noStrike" cap="none">
                  <a:solidFill>
                    <a:schemeClr val="lt1"/>
                  </a:solidFill>
                  <a:latin typeface="Arial"/>
                  <a:ea typeface="Arial"/>
                  <a:cs typeface="Arial"/>
                  <a:sym typeface="Arial"/>
                </a:endParaRPr>
              </a:p>
            </p:txBody>
          </p:sp>
          <p:sp>
            <p:nvSpPr>
              <p:cNvPr id="174" name="Google Shape;174;p9"/>
              <p:cNvSpPr/>
              <p:nvPr/>
            </p:nvSpPr>
            <p:spPr>
              <a:xfrm>
                <a:off x="13642712" y="1639402"/>
                <a:ext cx="3024000" cy="5071488"/>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pt-PT" sz="2800" b="0" i="0" u="none" strike="noStrike" cap="none" dirty="0">
                    <a:solidFill>
                      <a:schemeClr val="dk1"/>
                    </a:solidFill>
                    <a:latin typeface="Arial"/>
                    <a:ea typeface="Arial"/>
                    <a:cs typeface="Arial"/>
                    <a:sym typeface="Arial"/>
                  </a:rPr>
                  <a:t>Concebido para hotéis e operadores turísticos, integrando gestão e desempenho. </a:t>
                </a:r>
                <a:endParaRPr sz="2800" b="0" i="0" u="none" strike="noStrike" cap="none" dirty="0">
                  <a:solidFill>
                    <a:schemeClr val="dk1"/>
                  </a:solidFill>
                  <a:latin typeface="Arial"/>
                  <a:ea typeface="Arial"/>
                  <a:cs typeface="Arial"/>
                  <a:sym typeface="Arial"/>
                </a:endParaRPr>
              </a:p>
            </p:txBody>
          </p:sp>
          <p:sp>
            <p:nvSpPr>
              <p:cNvPr id="175" name="Google Shape;175;p9"/>
              <p:cNvSpPr/>
              <p:nvPr/>
            </p:nvSpPr>
            <p:spPr>
              <a:xfrm>
                <a:off x="20328207" y="126953"/>
                <a:ext cx="302400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3200"/>
                  <a:buFont typeface="Arial"/>
                  <a:buNone/>
                </a:pPr>
                <a:r>
                  <a:rPr lang="es-ES" sz="3200" b="1" i="0" u="none" strike="noStrike" cap="none">
                    <a:solidFill>
                      <a:schemeClr val="lt1"/>
                    </a:solidFill>
                    <a:latin typeface="Arial"/>
                    <a:ea typeface="Arial"/>
                    <a:cs typeface="Arial"/>
                    <a:sym typeface="Arial"/>
                  </a:rPr>
                  <a:t>Green Globe</a:t>
                </a:r>
                <a:endParaRPr sz="3200" b="1" i="0" u="none" strike="noStrike" cap="none">
                  <a:solidFill>
                    <a:schemeClr val="lt1"/>
                  </a:solidFill>
                  <a:latin typeface="Arial"/>
                  <a:ea typeface="Arial"/>
                  <a:cs typeface="Arial"/>
                  <a:sym typeface="Arial"/>
                </a:endParaRPr>
              </a:p>
            </p:txBody>
          </p:sp>
          <p:sp>
            <p:nvSpPr>
              <p:cNvPr id="176" name="Google Shape;176;p9"/>
              <p:cNvSpPr/>
              <p:nvPr/>
            </p:nvSpPr>
            <p:spPr>
              <a:xfrm>
                <a:off x="20328207" y="1606885"/>
                <a:ext cx="3024000" cy="5071488"/>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pt-PT" sz="2800" b="0" i="0" u="none" strike="noStrike" cap="none" dirty="0">
                    <a:solidFill>
                      <a:schemeClr val="dk1"/>
                    </a:solidFill>
                    <a:latin typeface="Arial"/>
                    <a:ea typeface="Arial"/>
                    <a:cs typeface="Arial"/>
                    <a:sym typeface="Arial"/>
                  </a:rPr>
                  <a:t>Uma certificação global de sustentabilidade para o turismo, com critérios que abrangem o ambiente, a cultura e a comunidade.</a:t>
                </a:r>
                <a:endParaRPr sz="2800" b="0" i="0" u="none" strike="noStrike" cap="none" dirty="0">
                  <a:solidFill>
                    <a:schemeClr val="dk1"/>
                  </a:solidFill>
                  <a:latin typeface="Arial"/>
                  <a:ea typeface="Arial"/>
                  <a:cs typeface="Arial"/>
                  <a:sym typeface="Arial"/>
                </a:endParaRPr>
              </a:p>
            </p:txBody>
          </p:sp>
        </p:grpSp>
        <p:sp>
          <p:nvSpPr>
            <p:cNvPr id="177" name="Google Shape;177;p9"/>
            <p:cNvSpPr/>
            <p:nvPr/>
          </p:nvSpPr>
          <p:spPr>
            <a:xfrm>
              <a:off x="16506836" y="3648280"/>
              <a:ext cx="302400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es-ES" sz="3200" b="1" i="0" u="none" strike="noStrike" cap="none">
                  <a:solidFill>
                    <a:schemeClr val="lt1"/>
                  </a:solidFill>
                  <a:latin typeface="Arial"/>
                  <a:ea typeface="Arial"/>
                  <a:cs typeface="Arial"/>
                  <a:sym typeface="Arial"/>
                </a:rPr>
                <a:t>Biosphere Responsible Tourism</a:t>
              </a:r>
              <a:endParaRPr sz="3200" b="1" i="0" u="none" strike="noStrike" cap="none">
                <a:solidFill>
                  <a:schemeClr val="lt1"/>
                </a:solidFill>
                <a:latin typeface="Arial"/>
                <a:ea typeface="Arial"/>
                <a:cs typeface="Arial"/>
                <a:sym typeface="Arial"/>
              </a:endParaRPr>
            </a:p>
          </p:txBody>
        </p:sp>
        <p:sp>
          <p:nvSpPr>
            <p:cNvPr id="178" name="Google Shape;178;p9"/>
            <p:cNvSpPr/>
            <p:nvPr/>
          </p:nvSpPr>
          <p:spPr>
            <a:xfrm>
              <a:off x="16475163" y="5181718"/>
              <a:ext cx="3024000" cy="5071476"/>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pt-PT" sz="2800" b="0" i="0" u="none" strike="noStrike" cap="none" dirty="0">
                  <a:solidFill>
                    <a:schemeClr val="dk1"/>
                  </a:solidFill>
                  <a:latin typeface="Arial"/>
                  <a:ea typeface="Arial"/>
                  <a:cs typeface="Arial"/>
                  <a:sym typeface="Arial"/>
                </a:rPr>
                <a:t>Um sistema de certificação que alinha as empresas turísticas e os destinos com os ODS da ONU.</a:t>
              </a:r>
              <a:endParaRPr sz="2800" b="0" i="0" u="none" strike="noStrike" cap="none" dirty="0">
                <a:solidFill>
                  <a:schemeClr val="dk1"/>
                </a:solidFill>
                <a:latin typeface="Arial"/>
                <a:ea typeface="Arial"/>
                <a:cs typeface="Arial"/>
                <a:sym typeface="Arial"/>
              </a:endParaRPr>
            </a:p>
          </p:txBody>
        </p:sp>
        <p:pic>
          <p:nvPicPr>
            <p:cNvPr id="179" name="Google Shape;179;p9"/>
            <p:cNvPicPr preferRelativeResize="0"/>
            <p:nvPr/>
          </p:nvPicPr>
          <p:blipFill rotWithShape="1">
            <a:blip r:embed="rId3">
              <a:alphaModFix/>
            </a:blip>
            <a:srcRect/>
            <a:stretch/>
          </p:blipFill>
          <p:spPr>
            <a:xfrm>
              <a:off x="3331151" y="10367127"/>
              <a:ext cx="2278800" cy="2278800"/>
            </a:xfrm>
            <a:prstGeom prst="rect">
              <a:avLst/>
            </a:prstGeom>
            <a:noFill/>
            <a:ln>
              <a:noFill/>
            </a:ln>
          </p:spPr>
        </p:pic>
        <p:pic>
          <p:nvPicPr>
            <p:cNvPr id="180" name="Google Shape;180;p9"/>
            <p:cNvPicPr preferRelativeResize="0"/>
            <p:nvPr/>
          </p:nvPicPr>
          <p:blipFill rotWithShape="1">
            <a:blip r:embed="rId4">
              <a:alphaModFix/>
            </a:blip>
            <a:srcRect/>
            <a:stretch/>
          </p:blipFill>
          <p:spPr>
            <a:xfrm>
              <a:off x="6874871" y="10482089"/>
              <a:ext cx="1799459" cy="2268000"/>
            </a:xfrm>
            <a:prstGeom prst="rect">
              <a:avLst/>
            </a:prstGeom>
            <a:noFill/>
            <a:ln>
              <a:noFill/>
            </a:ln>
          </p:spPr>
        </p:pic>
        <p:pic>
          <p:nvPicPr>
            <p:cNvPr id="181" name="Google Shape;181;p9"/>
            <p:cNvPicPr preferRelativeResize="0"/>
            <p:nvPr/>
          </p:nvPicPr>
          <p:blipFill rotWithShape="1">
            <a:blip r:embed="rId5">
              <a:alphaModFix/>
            </a:blip>
            <a:srcRect/>
            <a:stretch/>
          </p:blipFill>
          <p:spPr>
            <a:xfrm>
              <a:off x="10246914" y="10310446"/>
              <a:ext cx="2010419" cy="2268000"/>
            </a:xfrm>
            <a:prstGeom prst="rect">
              <a:avLst/>
            </a:prstGeom>
            <a:noFill/>
            <a:ln>
              <a:noFill/>
            </a:ln>
          </p:spPr>
        </p:pic>
        <p:pic>
          <p:nvPicPr>
            <p:cNvPr id="182" name="Google Shape;182;p9"/>
            <p:cNvPicPr preferRelativeResize="0"/>
            <p:nvPr/>
          </p:nvPicPr>
          <p:blipFill rotWithShape="1">
            <a:blip r:embed="rId6">
              <a:alphaModFix/>
            </a:blip>
            <a:srcRect t="19163" b="21985"/>
            <a:stretch/>
          </p:blipFill>
          <p:spPr>
            <a:xfrm>
              <a:off x="13261780" y="10916918"/>
              <a:ext cx="2773051" cy="1224000"/>
            </a:xfrm>
            <a:prstGeom prst="rect">
              <a:avLst/>
            </a:prstGeom>
            <a:noFill/>
            <a:ln>
              <a:noFill/>
            </a:ln>
          </p:spPr>
        </p:pic>
        <p:pic>
          <p:nvPicPr>
            <p:cNvPr id="183" name="Google Shape;183;p9"/>
            <p:cNvPicPr preferRelativeResize="0"/>
            <p:nvPr/>
          </p:nvPicPr>
          <p:blipFill rotWithShape="1">
            <a:blip r:embed="rId7">
              <a:alphaModFix/>
            </a:blip>
            <a:srcRect/>
            <a:stretch/>
          </p:blipFill>
          <p:spPr>
            <a:xfrm>
              <a:off x="16925156" y="10301232"/>
              <a:ext cx="2278800" cy="2278800"/>
            </a:xfrm>
            <a:prstGeom prst="rect">
              <a:avLst/>
            </a:prstGeom>
            <a:noFill/>
            <a:ln>
              <a:noFill/>
            </a:ln>
          </p:spPr>
        </p:pic>
        <p:pic>
          <p:nvPicPr>
            <p:cNvPr id="184" name="Google Shape;184;p9"/>
            <p:cNvPicPr preferRelativeResize="0"/>
            <p:nvPr/>
          </p:nvPicPr>
          <p:blipFill rotWithShape="1">
            <a:blip r:embed="rId8">
              <a:alphaModFix/>
            </a:blip>
            <a:srcRect l="30337" t="19789" r="27712" b="23758"/>
            <a:stretch/>
          </p:blipFill>
          <p:spPr>
            <a:xfrm>
              <a:off x="20261163" y="10239996"/>
              <a:ext cx="2278800" cy="2047598"/>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0"/>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5100" b="1" dirty="0"/>
              <a:t>3.3. </a:t>
            </a:r>
            <a:r>
              <a:rPr lang="es-ES" sz="5100" b="1" dirty="0" err="1"/>
              <a:t>Tabela</a:t>
            </a:r>
            <a:r>
              <a:rPr lang="es-ES" sz="5100" b="1" dirty="0"/>
              <a:t> comparativa – Rótulos ecológicos no turismo</a:t>
            </a:r>
            <a:endParaRPr sz="5100" dirty="0"/>
          </a:p>
        </p:txBody>
      </p:sp>
      <p:sp>
        <p:nvSpPr>
          <p:cNvPr id="190" name="Google Shape;190;p10"/>
          <p:cNvSpPr/>
          <p:nvPr/>
        </p:nvSpPr>
        <p:spPr>
          <a:xfrm>
            <a:off x="1394108" y="5492475"/>
            <a:ext cx="5105700" cy="1888226"/>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EarthCheck</a:t>
            </a:r>
            <a:endParaRPr sz="2800" b="0" i="0" u="none" strike="noStrike" cap="none">
              <a:solidFill>
                <a:schemeClr val="dk1"/>
              </a:solidFill>
              <a:latin typeface="Arial"/>
              <a:ea typeface="Arial"/>
              <a:cs typeface="Arial"/>
              <a:sym typeface="Arial"/>
            </a:endParaRPr>
          </a:p>
        </p:txBody>
      </p:sp>
      <p:sp>
        <p:nvSpPr>
          <p:cNvPr id="191" name="Google Shape;191;p10"/>
          <p:cNvSpPr/>
          <p:nvPr/>
        </p:nvSpPr>
        <p:spPr>
          <a:xfrm>
            <a:off x="1394108" y="4341706"/>
            <a:ext cx="5105700" cy="1115167"/>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Green Key</a:t>
            </a:r>
            <a:endParaRPr sz="2800" b="0" i="0" u="none" strike="noStrike" cap="none">
              <a:solidFill>
                <a:schemeClr val="dk1"/>
              </a:solidFill>
              <a:latin typeface="Arial"/>
              <a:ea typeface="Arial"/>
              <a:cs typeface="Arial"/>
              <a:sym typeface="Arial"/>
            </a:endParaRPr>
          </a:p>
        </p:txBody>
      </p:sp>
      <p:sp>
        <p:nvSpPr>
          <p:cNvPr id="192" name="Google Shape;192;p10"/>
          <p:cNvSpPr/>
          <p:nvPr/>
        </p:nvSpPr>
        <p:spPr>
          <a:xfrm>
            <a:off x="1394104" y="7380701"/>
            <a:ext cx="5105700" cy="2015291"/>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Travelife</a:t>
            </a:r>
            <a:endParaRPr sz="2800" b="0" i="0" u="none" strike="noStrike" cap="none">
              <a:solidFill>
                <a:schemeClr val="dk1"/>
              </a:solidFill>
              <a:latin typeface="Arial"/>
              <a:ea typeface="Arial"/>
              <a:cs typeface="Arial"/>
              <a:sym typeface="Arial"/>
            </a:endParaRPr>
          </a:p>
        </p:txBody>
      </p:sp>
      <p:sp>
        <p:nvSpPr>
          <p:cNvPr id="193" name="Google Shape;193;p10"/>
          <p:cNvSpPr/>
          <p:nvPr/>
        </p:nvSpPr>
        <p:spPr>
          <a:xfrm>
            <a:off x="1394109" y="2728919"/>
            <a:ext cx="5105700" cy="5814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s-ES" sz="3200" b="1" i="0" u="none" strike="noStrike" cap="none">
                <a:solidFill>
                  <a:schemeClr val="lt1"/>
                </a:solidFill>
                <a:latin typeface="Arial"/>
                <a:ea typeface="Arial"/>
                <a:cs typeface="Arial"/>
                <a:sym typeface="Arial"/>
              </a:rPr>
              <a:t>Certification</a:t>
            </a:r>
            <a:endParaRPr sz="3200" b="1" i="0" u="none" strike="noStrike" cap="none">
              <a:solidFill>
                <a:schemeClr val="lt1"/>
              </a:solidFill>
              <a:latin typeface="Arial"/>
              <a:ea typeface="Arial"/>
              <a:cs typeface="Arial"/>
              <a:sym typeface="Arial"/>
            </a:endParaRPr>
          </a:p>
        </p:txBody>
      </p:sp>
      <p:sp>
        <p:nvSpPr>
          <p:cNvPr id="194" name="Google Shape;194;p10"/>
          <p:cNvSpPr/>
          <p:nvPr/>
        </p:nvSpPr>
        <p:spPr>
          <a:xfrm>
            <a:off x="1394108" y="3320398"/>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EU Ecolabel</a:t>
            </a:r>
            <a:endParaRPr sz="2800" b="0" i="0" u="none" strike="noStrike" cap="none">
              <a:solidFill>
                <a:schemeClr val="dk1"/>
              </a:solidFill>
              <a:latin typeface="Arial"/>
              <a:ea typeface="Arial"/>
              <a:cs typeface="Arial"/>
              <a:sym typeface="Arial"/>
            </a:endParaRPr>
          </a:p>
        </p:txBody>
      </p:sp>
      <p:sp>
        <p:nvSpPr>
          <p:cNvPr id="195" name="Google Shape;195;p10"/>
          <p:cNvSpPr/>
          <p:nvPr/>
        </p:nvSpPr>
        <p:spPr>
          <a:xfrm>
            <a:off x="1394100" y="9395994"/>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Biosphere</a:t>
            </a:r>
            <a:endParaRPr sz="2800" b="0" i="0" u="none" strike="noStrike" cap="none">
              <a:solidFill>
                <a:schemeClr val="dk1"/>
              </a:solidFill>
              <a:latin typeface="Arial"/>
              <a:ea typeface="Arial"/>
              <a:cs typeface="Arial"/>
              <a:sym typeface="Arial"/>
            </a:endParaRPr>
          </a:p>
        </p:txBody>
      </p:sp>
      <p:sp>
        <p:nvSpPr>
          <p:cNvPr id="196" name="Google Shape;196;p10"/>
          <p:cNvSpPr/>
          <p:nvPr/>
        </p:nvSpPr>
        <p:spPr>
          <a:xfrm>
            <a:off x="1394100" y="10520141"/>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Green Globe</a:t>
            </a:r>
            <a:endParaRPr sz="2800" b="0" i="0" u="none" strike="noStrike" cap="none">
              <a:solidFill>
                <a:schemeClr val="dk1"/>
              </a:solidFill>
              <a:latin typeface="Arial"/>
              <a:ea typeface="Arial"/>
              <a:cs typeface="Arial"/>
              <a:sym typeface="Arial"/>
            </a:endParaRPr>
          </a:p>
        </p:txBody>
      </p:sp>
      <p:sp>
        <p:nvSpPr>
          <p:cNvPr id="197" name="Google Shape;197;p10"/>
          <p:cNvSpPr/>
          <p:nvPr/>
        </p:nvSpPr>
        <p:spPr>
          <a:xfrm>
            <a:off x="7113125" y="5638725"/>
            <a:ext cx="5105700" cy="1888226"/>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Baseado na ciência, melhoria contínua, desde o nível básico até ao avançado em sustentabilidade</a:t>
            </a:r>
          </a:p>
        </p:txBody>
      </p:sp>
      <p:sp>
        <p:nvSpPr>
          <p:cNvPr id="198" name="Google Shape;198;p10"/>
          <p:cNvSpPr/>
          <p:nvPr/>
        </p:nvSpPr>
        <p:spPr>
          <a:xfrm>
            <a:off x="7113125" y="4365774"/>
            <a:ext cx="5105700" cy="1250703"/>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dirty="0" err="1">
                <a:solidFill>
                  <a:schemeClr val="dk1"/>
                </a:solidFill>
                <a:latin typeface="Arial"/>
                <a:ea typeface="Arial"/>
                <a:cs typeface="Arial"/>
                <a:sym typeface="Arial"/>
              </a:rPr>
              <a:t>Gestão</a:t>
            </a:r>
            <a:r>
              <a:rPr lang="es-ES" sz="2400" b="0" i="0" u="none" strike="noStrike" cap="none" dirty="0">
                <a:solidFill>
                  <a:schemeClr val="dk1"/>
                </a:solidFill>
                <a:latin typeface="Arial"/>
                <a:ea typeface="Arial"/>
                <a:cs typeface="Arial"/>
                <a:sym typeface="Arial"/>
              </a:rPr>
              <a:t> ambiental + </a:t>
            </a:r>
            <a:r>
              <a:rPr lang="es-ES" sz="2400" b="0" i="0" u="none" strike="noStrike" cap="none" dirty="0" err="1">
                <a:solidFill>
                  <a:schemeClr val="dk1"/>
                </a:solidFill>
                <a:latin typeface="Arial"/>
                <a:ea typeface="Arial"/>
                <a:cs typeface="Arial"/>
                <a:sym typeface="Arial"/>
              </a:rPr>
              <a:t>educação</a:t>
            </a:r>
            <a:endParaRPr lang="es-ES" sz="2400" b="0" i="0" u="none" strike="noStrike" cap="none" dirty="0">
              <a:solidFill>
                <a:schemeClr val="dk1"/>
              </a:solidFill>
              <a:latin typeface="Arial"/>
              <a:ea typeface="Arial"/>
              <a:cs typeface="Arial"/>
              <a:sym typeface="Arial"/>
            </a:endParaRPr>
          </a:p>
        </p:txBody>
      </p:sp>
      <p:sp>
        <p:nvSpPr>
          <p:cNvPr id="199" name="Google Shape;199;p10"/>
          <p:cNvSpPr/>
          <p:nvPr/>
        </p:nvSpPr>
        <p:spPr>
          <a:xfrm>
            <a:off x="7113121" y="7549198"/>
            <a:ext cx="5105700" cy="1846796"/>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dirty="0" err="1">
                <a:solidFill>
                  <a:schemeClr val="dk1"/>
                </a:solidFill>
                <a:latin typeface="Arial"/>
                <a:ea typeface="Arial"/>
                <a:cs typeface="Arial"/>
                <a:sym typeface="Arial"/>
              </a:rPr>
              <a:t>Gestão</a:t>
            </a:r>
            <a:r>
              <a:rPr lang="es-ES" sz="2400" b="0" i="0" u="none" strike="noStrike" cap="none" dirty="0">
                <a:solidFill>
                  <a:schemeClr val="dk1"/>
                </a:solidFill>
                <a:latin typeface="Arial"/>
                <a:ea typeface="Arial"/>
                <a:cs typeface="Arial"/>
                <a:sym typeface="Arial"/>
              </a:rPr>
              <a:t> e </a:t>
            </a:r>
            <a:r>
              <a:rPr lang="es-ES" sz="2400" b="0" i="0" u="none" strike="noStrike" cap="none" dirty="0" err="1">
                <a:solidFill>
                  <a:schemeClr val="dk1"/>
                </a:solidFill>
                <a:latin typeface="Arial"/>
                <a:ea typeface="Arial"/>
                <a:cs typeface="Arial"/>
                <a:sym typeface="Arial"/>
              </a:rPr>
              <a:t>desempenho</a:t>
            </a:r>
            <a:endParaRPr lang="es-ES" sz="2400" b="0" i="0" u="none" strike="noStrike" cap="none" dirty="0">
              <a:solidFill>
                <a:schemeClr val="dk1"/>
              </a:solidFill>
              <a:latin typeface="Arial"/>
              <a:ea typeface="Arial"/>
              <a:cs typeface="Arial"/>
              <a:sym typeface="Arial"/>
            </a:endParaRPr>
          </a:p>
        </p:txBody>
      </p:sp>
      <p:sp>
        <p:nvSpPr>
          <p:cNvPr id="200" name="Google Shape;200;p10"/>
          <p:cNvSpPr/>
          <p:nvPr/>
        </p:nvSpPr>
        <p:spPr>
          <a:xfrm>
            <a:off x="7113117" y="2752983"/>
            <a:ext cx="5105700" cy="5814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s-ES" sz="3200" b="1" i="0" u="none" strike="noStrike" cap="none">
                <a:solidFill>
                  <a:schemeClr val="lt1"/>
                </a:solidFill>
                <a:latin typeface="Arial"/>
                <a:ea typeface="Arial"/>
                <a:cs typeface="Arial"/>
                <a:sym typeface="Arial"/>
              </a:rPr>
              <a:t>Focus Area</a:t>
            </a:r>
            <a:endParaRPr sz="3200" b="1" i="0" u="none" strike="noStrike" cap="none">
              <a:solidFill>
                <a:schemeClr val="lt1"/>
              </a:solidFill>
              <a:latin typeface="Arial"/>
              <a:ea typeface="Arial"/>
              <a:cs typeface="Arial"/>
              <a:sym typeface="Arial"/>
            </a:endParaRPr>
          </a:p>
        </p:txBody>
      </p:sp>
      <p:sp>
        <p:nvSpPr>
          <p:cNvPr id="201" name="Google Shape;201;p10"/>
          <p:cNvSpPr/>
          <p:nvPr/>
        </p:nvSpPr>
        <p:spPr>
          <a:xfrm>
            <a:off x="7113116" y="3344462"/>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dirty="0">
                <a:solidFill>
                  <a:schemeClr val="dk1"/>
                </a:solidFill>
                <a:latin typeface="Arial"/>
                <a:ea typeface="Arial"/>
                <a:cs typeface="Arial"/>
                <a:sym typeface="Arial"/>
              </a:rPr>
              <a:t>Ambiente: </a:t>
            </a:r>
            <a:r>
              <a:rPr lang="es-ES" sz="2400" b="0" i="0" u="none" strike="noStrike" cap="none" dirty="0" err="1">
                <a:solidFill>
                  <a:schemeClr val="dk1"/>
                </a:solidFill>
                <a:latin typeface="Arial"/>
                <a:ea typeface="Arial"/>
                <a:cs typeface="Arial"/>
                <a:sym typeface="Arial"/>
              </a:rPr>
              <a:t>energia</a:t>
            </a:r>
            <a:r>
              <a:rPr lang="es-ES" sz="2400" b="0" i="0" u="none" strike="noStrike" cap="none" dirty="0">
                <a:solidFill>
                  <a:schemeClr val="dk1"/>
                </a:solidFill>
                <a:latin typeface="Arial"/>
                <a:ea typeface="Arial"/>
                <a:cs typeface="Arial"/>
                <a:sym typeface="Arial"/>
              </a:rPr>
              <a:t>, </a:t>
            </a:r>
            <a:r>
              <a:rPr lang="es-ES" sz="2400" b="0" i="0" u="none" strike="noStrike" cap="none" dirty="0" err="1">
                <a:solidFill>
                  <a:schemeClr val="dk1"/>
                </a:solidFill>
                <a:latin typeface="Arial"/>
                <a:ea typeface="Arial"/>
                <a:cs typeface="Arial"/>
                <a:sym typeface="Arial"/>
              </a:rPr>
              <a:t>água</a:t>
            </a:r>
            <a:r>
              <a:rPr lang="es-ES" sz="2400" b="0" i="0" u="none" strike="noStrike" cap="none" dirty="0">
                <a:solidFill>
                  <a:schemeClr val="dk1"/>
                </a:solidFill>
                <a:latin typeface="Arial"/>
                <a:ea typeface="Arial"/>
                <a:cs typeface="Arial"/>
                <a:sym typeface="Arial"/>
              </a:rPr>
              <a:t>, </a:t>
            </a:r>
            <a:r>
              <a:rPr lang="es-ES" sz="2400" b="0" i="0" u="none" strike="noStrike" cap="none" dirty="0" err="1">
                <a:solidFill>
                  <a:schemeClr val="dk1"/>
                </a:solidFill>
                <a:latin typeface="Arial"/>
                <a:ea typeface="Arial"/>
                <a:cs typeface="Arial"/>
                <a:sym typeface="Arial"/>
              </a:rPr>
              <a:t>resíduos</a:t>
            </a:r>
            <a:endParaRPr sz="2400" b="0" i="0" u="none" strike="noStrike" cap="none" dirty="0">
              <a:solidFill>
                <a:schemeClr val="dk1"/>
              </a:solidFill>
              <a:latin typeface="Arial"/>
              <a:ea typeface="Arial"/>
              <a:cs typeface="Arial"/>
              <a:sym typeface="Arial"/>
            </a:endParaRPr>
          </a:p>
        </p:txBody>
      </p:sp>
      <p:sp>
        <p:nvSpPr>
          <p:cNvPr id="202" name="Google Shape;202;p10"/>
          <p:cNvSpPr/>
          <p:nvPr/>
        </p:nvSpPr>
        <p:spPr>
          <a:xfrm>
            <a:off x="7113108" y="9420058"/>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Alinhamento com os ODS da ONU</a:t>
            </a:r>
          </a:p>
        </p:txBody>
      </p:sp>
      <p:sp>
        <p:nvSpPr>
          <p:cNvPr id="203" name="Google Shape;203;p10"/>
          <p:cNvSpPr/>
          <p:nvPr/>
        </p:nvSpPr>
        <p:spPr>
          <a:xfrm>
            <a:off x="7113108" y="10544205"/>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dirty="0">
                <a:solidFill>
                  <a:schemeClr val="dk1"/>
                </a:solidFill>
                <a:latin typeface="Arial"/>
                <a:ea typeface="Arial"/>
                <a:cs typeface="Arial"/>
                <a:sym typeface="Arial"/>
              </a:rPr>
              <a:t>Ambiente, cultura, </a:t>
            </a:r>
            <a:r>
              <a:rPr lang="es-ES" sz="2400" b="0" i="0" u="none" strike="noStrike" cap="none" dirty="0" err="1">
                <a:solidFill>
                  <a:schemeClr val="dk1"/>
                </a:solidFill>
                <a:latin typeface="Arial"/>
                <a:ea typeface="Arial"/>
                <a:cs typeface="Arial"/>
                <a:sym typeface="Arial"/>
              </a:rPr>
              <a:t>comunidade</a:t>
            </a:r>
            <a:endParaRPr lang="es-ES" sz="2400" b="0" i="0" u="none" strike="noStrike" cap="none" dirty="0">
              <a:solidFill>
                <a:schemeClr val="dk1"/>
              </a:solidFill>
              <a:latin typeface="Arial"/>
              <a:ea typeface="Arial"/>
              <a:cs typeface="Arial"/>
              <a:sym typeface="Arial"/>
            </a:endParaRPr>
          </a:p>
        </p:txBody>
      </p:sp>
      <p:sp>
        <p:nvSpPr>
          <p:cNvPr id="204" name="Google Shape;204;p10"/>
          <p:cNvSpPr/>
          <p:nvPr/>
        </p:nvSpPr>
        <p:spPr>
          <a:xfrm>
            <a:off x="12615557" y="5516538"/>
            <a:ext cx="5105700" cy="1888227"/>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dirty="0">
                <a:solidFill>
                  <a:schemeClr val="dk1"/>
                </a:solidFill>
                <a:latin typeface="Arial"/>
                <a:ea typeface="Arial"/>
                <a:cs typeface="Arial"/>
                <a:sym typeface="Arial"/>
              </a:rPr>
              <a:t>Destinos, grandes operadores</a:t>
            </a:r>
          </a:p>
        </p:txBody>
      </p:sp>
      <p:sp>
        <p:nvSpPr>
          <p:cNvPr id="205" name="Google Shape;205;p10"/>
          <p:cNvSpPr/>
          <p:nvPr/>
        </p:nvSpPr>
        <p:spPr>
          <a:xfrm>
            <a:off x="12615557" y="4365771"/>
            <a:ext cx="5105700" cy="1144638"/>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Hotéis, atrações, parques de campismo</a:t>
            </a:r>
          </a:p>
        </p:txBody>
      </p:sp>
      <p:sp>
        <p:nvSpPr>
          <p:cNvPr id="206" name="Google Shape;206;p10"/>
          <p:cNvSpPr/>
          <p:nvPr/>
        </p:nvSpPr>
        <p:spPr>
          <a:xfrm>
            <a:off x="12615553" y="7404766"/>
            <a:ext cx="5105700" cy="2015292"/>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dirty="0" err="1">
                <a:solidFill>
                  <a:schemeClr val="dk1"/>
                </a:solidFill>
                <a:latin typeface="Arial"/>
                <a:ea typeface="Arial"/>
                <a:cs typeface="Arial"/>
                <a:sym typeface="Arial"/>
              </a:rPr>
              <a:t>Hotéis</a:t>
            </a:r>
            <a:r>
              <a:rPr lang="es-ES" sz="2400" b="0" i="0" u="none" strike="noStrike" cap="none" dirty="0">
                <a:solidFill>
                  <a:schemeClr val="dk1"/>
                </a:solidFill>
                <a:latin typeface="Arial"/>
                <a:ea typeface="Arial"/>
                <a:cs typeface="Arial"/>
                <a:sym typeface="Arial"/>
              </a:rPr>
              <a:t>, operadores turísticos </a:t>
            </a:r>
            <a:endParaRPr sz="2400" b="0" i="0" u="none" strike="noStrike" cap="none" dirty="0">
              <a:solidFill>
                <a:schemeClr val="dk1"/>
              </a:solidFill>
              <a:latin typeface="Arial"/>
              <a:ea typeface="Arial"/>
              <a:cs typeface="Arial"/>
              <a:sym typeface="Arial"/>
            </a:endParaRPr>
          </a:p>
        </p:txBody>
      </p:sp>
      <p:sp>
        <p:nvSpPr>
          <p:cNvPr id="207" name="Google Shape;207;p10"/>
          <p:cNvSpPr/>
          <p:nvPr/>
        </p:nvSpPr>
        <p:spPr>
          <a:xfrm>
            <a:off x="12615558" y="2752983"/>
            <a:ext cx="5105700" cy="5814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s-ES" sz="3200" b="1" i="0" u="none" strike="noStrike" cap="none">
                <a:solidFill>
                  <a:schemeClr val="lt1"/>
                </a:solidFill>
                <a:latin typeface="Arial"/>
                <a:ea typeface="Arial"/>
                <a:cs typeface="Arial"/>
                <a:sym typeface="Arial"/>
              </a:rPr>
              <a:t>Target users</a:t>
            </a:r>
            <a:endParaRPr sz="3200" b="1" i="0" u="none" strike="noStrike" cap="none">
              <a:solidFill>
                <a:schemeClr val="lt1"/>
              </a:solidFill>
              <a:latin typeface="Arial"/>
              <a:ea typeface="Arial"/>
              <a:cs typeface="Arial"/>
              <a:sym typeface="Arial"/>
            </a:endParaRPr>
          </a:p>
        </p:txBody>
      </p:sp>
      <p:sp>
        <p:nvSpPr>
          <p:cNvPr id="208" name="Google Shape;208;p10"/>
          <p:cNvSpPr/>
          <p:nvPr/>
        </p:nvSpPr>
        <p:spPr>
          <a:xfrm>
            <a:off x="12615557" y="3344462"/>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dirty="0" err="1">
                <a:solidFill>
                  <a:schemeClr val="dk1"/>
                </a:solidFill>
                <a:latin typeface="Arial"/>
                <a:ea typeface="Arial"/>
                <a:cs typeface="Arial"/>
                <a:sym typeface="Arial"/>
              </a:rPr>
              <a:t>Hotéis</a:t>
            </a:r>
            <a:r>
              <a:rPr lang="es-ES" sz="2400" b="0" i="0" u="none" strike="noStrike" cap="none" dirty="0">
                <a:solidFill>
                  <a:schemeClr val="dk1"/>
                </a:solidFill>
                <a:latin typeface="Arial"/>
                <a:ea typeface="Arial"/>
                <a:cs typeface="Arial"/>
                <a:sym typeface="Arial"/>
              </a:rPr>
              <a:t>, parques de campismo</a:t>
            </a:r>
          </a:p>
        </p:txBody>
      </p:sp>
      <p:sp>
        <p:nvSpPr>
          <p:cNvPr id="209" name="Google Shape;209;p10"/>
          <p:cNvSpPr/>
          <p:nvPr/>
        </p:nvSpPr>
        <p:spPr>
          <a:xfrm>
            <a:off x="12615549" y="9420058"/>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dirty="0">
                <a:solidFill>
                  <a:schemeClr val="dk1"/>
                </a:solidFill>
                <a:latin typeface="Arial"/>
                <a:ea typeface="Arial"/>
                <a:cs typeface="Arial"/>
                <a:sym typeface="Arial"/>
              </a:rPr>
              <a:t>PME, destinos</a:t>
            </a:r>
          </a:p>
        </p:txBody>
      </p:sp>
      <p:sp>
        <p:nvSpPr>
          <p:cNvPr id="210" name="Google Shape;210;p10"/>
          <p:cNvSpPr/>
          <p:nvPr/>
        </p:nvSpPr>
        <p:spPr>
          <a:xfrm>
            <a:off x="12615549" y="10544205"/>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dirty="0" err="1">
                <a:solidFill>
                  <a:schemeClr val="dk1"/>
                </a:solidFill>
                <a:latin typeface="Arial"/>
                <a:ea typeface="Arial"/>
                <a:cs typeface="Arial"/>
                <a:sym typeface="Arial"/>
              </a:rPr>
              <a:t>Setor</a:t>
            </a:r>
            <a:r>
              <a:rPr lang="es-ES" sz="2400" b="0" i="0" u="none" strike="noStrike" cap="none" dirty="0">
                <a:solidFill>
                  <a:schemeClr val="dk1"/>
                </a:solidFill>
                <a:latin typeface="Arial"/>
                <a:ea typeface="Arial"/>
                <a:cs typeface="Arial"/>
                <a:sym typeface="Arial"/>
              </a:rPr>
              <a:t> do turismo mundial</a:t>
            </a:r>
          </a:p>
        </p:txBody>
      </p:sp>
      <p:sp>
        <p:nvSpPr>
          <p:cNvPr id="211" name="Google Shape;211;p10"/>
          <p:cNvSpPr/>
          <p:nvPr/>
        </p:nvSpPr>
        <p:spPr>
          <a:xfrm>
            <a:off x="18214254" y="5516539"/>
            <a:ext cx="5105700" cy="1888226"/>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Avaliação comparativa + auditorias anuais</a:t>
            </a:r>
          </a:p>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Adequado para PME: autoavaliação + formação</a:t>
            </a:r>
          </a:p>
        </p:txBody>
      </p:sp>
      <p:sp>
        <p:nvSpPr>
          <p:cNvPr id="212" name="Google Shape;212;p10"/>
          <p:cNvSpPr/>
          <p:nvPr/>
        </p:nvSpPr>
        <p:spPr>
          <a:xfrm>
            <a:off x="18214254" y="4365771"/>
            <a:ext cx="5105696" cy="1144632"/>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Grande ênfase na sensibilização e na formação do pessoal e dos hóspedes</a:t>
            </a:r>
          </a:p>
        </p:txBody>
      </p:sp>
      <p:sp>
        <p:nvSpPr>
          <p:cNvPr id="213" name="Google Shape;213;p10"/>
          <p:cNvSpPr/>
          <p:nvPr/>
        </p:nvSpPr>
        <p:spPr>
          <a:xfrm>
            <a:off x="18214246" y="7404771"/>
            <a:ext cx="5105700" cy="2098355"/>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Certificação em três fases (para operadores turísticos/agentes de viagens). Um ciclo de melhoria anual em sete etapas (para alojamentos)</a:t>
            </a:r>
          </a:p>
        </p:txBody>
      </p:sp>
      <p:sp>
        <p:nvSpPr>
          <p:cNvPr id="214" name="Google Shape;214;p10"/>
          <p:cNvSpPr/>
          <p:nvPr/>
        </p:nvSpPr>
        <p:spPr>
          <a:xfrm>
            <a:off x="18214255" y="2752983"/>
            <a:ext cx="5105700" cy="5814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s-ES" sz="3200" b="1" i="0" u="none" strike="noStrike" cap="none">
                <a:solidFill>
                  <a:schemeClr val="lt1"/>
                </a:solidFill>
                <a:latin typeface="Arial"/>
                <a:ea typeface="Arial"/>
                <a:cs typeface="Arial"/>
                <a:sym typeface="Arial"/>
              </a:rPr>
              <a:t>Distinctive Feature</a:t>
            </a:r>
            <a:endParaRPr sz="3200" b="1" i="0" u="none" strike="noStrike" cap="none">
              <a:solidFill>
                <a:schemeClr val="lt1"/>
              </a:solidFill>
              <a:latin typeface="Arial"/>
              <a:ea typeface="Arial"/>
              <a:cs typeface="Arial"/>
              <a:sym typeface="Arial"/>
            </a:endParaRPr>
          </a:p>
        </p:txBody>
      </p:sp>
      <p:sp>
        <p:nvSpPr>
          <p:cNvPr id="215" name="Google Shape;215;p10"/>
          <p:cNvSpPr/>
          <p:nvPr/>
        </p:nvSpPr>
        <p:spPr>
          <a:xfrm>
            <a:off x="18214254" y="3344462"/>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Certificação oficial da UE com critérios rigorosos</a:t>
            </a:r>
          </a:p>
        </p:txBody>
      </p:sp>
      <p:sp>
        <p:nvSpPr>
          <p:cNvPr id="216" name="Google Shape;216;p10"/>
          <p:cNvSpPr/>
          <p:nvPr/>
        </p:nvSpPr>
        <p:spPr>
          <a:xfrm>
            <a:off x="18214242" y="9525366"/>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Ligação explícita com os objetivos da Agenda 2030</a:t>
            </a:r>
          </a:p>
        </p:txBody>
      </p:sp>
      <p:sp>
        <p:nvSpPr>
          <p:cNvPr id="217" name="Google Shape;217;p10"/>
          <p:cNvSpPr/>
          <p:nvPr/>
        </p:nvSpPr>
        <p:spPr>
          <a:xfrm>
            <a:off x="18214246" y="10544205"/>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A certificação internacional mais antiga</a:t>
            </a:r>
          </a:p>
        </p:txBody>
      </p:sp>
      <p:pic>
        <p:nvPicPr>
          <p:cNvPr id="218" name="Google Shape;218;p10"/>
          <p:cNvPicPr preferRelativeResize="0"/>
          <p:nvPr/>
        </p:nvPicPr>
        <p:blipFill rotWithShape="1">
          <a:blip r:embed="rId3">
            <a:alphaModFix/>
          </a:blip>
          <a:srcRect/>
          <a:stretch/>
        </p:blipFill>
        <p:spPr>
          <a:xfrm>
            <a:off x="4845377" y="3351977"/>
            <a:ext cx="957350" cy="957350"/>
          </a:xfrm>
          <a:prstGeom prst="rect">
            <a:avLst/>
          </a:prstGeom>
          <a:noFill/>
          <a:ln>
            <a:noFill/>
          </a:ln>
        </p:spPr>
      </p:pic>
      <p:pic>
        <p:nvPicPr>
          <p:cNvPr id="219" name="Google Shape;219;p10"/>
          <p:cNvPicPr preferRelativeResize="0"/>
          <p:nvPr/>
        </p:nvPicPr>
        <p:blipFill rotWithShape="1">
          <a:blip r:embed="rId4">
            <a:alphaModFix/>
          </a:blip>
          <a:srcRect/>
          <a:stretch/>
        </p:blipFill>
        <p:spPr>
          <a:xfrm>
            <a:off x="4845375" y="4428300"/>
            <a:ext cx="957350" cy="1206614"/>
          </a:xfrm>
          <a:prstGeom prst="rect">
            <a:avLst/>
          </a:prstGeom>
          <a:noFill/>
          <a:ln>
            <a:noFill/>
          </a:ln>
        </p:spPr>
      </p:pic>
      <p:pic>
        <p:nvPicPr>
          <p:cNvPr id="220" name="Google Shape;220;p10"/>
          <p:cNvPicPr preferRelativeResize="0"/>
          <p:nvPr/>
        </p:nvPicPr>
        <p:blipFill rotWithShape="1">
          <a:blip r:embed="rId5">
            <a:alphaModFix/>
          </a:blip>
          <a:srcRect/>
          <a:stretch/>
        </p:blipFill>
        <p:spPr>
          <a:xfrm>
            <a:off x="4845375" y="6042838"/>
            <a:ext cx="957342" cy="1080000"/>
          </a:xfrm>
          <a:prstGeom prst="rect">
            <a:avLst/>
          </a:prstGeom>
          <a:noFill/>
          <a:ln>
            <a:noFill/>
          </a:ln>
        </p:spPr>
      </p:pic>
      <p:pic>
        <p:nvPicPr>
          <p:cNvPr id="221" name="Google Shape;221;p10"/>
          <p:cNvPicPr preferRelativeResize="0"/>
          <p:nvPr/>
        </p:nvPicPr>
        <p:blipFill rotWithShape="1">
          <a:blip r:embed="rId6">
            <a:alphaModFix/>
          </a:blip>
          <a:srcRect t="19163" b="21985"/>
          <a:stretch/>
        </p:blipFill>
        <p:spPr>
          <a:xfrm>
            <a:off x="4899242" y="8195545"/>
            <a:ext cx="1080000" cy="476703"/>
          </a:xfrm>
          <a:prstGeom prst="rect">
            <a:avLst/>
          </a:prstGeom>
          <a:noFill/>
          <a:ln>
            <a:noFill/>
          </a:ln>
        </p:spPr>
      </p:pic>
      <p:pic>
        <p:nvPicPr>
          <p:cNvPr id="222" name="Google Shape;222;p10"/>
          <p:cNvPicPr preferRelativeResize="0"/>
          <p:nvPr/>
        </p:nvPicPr>
        <p:blipFill rotWithShape="1">
          <a:blip r:embed="rId7">
            <a:alphaModFix/>
          </a:blip>
          <a:srcRect/>
          <a:stretch/>
        </p:blipFill>
        <p:spPr>
          <a:xfrm>
            <a:off x="4899242" y="9344695"/>
            <a:ext cx="1080000" cy="1080000"/>
          </a:xfrm>
          <a:prstGeom prst="rect">
            <a:avLst/>
          </a:prstGeom>
          <a:noFill/>
          <a:ln>
            <a:noFill/>
          </a:ln>
        </p:spPr>
      </p:pic>
      <p:pic>
        <p:nvPicPr>
          <p:cNvPr id="223" name="Google Shape;223;p10"/>
          <p:cNvPicPr preferRelativeResize="0"/>
          <p:nvPr/>
        </p:nvPicPr>
        <p:blipFill rotWithShape="1">
          <a:blip r:embed="rId8">
            <a:alphaModFix/>
          </a:blip>
          <a:srcRect l="30337" t="19789" r="27712" b="23758"/>
          <a:stretch/>
        </p:blipFill>
        <p:spPr>
          <a:xfrm>
            <a:off x="4899242" y="10620405"/>
            <a:ext cx="1080000" cy="9704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1"/>
          <p:cNvSpPr txBox="1">
            <a:spLocks noGrp="1"/>
          </p:cNvSpPr>
          <p:nvPr>
            <p:ph type="title"/>
          </p:nvPr>
        </p:nvSpPr>
        <p:spPr>
          <a:xfrm>
            <a:off x="762001" y="5657851"/>
            <a:ext cx="17195799"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sz="11600" b="1" dirty="0"/>
              <a:t>4.</a:t>
            </a:r>
            <a:r>
              <a:rPr lang="en-US" dirty="0"/>
              <a:t> </a:t>
            </a:r>
            <a:r>
              <a:rPr lang="pt-PT" b="1" dirty="0"/>
              <a:t>Sistemas de Gestão Ambiental e de Sustentabilidade </a:t>
            </a:r>
            <a:br>
              <a:rPr lang="en-US" dirty="0"/>
            </a:br>
            <a:endParaRPr lang="en-US" sz="116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2"/>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5200" b="1" dirty="0"/>
              <a:t>4.1. </a:t>
            </a:r>
            <a:r>
              <a:rPr lang="pt-PT" sz="5200" b="1" dirty="0"/>
              <a:t>Das etiquetas ecológicas aos sistemas de gestão</a:t>
            </a:r>
            <a:endParaRPr sz="5200" dirty="0"/>
          </a:p>
        </p:txBody>
      </p:sp>
      <p:sp>
        <p:nvSpPr>
          <p:cNvPr id="234" name="Google Shape;234;p12"/>
          <p:cNvSpPr/>
          <p:nvPr/>
        </p:nvSpPr>
        <p:spPr>
          <a:xfrm>
            <a:off x="1229498" y="2763732"/>
            <a:ext cx="19420701" cy="1648198"/>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3600"/>
              <a:buFont typeface="Arial"/>
              <a:buNone/>
            </a:pPr>
            <a:r>
              <a:rPr lang="pt-PT" sz="3600" b="0" i="0" u="none" strike="noStrike" cap="none" dirty="0">
                <a:solidFill>
                  <a:schemeClr val="dk1"/>
                </a:solidFill>
                <a:latin typeface="Arial"/>
                <a:ea typeface="Arial"/>
                <a:cs typeface="Arial"/>
                <a:sym typeface="Arial"/>
              </a:rPr>
              <a:t>Enquanto os rótulos ecológicos certificam a conformidade com critérios específicos de sustentabilidade, os sistemas de gestão proporcionam um quadro de melhoria contínua para:</a:t>
            </a:r>
            <a:endParaRPr sz="3600" b="0" i="0" u="none" strike="noStrike" cap="none" dirty="0">
              <a:solidFill>
                <a:schemeClr val="dk1"/>
              </a:solidFill>
              <a:latin typeface="Arial"/>
              <a:ea typeface="Arial"/>
              <a:cs typeface="Arial"/>
              <a:sym typeface="Arial"/>
            </a:endParaRPr>
          </a:p>
        </p:txBody>
      </p:sp>
      <p:grpSp>
        <p:nvGrpSpPr>
          <p:cNvPr id="235" name="Google Shape;235;p12"/>
          <p:cNvGrpSpPr/>
          <p:nvPr/>
        </p:nvGrpSpPr>
        <p:grpSpPr>
          <a:xfrm>
            <a:off x="2679543" y="4564083"/>
            <a:ext cx="14196751" cy="6388185"/>
            <a:chOff x="10045" y="0"/>
            <a:chExt cx="21135456" cy="9210791"/>
          </a:xfrm>
        </p:grpSpPr>
        <p:sp>
          <p:nvSpPr>
            <p:cNvPr id="236" name="Google Shape;236;p12"/>
            <p:cNvSpPr/>
            <p:nvPr/>
          </p:nvSpPr>
          <p:spPr>
            <a:xfrm>
              <a:off x="1714500" y="0"/>
              <a:ext cx="19431001" cy="9210791"/>
            </a:xfrm>
            <a:prstGeom prst="rightArrow">
              <a:avLst>
                <a:gd name="adj1" fmla="val 50000"/>
                <a:gd name="adj2" fmla="val 50000"/>
              </a:avLst>
            </a:prstGeom>
            <a:solidFill>
              <a:srgbClr val="CBEDD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237" name="Google Shape;237;p12"/>
            <p:cNvSpPr/>
            <p:nvPr/>
          </p:nvSpPr>
          <p:spPr>
            <a:xfrm>
              <a:off x="1004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238" name="Google Shape;238;p12"/>
            <p:cNvSpPr txBox="1"/>
            <p:nvPr/>
          </p:nvSpPr>
          <p:spPr>
            <a:xfrm>
              <a:off x="189898"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lt1"/>
                </a:buClr>
                <a:buSzPts val="3000"/>
                <a:buFont typeface="Arial"/>
                <a:buNone/>
              </a:pPr>
              <a:r>
                <a:rPr lang="pt-PT" sz="3000" b="1" i="0" u="none" strike="noStrike" cap="none" dirty="0">
                  <a:solidFill>
                    <a:schemeClr val="lt1"/>
                  </a:solidFill>
                  <a:latin typeface="Arial"/>
                  <a:ea typeface="Arial"/>
                  <a:cs typeface="Arial"/>
                  <a:sym typeface="Arial"/>
                </a:rPr>
                <a:t>Integrar a sustentabilidade nas operações diárias</a:t>
              </a:r>
              <a:endParaRPr sz="3000" b="0" i="0" u="none" strike="noStrike" cap="none" dirty="0">
                <a:solidFill>
                  <a:schemeClr val="lt1"/>
                </a:solidFill>
                <a:latin typeface="Arial"/>
                <a:ea typeface="Arial"/>
                <a:cs typeface="Arial"/>
                <a:sym typeface="Arial"/>
              </a:endParaRPr>
            </a:p>
          </p:txBody>
        </p:sp>
        <p:sp>
          <p:nvSpPr>
            <p:cNvPr id="239" name="Google Shape;239;p12"/>
            <p:cNvSpPr/>
            <p:nvPr/>
          </p:nvSpPr>
          <p:spPr>
            <a:xfrm>
              <a:off x="4621950"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240" name="Google Shape;240;p12"/>
            <p:cNvSpPr txBox="1"/>
            <p:nvPr/>
          </p:nvSpPr>
          <p:spPr>
            <a:xfrm>
              <a:off x="4801803"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1050"/>
                </a:spcBef>
                <a:spcAft>
                  <a:spcPts val="0"/>
                </a:spcAft>
                <a:buClr>
                  <a:srgbClr val="000000"/>
                </a:buClr>
                <a:buSzPts val="3000"/>
                <a:buFont typeface="Arial"/>
                <a:buNone/>
              </a:pPr>
              <a:r>
                <a:rPr lang="pt-PT" sz="3000" b="1" i="0" u="none" strike="noStrike" cap="none" dirty="0">
                  <a:solidFill>
                    <a:schemeClr val="lt1"/>
                  </a:solidFill>
                  <a:latin typeface="Arial"/>
                  <a:ea typeface="Arial"/>
                  <a:cs typeface="Arial"/>
                  <a:sym typeface="Arial"/>
                </a:rPr>
                <a:t>Medir e acompanhar o desempenho ao longo do tempo</a:t>
              </a:r>
            </a:p>
          </p:txBody>
        </p:sp>
        <p:sp>
          <p:nvSpPr>
            <p:cNvPr id="241" name="Google Shape;241;p12"/>
            <p:cNvSpPr/>
            <p:nvPr/>
          </p:nvSpPr>
          <p:spPr>
            <a:xfrm>
              <a:off x="923385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242" name="Google Shape;242;p12"/>
            <p:cNvSpPr txBox="1"/>
            <p:nvPr/>
          </p:nvSpPr>
          <p:spPr>
            <a:xfrm>
              <a:off x="9413708"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rgbClr val="000000"/>
                </a:buClr>
                <a:buSzPts val="3000"/>
                <a:buFont typeface="Arial"/>
                <a:buNone/>
              </a:pPr>
              <a:r>
                <a:rPr lang="pt-PT" sz="3000" b="1" i="0" u="none" strike="noStrike" cap="none" dirty="0">
                  <a:solidFill>
                    <a:schemeClr val="lt1"/>
                  </a:solidFill>
                  <a:latin typeface="Arial"/>
                  <a:ea typeface="Arial"/>
                  <a:cs typeface="Arial"/>
                  <a:sym typeface="Arial"/>
                </a:rPr>
                <a:t>Garantir a conformidade legal e reduzir os riscos</a:t>
              </a:r>
            </a:p>
          </p:txBody>
        </p:sp>
        <p:sp>
          <p:nvSpPr>
            <p:cNvPr id="243" name="Google Shape;243;p12"/>
            <p:cNvSpPr/>
            <p:nvPr/>
          </p:nvSpPr>
          <p:spPr>
            <a:xfrm>
              <a:off x="13845759" y="2763237"/>
              <a:ext cx="5317476"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244" name="Google Shape;244;p12"/>
            <p:cNvSpPr txBox="1"/>
            <p:nvPr/>
          </p:nvSpPr>
          <p:spPr>
            <a:xfrm>
              <a:off x="14025614" y="2943090"/>
              <a:ext cx="5137621"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rgbClr val="000000"/>
                </a:buClr>
                <a:buSzPts val="3000"/>
                <a:buFont typeface="Arial"/>
                <a:buNone/>
              </a:pPr>
              <a:r>
                <a:rPr lang="pt-PT" sz="3000" b="1" i="0" u="none" strike="noStrike" cap="none" dirty="0">
                  <a:solidFill>
                    <a:schemeClr val="lt1"/>
                  </a:solidFill>
                  <a:latin typeface="Arial"/>
                  <a:ea typeface="Arial"/>
                  <a:cs typeface="Arial"/>
                  <a:sym typeface="Arial"/>
                </a:rPr>
                <a:t>Criar uma cultura de melhoria contínua para além da certificação inicial</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3"/>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5200" b="1" dirty="0"/>
              <a:t>4.1. </a:t>
            </a:r>
            <a:r>
              <a:rPr lang="pt-PT" sz="5200" b="1" dirty="0"/>
              <a:t>Das etiquetas ecológicas aos sistemas de gestão</a:t>
            </a:r>
            <a:endParaRPr sz="5200" dirty="0"/>
          </a:p>
        </p:txBody>
      </p:sp>
      <p:sp>
        <p:nvSpPr>
          <p:cNvPr id="250" name="Google Shape;250;p13"/>
          <p:cNvSpPr/>
          <p:nvPr/>
        </p:nvSpPr>
        <p:spPr>
          <a:xfrm>
            <a:off x="1858149" y="2763731"/>
            <a:ext cx="7714476" cy="3650269"/>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6000"/>
              <a:buFont typeface="Arial"/>
              <a:buNone/>
            </a:pPr>
            <a:r>
              <a:rPr lang="es-ES" sz="6000" b="0" i="0" u="none" strike="noStrike" cap="none" dirty="0">
                <a:solidFill>
                  <a:schemeClr val="dk1"/>
                </a:solidFill>
                <a:latin typeface="Arial"/>
                <a:ea typeface="Arial"/>
                <a:cs typeface="Arial"/>
                <a:sym typeface="Arial"/>
              </a:rPr>
              <a:t>Rótulo Ecológico = Resultado </a:t>
            </a:r>
            <a:endParaRPr sz="1400" b="0" i="0" u="none" strike="noStrike" cap="none" dirty="0">
              <a:solidFill>
                <a:srgbClr val="000000"/>
              </a:solidFill>
              <a:latin typeface="Arial"/>
              <a:ea typeface="Arial"/>
              <a:cs typeface="Arial"/>
              <a:sym typeface="Arial"/>
            </a:endParaRPr>
          </a:p>
        </p:txBody>
      </p:sp>
      <p:pic>
        <p:nvPicPr>
          <p:cNvPr id="251" name="Google Shape;251;p13" descr="Sello Certificado Sello Con Certificación Verde Grunge Icono Stock de  ilustración - Ilustración de original, acceso: 162277672"/>
          <p:cNvPicPr preferRelativeResize="0"/>
          <p:nvPr/>
        </p:nvPicPr>
        <p:blipFill rotWithShape="1">
          <a:blip r:embed="rId3">
            <a:alphaModFix/>
          </a:blip>
          <a:srcRect/>
          <a:stretch/>
        </p:blipFill>
        <p:spPr>
          <a:xfrm>
            <a:off x="4036697" y="6429374"/>
            <a:ext cx="3649977" cy="3649977"/>
          </a:xfrm>
          <a:prstGeom prst="rect">
            <a:avLst/>
          </a:prstGeom>
          <a:noFill/>
          <a:ln>
            <a:noFill/>
          </a:ln>
        </p:spPr>
      </p:pic>
      <p:sp>
        <p:nvSpPr>
          <p:cNvPr id="252" name="Google Shape;252;p13"/>
          <p:cNvSpPr/>
          <p:nvPr/>
        </p:nvSpPr>
        <p:spPr>
          <a:xfrm>
            <a:off x="11087100" y="2763731"/>
            <a:ext cx="12045779" cy="3650400"/>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6000"/>
              <a:buFont typeface="Arial"/>
              <a:buNone/>
            </a:pPr>
            <a:r>
              <a:rPr lang="es-ES" sz="6000" b="0" i="0" u="none" strike="noStrike" cap="none" dirty="0">
                <a:solidFill>
                  <a:schemeClr val="dk1"/>
                </a:solidFill>
                <a:latin typeface="Arial"/>
                <a:ea typeface="Arial"/>
                <a:cs typeface="Arial"/>
                <a:sym typeface="Arial"/>
              </a:rPr>
              <a:t>Sistema de </a:t>
            </a:r>
            <a:r>
              <a:rPr lang="es-ES" sz="6000" b="0" i="0" u="none" strike="noStrike" cap="none" dirty="0" err="1">
                <a:solidFill>
                  <a:schemeClr val="dk1"/>
                </a:solidFill>
                <a:latin typeface="Arial"/>
                <a:ea typeface="Arial"/>
                <a:cs typeface="Arial"/>
                <a:sym typeface="Arial"/>
              </a:rPr>
              <a:t>gestão</a:t>
            </a:r>
            <a:r>
              <a:rPr lang="es-ES" sz="6000" b="0" i="0" u="none" strike="noStrike" cap="none" dirty="0">
                <a:solidFill>
                  <a:schemeClr val="dk1"/>
                </a:solidFill>
                <a:latin typeface="Arial"/>
                <a:ea typeface="Arial"/>
                <a:cs typeface="Arial"/>
                <a:sym typeface="Arial"/>
              </a:rPr>
              <a:t> = </a:t>
            </a:r>
            <a:r>
              <a:rPr lang="es-ES" sz="6000" b="0" i="0" u="none" strike="noStrike" cap="none" dirty="0" err="1">
                <a:solidFill>
                  <a:schemeClr val="dk1"/>
                </a:solidFill>
                <a:latin typeface="Arial"/>
                <a:ea typeface="Arial"/>
                <a:cs typeface="Arial"/>
                <a:sym typeface="Arial"/>
              </a:rPr>
              <a:t>Processo</a:t>
            </a:r>
            <a:endParaRPr sz="6000" b="0" i="0" u="none" strike="noStrike" cap="none" dirty="0">
              <a:solidFill>
                <a:schemeClr val="dk1"/>
              </a:solidFill>
              <a:latin typeface="Arial"/>
              <a:ea typeface="Arial"/>
              <a:cs typeface="Arial"/>
              <a:sym typeface="Arial"/>
            </a:endParaRPr>
          </a:p>
        </p:txBody>
      </p:sp>
      <p:pic>
        <p:nvPicPr>
          <p:cNvPr id="253" name="Google Shape;253;p13" descr="The PDCA Cycle: A Practical Approach to Problem-Solving"/>
          <p:cNvPicPr preferRelativeResize="0"/>
          <p:nvPr/>
        </p:nvPicPr>
        <p:blipFill rotWithShape="1">
          <a:blip r:embed="rId4">
            <a:alphaModFix/>
          </a:blip>
          <a:srcRect/>
          <a:stretch/>
        </p:blipFill>
        <p:spPr>
          <a:xfrm>
            <a:off x="13528571" y="6429374"/>
            <a:ext cx="6337514" cy="4009448"/>
          </a:xfrm>
          <a:prstGeom prst="rect">
            <a:avLst/>
          </a:prstGeom>
          <a:noFill/>
          <a:ln>
            <a:noFill/>
          </a:ln>
        </p:spPr>
      </p:pic>
      <p:sp>
        <p:nvSpPr>
          <p:cNvPr id="254" name="Google Shape;254;p13"/>
          <p:cNvSpPr/>
          <p:nvPr/>
        </p:nvSpPr>
        <p:spPr>
          <a:xfrm>
            <a:off x="2133987" y="10695997"/>
            <a:ext cx="20116026" cy="1696899"/>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pt-PT" sz="3600" b="0" i="0" u="none" strike="noStrike" cap="none" dirty="0">
                <a:solidFill>
                  <a:schemeClr val="dk1"/>
                </a:solidFill>
                <a:latin typeface="Arial"/>
                <a:ea typeface="Arial"/>
                <a:cs typeface="Arial"/>
                <a:sym typeface="Arial"/>
              </a:rPr>
              <a:t>Pense nos rótulos ecológicos como o «selo» que comprova que é sustentável hoje, e nos sistemas de gestão como o «motor» que o mantém em constante melhoria amanhã.</a:t>
            </a:r>
            <a:endParaRPr sz="3600" b="0" i="0" u="none" strike="noStrike" cap="none" dirty="0">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14"/>
          <p:cNvSpPr/>
          <p:nvPr/>
        </p:nvSpPr>
        <p:spPr>
          <a:xfrm>
            <a:off x="2840587" y="3166257"/>
            <a:ext cx="18470100" cy="1479900"/>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pt-PT" sz="3600" b="0" i="0" u="none" strike="noStrike" cap="none" dirty="0">
                <a:solidFill>
                  <a:schemeClr val="dk1"/>
                </a:solidFill>
                <a:latin typeface="Arial"/>
                <a:ea typeface="Arial"/>
                <a:cs typeface="Arial"/>
                <a:sym typeface="Arial"/>
              </a:rPr>
              <a:t>Os sistemas de gestão proporcionam uma abordagem estruturada e baseada em processos para a sustentabilidade</a:t>
            </a:r>
            <a:r>
              <a:rPr lang="es-ES" sz="3600" b="0" i="0" u="none" strike="noStrike" cap="none" dirty="0">
                <a:solidFill>
                  <a:schemeClr val="dk1"/>
                </a:solidFill>
                <a:latin typeface="Arial"/>
                <a:ea typeface="Arial"/>
                <a:cs typeface="Arial"/>
                <a:sym typeface="Arial"/>
              </a:rPr>
              <a:t>:</a:t>
            </a:r>
            <a:endParaRPr sz="3600" b="0" i="0" u="none" strike="noStrike" cap="none" dirty="0">
              <a:solidFill>
                <a:schemeClr val="dk1"/>
              </a:solidFill>
              <a:latin typeface="Arial"/>
              <a:ea typeface="Arial"/>
              <a:cs typeface="Arial"/>
              <a:sym typeface="Arial"/>
            </a:endParaRPr>
          </a:p>
        </p:txBody>
      </p:sp>
      <p:sp>
        <p:nvSpPr>
          <p:cNvPr id="261" name="Google Shape;261;p14"/>
          <p:cNvSpPr txBox="1">
            <a:spLocks noGrp="1"/>
          </p:cNvSpPr>
          <p:nvPr>
            <p:ph type="title"/>
          </p:nvPr>
        </p:nvSpPr>
        <p:spPr>
          <a:xfrm>
            <a:off x="761999" y="1965155"/>
            <a:ext cx="22860000" cy="7986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4800" b="1" dirty="0"/>
              <a:t>4.2. </a:t>
            </a:r>
            <a:r>
              <a:rPr lang="pt-PT" sz="4800" b="1" dirty="0"/>
              <a:t>Sistemas de Gestão Ambiental e de Sustentabilidade</a:t>
            </a:r>
            <a:endParaRPr sz="4800" dirty="0"/>
          </a:p>
        </p:txBody>
      </p:sp>
      <p:grpSp>
        <p:nvGrpSpPr>
          <p:cNvPr id="262" name="Google Shape;262;p14"/>
          <p:cNvGrpSpPr/>
          <p:nvPr/>
        </p:nvGrpSpPr>
        <p:grpSpPr>
          <a:xfrm>
            <a:off x="5051608" y="5117025"/>
            <a:ext cx="10848967" cy="4670139"/>
            <a:chOff x="-818620" y="126953"/>
            <a:chExt cx="10160111" cy="4670139"/>
          </a:xfrm>
        </p:grpSpPr>
        <p:sp>
          <p:nvSpPr>
            <p:cNvPr id="263" name="Google Shape;263;p14"/>
            <p:cNvSpPr/>
            <p:nvPr/>
          </p:nvSpPr>
          <p:spPr>
            <a:xfrm>
              <a:off x="-516831" y="126953"/>
              <a:ext cx="4239158"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264" name="Google Shape;264;p14"/>
            <p:cNvSpPr txBox="1"/>
            <p:nvPr/>
          </p:nvSpPr>
          <p:spPr>
            <a:xfrm>
              <a:off x="-602553" y="126953"/>
              <a:ext cx="4239158" cy="1479931"/>
            </a:xfrm>
            <a:prstGeom prst="rect">
              <a:avLst/>
            </a:prstGeom>
            <a:noFill/>
            <a:ln>
              <a:noFill/>
            </a:ln>
          </p:spPr>
          <p:txBody>
            <a:bodyPr spcFirstLastPara="1" wrap="square" lIns="170675" tIns="97525" rIns="170675" bIns="97525" anchor="ctr" anchorCtr="0">
              <a:noAutofit/>
            </a:bodyPr>
            <a:lstStyle/>
            <a:p>
              <a:pPr marL="0" marR="0" lvl="0" indent="0" algn="l" rtl="0">
                <a:lnSpc>
                  <a:spcPct val="90000"/>
                </a:lnSpc>
                <a:spcBef>
                  <a:spcPts val="0"/>
                </a:spcBef>
                <a:spcAft>
                  <a:spcPts val="0"/>
                </a:spcAft>
                <a:buClr>
                  <a:schemeClr val="lt1"/>
                </a:buClr>
                <a:buSzPts val="2400"/>
                <a:buFont typeface="Arial"/>
                <a:buNone/>
              </a:pPr>
              <a:r>
                <a:rPr lang="es-ES" sz="3200" b="1" i="0" u="none" strike="noStrike" cap="none">
                  <a:solidFill>
                    <a:schemeClr val="lt1"/>
                  </a:solidFill>
                  <a:latin typeface="Arial"/>
                  <a:ea typeface="Arial"/>
                  <a:cs typeface="Arial"/>
                  <a:sym typeface="Arial"/>
                </a:rPr>
                <a:t>ISO 14001</a:t>
              </a:r>
              <a:endParaRPr sz="3200" b="0" i="0" u="none" strike="noStrike" cap="none">
                <a:solidFill>
                  <a:schemeClr val="lt1"/>
                </a:solidFill>
                <a:latin typeface="Arial"/>
                <a:ea typeface="Arial"/>
                <a:cs typeface="Arial"/>
                <a:sym typeface="Arial"/>
              </a:endParaRPr>
            </a:p>
          </p:txBody>
        </p:sp>
        <p:sp>
          <p:nvSpPr>
            <p:cNvPr id="265" name="Google Shape;265;p14"/>
            <p:cNvSpPr/>
            <p:nvPr/>
          </p:nvSpPr>
          <p:spPr>
            <a:xfrm>
              <a:off x="-532870" y="1606886"/>
              <a:ext cx="4239158" cy="3190206"/>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266" name="Google Shape;266;p14"/>
            <p:cNvSpPr txBox="1"/>
            <p:nvPr/>
          </p:nvSpPr>
          <p:spPr>
            <a:xfrm>
              <a:off x="-818620" y="1606885"/>
              <a:ext cx="4239158" cy="2965617"/>
            </a:xfrm>
            <a:prstGeom prst="rect">
              <a:avLst/>
            </a:prstGeom>
            <a:noFill/>
            <a:ln>
              <a:noFill/>
            </a:ln>
          </p:spPr>
          <p:txBody>
            <a:bodyPr spcFirstLastPara="1" wrap="square" lIns="117325" tIns="117325" rIns="156450" bIns="176000" anchor="ctr" anchorCtr="0">
              <a:noAutofit/>
            </a:bodyPr>
            <a:lstStyle/>
            <a:p>
              <a:pPr marL="914400" marR="0" lvl="1" indent="0" algn="l" rtl="0">
                <a:lnSpc>
                  <a:spcPct val="90000"/>
                </a:lnSpc>
                <a:spcBef>
                  <a:spcPts val="0"/>
                </a:spcBef>
                <a:spcAft>
                  <a:spcPts val="0"/>
                </a:spcAft>
                <a:buClr>
                  <a:srgbClr val="000000"/>
                </a:buClr>
                <a:buSzPts val="2800"/>
                <a:buFont typeface="Arial"/>
                <a:buNone/>
              </a:pPr>
              <a:r>
                <a:rPr lang="pt-PT" sz="2800" b="0" i="0" u="none" strike="noStrike" cap="none" dirty="0">
                  <a:solidFill>
                    <a:schemeClr val="dk1"/>
                  </a:solidFill>
                  <a:latin typeface="Arial"/>
                  <a:ea typeface="Arial"/>
                  <a:cs typeface="Arial"/>
                  <a:sym typeface="Arial"/>
                </a:rPr>
                <a:t>Norma do Sistema de Gestão Ambiental (SGA) centrada na melhoria contínua e no cumprimento das normas.</a:t>
              </a:r>
              <a:endParaRPr sz="2800" b="0" i="0" u="none" strike="noStrike" cap="none" dirty="0">
                <a:solidFill>
                  <a:schemeClr val="dk1"/>
                </a:solidFill>
                <a:latin typeface="Arial"/>
                <a:ea typeface="Arial"/>
                <a:cs typeface="Arial"/>
                <a:sym typeface="Arial"/>
              </a:endParaRPr>
            </a:p>
          </p:txBody>
        </p:sp>
        <p:sp>
          <p:nvSpPr>
            <p:cNvPr id="267" name="Google Shape;267;p14"/>
            <p:cNvSpPr/>
            <p:nvPr/>
          </p:nvSpPr>
          <p:spPr>
            <a:xfrm>
              <a:off x="5086292" y="126953"/>
              <a:ext cx="4239158"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268" name="Google Shape;268;p14"/>
            <p:cNvSpPr txBox="1"/>
            <p:nvPr/>
          </p:nvSpPr>
          <p:spPr>
            <a:xfrm>
              <a:off x="4267142" y="126953"/>
              <a:ext cx="4239158" cy="1479931"/>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s-ES" sz="3200" b="1" i="0" u="none" strike="noStrike" cap="none">
                  <a:solidFill>
                    <a:schemeClr val="lt1"/>
                  </a:solidFill>
                  <a:latin typeface="Arial"/>
                  <a:ea typeface="Arial"/>
                  <a:cs typeface="Arial"/>
                  <a:sym typeface="Arial"/>
                </a:rPr>
                <a:t>EMAS</a:t>
              </a:r>
              <a:endParaRPr sz="3200" b="0" i="0" u="none" strike="noStrike" cap="none">
                <a:solidFill>
                  <a:schemeClr val="lt1"/>
                </a:solidFill>
                <a:latin typeface="Arial"/>
                <a:ea typeface="Arial"/>
                <a:cs typeface="Arial"/>
                <a:sym typeface="Arial"/>
              </a:endParaRPr>
            </a:p>
          </p:txBody>
        </p:sp>
        <p:sp>
          <p:nvSpPr>
            <p:cNvPr id="269" name="Google Shape;269;p14"/>
            <p:cNvSpPr/>
            <p:nvPr/>
          </p:nvSpPr>
          <p:spPr>
            <a:xfrm>
              <a:off x="5102333" y="1606885"/>
              <a:ext cx="4239158" cy="3190207"/>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270" name="Google Shape;270;p14"/>
            <p:cNvSpPr txBox="1"/>
            <p:nvPr/>
          </p:nvSpPr>
          <p:spPr>
            <a:xfrm>
              <a:off x="4455754" y="1606878"/>
              <a:ext cx="4869552" cy="3190200"/>
            </a:xfrm>
            <a:prstGeom prst="rect">
              <a:avLst/>
            </a:prstGeom>
            <a:noFill/>
            <a:ln>
              <a:noFill/>
            </a:ln>
          </p:spPr>
          <p:txBody>
            <a:bodyPr spcFirstLastPara="1" wrap="square" lIns="117325" tIns="117325" rIns="156450" bIns="176000" anchor="ctr" anchorCtr="0">
              <a:noAutofit/>
            </a:bodyPr>
            <a:lstStyle/>
            <a:p>
              <a:pPr marL="914400" marR="0" lvl="1" indent="0" algn="l" rtl="0">
                <a:lnSpc>
                  <a:spcPct val="90000"/>
                </a:lnSpc>
                <a:spcBef>
                  <a:spcPts val="0"/>
                </a:spcBef>
                <a:spcAft>
                  <a:spcPts val="0"/>
                </a:spcAft>
                <a:buClr>
                  <a:srgbClr val="000000"/>
                </a:buClr>
                <a:buSzPts val="2800"/>
                <a:buFont typeface="Arial"/>
                <a:buNone/>
              </a:pPr>
              <a:r>
                <a:rPr lang="pt-PT" sz="2800" b="0" i="0" u="none" strike="noStrike" cap="none" dirty="0">
                  <a:solidFill>
                    <a:schemeClr val="dk1"/>
                  </a:solidFill>
                  <a:latin typeface="Arial"/>
                  <a:ea typeface="Arial"/>
                  <a:cs typeface="Arial"/>
                  <a:sym typeface="Arial"/>
                </a:rPr>
                <a:t>Sistema Comunitário de Gestão Ambiental e Auditoria, que combina a norma ISO 14001 com o cumprimento da legislação e a divulgação obrigatória de informações ao público.</a:t>
              </a:r>
              <a:endParaRPr sz="2800" b="0" i="0" u="none" strike="noStrike" cap="none" dirty="0">
                <a:solidFill>
                  <a:schemeClr val="dk1"/>
                </a:solidFill>
                <a:latin typeface="Arial"/>
                <a:ea typeface="Arial"/>
                <a:cs typeface="Arial"/>
                <a:sym typeface="Arial"/>
              </a:endParaRPr>
            </a:p>
          </p:txBody>
        </p:sp>
      </p:grpSp>
      <p:sp>
        <p:nvSpPr>
          <p:cNvPr id="271" name="Google Shape;271;p14"/>
          <p:cNvSpPr/>
          <p:nvPr/>
        </p:nvSpPr>
        <p:spPr>
          <a:xfrm>
            <a:off x="3073198" y="10216762"/>
            <a:ext cx="18470100" cy="1479900"/>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pt-PT" sz="3200" b="0" i="0" u="none" strike="noStrike" cap="none" dirty="0">
                <a:solidFill>
                  <a:schemeClr val="dk1"/>
                </a:solidFill>
                <a:latin typeface="Arial"/>
                <a:ea typeface="Arial"/>
                <a:cs typeface="Arial"/>
                <a:sym typeface="Arial"/>
              </a:rPr>
              <a:t>Ajudam as empresas do setor do turismo a reduzir o impacto de forma sistemática e a demonstrar a sua responsabilidade perante as partes interessadas.</a:t>
            </a:r>
            <a:endParaRPr sz="3200" b="0" i="0" u="none" strike="noStrike" cap="none" dirty="0">
              <a:solidFill>
                <a:schemeClr val="dk1"/>
              </a:solidFill>
              <a:latin typeface="Arial"/>
              <a:ea typeface="Arial"/>
              <a:cs typeface="Arial"/>
              <a:sym typeface="Arial"/>
            </a:endParaRPr>
          </a:p>
        </p:txBody>
      </p:sp>
      <p:pic>
        <p:nvPicPr>
          <p:cNvPr id="272" name="Google Shape;272;p14" descr="ISO 14001 Logo Vector Download | Logowik"/>
          <p:cNvPicPr preferRelativeResize="0"/>
          <p:nvPr/>
        </p:nvPicPr>
        <p:blipFill rotWithShape="1">
          <a:blip r:embed="rId3">
            <a:alphaModFix/>
          </a:blip>
          <a:srcRect/>
          <a:stretch/>
        </p:blipFill>
        <p:spPr>
          <a:xfrm>
            <a:off x="7971471" y="5048645"/>
            <a:ext cx="1971724" cy="1479931"/>
          </a:xfrm>
          <a:prstGeom prst="rect">
            <a:avLst/>
          </a:prstGeom>
          <a:noFill/>
          <a:ln>
            <a:noFill/>
          </a:ln>
        </p:spPr>
      </p:pic>
      <p:pic>
        <p:nvPicPr>
          <p:cNvPr id="273" name="Google Shape;273;p14" descr="Eco-Management as a Tool for Sustainable Development | Ecologic Institute"/>
          <p:cNvPicPr preferRelativeResize="0"/>
          <p:nvPr/>
        </p:nvPicPr>
        <p:blipFill rotWithShape="1">
          <a:blip r:embed="rId4">
            <a:alphaModFix/>
          </a:blip>
          <a:srcRect/>
          <a:stretch/>
        </p:blipFill>
        <p:spPr>
          <a:xfrm>
            <a:off x="14420674" y="5117025"/>
            <a:ext cx="1479900" cy="14799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15"/>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4800" b="1" dirty="0"/>
              <a:t>4.3. </a:t>
            </a:r>
            <a:r>
              <a:rPr lang="pt-PT" sz="4800" b="1" dirty="0"/>
              <a:t>Tabela comparativa – Sistemas de gestão</a:t>
            </a:r>
            <a:endParaRPr sz="4800" dirty="0"/>
          </a:p>
        </p:txBody>
      </p:sp>
      <p:sp>
        <p:nvSpPr>
          <p:cNvPr id="279" name="Google Shape;279;p15"/>
          <p:cNvSpPr/>
          <p:nvPr/>
        </p:nvSpPr>
        <p:spPr>
          <a:xfrm>
            <a:off x="942039" y="5426501"/>
            <a:ext cx="5105840" cy="99672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EMAS</a:t>
            </a:r>
            <a:endParaRPr sz="2800" b="0" i="0" u="none" strike="noStrike" cap="none">
              <a:solidFill>
                <a:schemeClr val="dk1"/>
              </a:solidFill>
              <a:latin typeface="Arial"/>
              <a:ea typeface="Arial"/>
              <a:cs typeface="Arial"/>
              <a:sym typeface="Arial"/>
            </a:endParaRPr>
          </a:p>
        </p:txBody>
      </p:sp>
      <p:sp>
        <p:nvSpPr>
          <p:cNvPr id="280" name="Google Shape;280;p15"/>
          <p:cNvSpPr/>
          <p:nvPr/>
        </p:nvSpPr>
        <p:spPr>
          <a:xfrm>
            <a:off x="942040" y="3813713"/>
            <a:ext cx="5105840" cy="581254"/>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s-ES" sz="3200" b="1" i="0" u="none" strike="noStrike" cap="none" dirty="0">
                <a:solidFill>
                  <a:schemeClr val="lt1"/>
                </a:solidFill>
                <a:latin typeface="Arial"/>
                <a:ea typeface="Arial"/>
                <a:cs typeface="Arial"/>
                <a:sym typeface="Arial"/>
              </a:rPr>
              <a:t>Sistema de </a:t>
            </a:r>
            <a:r>
              <a:rPr lang="es-ES" sz="3200" b="1" i="0" u="none" strike="noStrike" cap="none" dirty="0" err="1">
                <a:solidFill>
                  <a:schemeClr val="lt1"/>
                </a:solidFill>
                <a:latin typeface="Arial"/>
                <a:ea typeface="Arial"/>
                <a:cs typeface="Arial"/>
                <a:sym typeface="Arial"/>
              </a:rPr>
              <a:t>Gestão</a:t>
            </a:r>
            <a:endParaRPr lang="es-ES" sz="3200" b="1" i="0" u="none" strike="noStrike" cap="none" dirty="0">
              <a:solidFill>
                <a:schemeClr val="lt1"/>
              </a:solidFill>
              <a:latin typeface="Arial"/>
              <a:ea typeface="Arial"/>
              <a:cs typeface="Arial"/>
              <a:sym typeface="Arial"/>
            </a:endParaRPr>
          </a:p>
        </p:txBody>
      </p:sp>
      <p:sp>
        <p:nvSpPr>
          <p:cNvPr id="281" name="Google Shape;281;p15"/>
          <p:cNvSpPr/>
          <p:nvPr/>
        </p:nvSpPr>
        <p:spPr>
          <a:xfrm>
            <a:off x="942039" y="4405192"/>
            <a:ext cx="5105840" cy="99672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ISO 14001</a:t>
            </a:r>
            <a:endParaRPr sz="2800" b="0" i="0" u="none" strike="noStrike" cap="none">
              <a:solidFill>
                <a:schemeClr val="dk1"/>
              </a:solidFill>
              <a:latin typeface="Arial"/>
              <a:ea typeface="Arial"/>
              <a:cs typeface="Arial"/>
              <a:sym typeface="Arial"/>
            </a:endParaRPr>
          </a:p>
        </p:txBody>
      </p:sp>
      <p:sp>
        <p:nvSpPr>
          <p:cNvPr id="282" name="Google Shape;282;p15"/>
          <p:cNvSpPr/>
          <p:nvPr/>
        </p:nvSpPr>
        <p:spPr>
          <a:xfrm>
            <a:off x="6661047" y="5450565"/>
            <a:ext cx="5105840" cy="99672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dirty="0">
                <a:solidFill>
                  <a:schemeClr val="dk1"/>
                </a:solidFill>
                <a:latin typeface="Arial"/>
                <a:ea typeface="Arial"/>
                <a:cs typeface="Arial"/>
                <a:sym typeface="Arial"/>
              </a:rPr>
              <a:t>Ambiente + </a:t>
            </a:r>
            <a:r>
              <a:rPr lang="es-ES" sz="2400" b="0" i="0" u="none" strike="noStrike" cap="none" dirty="0" err="1">
                <a:solidFill>
                  <a:schemeClr val="dk1"/>
                </a:solidFill>
                <a:latin typeface="Arial"/>
                <a:ea typeface="Arial"/>
                <a:cs typeface="Arial"/>
                <a:sym typeface="Arial"/>
              </a:rPr>
              <a:t>conformidade</a:t>
            </a:r>
            <a:r>
              <a:rPr lang="es-ES" sz="2400" b="0" i="0" u="none" strike="noStrike" cap="none" dirty="0">
                <a:solidFill>
                  <a:schemeClr val="dk1"/>
                </a:solidFill>
                <a:latin typeface="Arial"/>
                <a:ea typeface="Arial"/>
                <a:cs typeface="Arial"/>
                <a:sym typeface="Arial"/>
              </a:rPr>
              <a:t> legal</a:t>
            </a:r>
          </a:p>
        </p:txBody>
      </p:sp>
      <p:sp>
        <p:nvSpPr>
          <p:cNvPr id="283" name="Google Shape;283;p15"/>
          <p:cNvSpPr/>
          <p:nvPr/>
        </p:nvSpPr>
        <p:spPr>
          <a:xfrm>
            <a:off x="6661048" y="3837777"/>
            <a:ext cx="5105840" cy="581254"/>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s-ES" sz="3200" b="1" i="0" u="none" strike="noStrike" cap="none" dirty="0" err="1">
                <a:solidFill>
                  <a:schemeClr val="lt1"/>
                </a:solidFill>
                <a:latin typeface="Arial"/>
                <a:ea typeface="Arial"/>
                <a:cs typeface="Arial"/>
                <a:sym typeface="Arial"/>
              </a:rPr>
              <a:t>Âmbito</a:t>
            </a:r>
            <a:endParaRPr sz="3200" b="1" i="0" u="none" strike="noStrike" cap="none" dirty="0">
              <a:solidFill>
                <a:schemeClr val="lt1"/>
              </a:solidFill>
              <a:latin typeface="Arial"/>
              <a:ea typeface="Arial"/>
              <a:cs typeface="Arial"/>
              <a:sym typeface="Arial"/>
            </a:endParaRPr>
          </a:p>
        </p:txBody>
      </p:sp>
      <p:sp>
        <p:nvSpPr>
          <p:cNvPr id="284" name="Google Shape;284;p15"/>
          <p:cNvSpPr/>
          <p:nvPr/>
        </p:nvSpPr>
        <p:spPr>
          <a:xfrm>
            <a:off x="6661047" y="4429256"/>
            <a:ext cx="5105840" cy="99672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dirty="0" err="1">
                <a:solidFill>
                  <a:schemeClr val="dk1"/>
                </a:solidFill>
                <a:latin typeface="Arial"/>
                <a:ea typeface="Arial"/>
                <a:cs typeface="Arial"/>
                <a:sym typeface="Arial"/>
              </a:rPr>
              <a:t>Gestão</a:t>
            </a:r>
            <a:r>
              <a:rPr lang="es-ES" sz="2400" b="0" i="0" u="none" strike="noStrike" cap="none" dirty="0">
                <a:solidFill>
                  <a:schemeClr val="dk1"/>
                </a:solidFill>
                <a:latin typeface="Arial"/>
                <a:ea typeface="Arial"/>
                <a:cs typeface="Arial"/>
                <a:sym typeface="Arial"/>
              </a:rPr>
              <a:t> ambiental</a:t>
            </a:r>
            <a:endParaRPr sz="2400" b="0" i="0" u="none" strike="noStrike" cap="none" dirty="0">
              <a:solidFill>
                <a:schemeClr val="dk1"/>
              </a:solidFill>
              <a:latin typeface="Arial"/>
              <a:ea typeface="Arial"/>
              <a:cs typeface="Arial"/>
              <a:sym typeface="Arial"/>
            </a:endParaRPr>
          </a:p>
        </p:txBody>
      </p:sp>
      <p:sp>
        <p:nvSpPr>
          <p:cNvPr id="285" name="Google Shape;285;p15"/>
          <p:cNvSpPr/>
          <p:nvPr/>
        </p:nvSpPr>
        <p:spPr>
          <a:xfrm>
            <a:off x="12163488" y="5450565"/>
            <a:ext cx="5105840" cy="99672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Inclui os requisitos da norma ISO 14001 + declaração ambiental verificada</a:t>
            </a:r>
          </a:p>
        </p:txBody>
      </p:sp>
      <p:sp>
        <p:nvSpPr>
          <p:cNvPr id="286" name="Google Shape;286;p15"/>
          <p:cNvSpPr/>
          <p:nvPr/>
        </p:nvSpPr>
        <p:spPr>
          <a:xfrm>
            <a:off x="12163489" y="3837777"/>
            <a:ext cx="5105840" cy="581254"/>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s-ES" sz="3200" b="1" i="0" u="none" strike="noStrike" cap="none" dirty="0" err="1">
                <a:solidFill>
                  <a:schemeClr val="lt1"/>
                </a:solidFill>
                <a:latin typeface="Arial"/>
                <a:ea typeface="Arial"/>
                <a:cs typeface="Arial"/>
                <a:sym typeface="Arial"/>
              </a:rPr>
              <a:t>Principais</a:t>
            </a:r>
            <a:r>
              <a:rPr lang="es-ES" sz="3200" b="1" i="0" u="none" strike="noStrike" cap="none" dirty="0">
                <a:solidFill>
                  <a:schemeClr val="lt1"/>
                </a:solidFill>
                <a:latin typeface="Arial"/>
                <a:ea typeface="Arial"/>
                <a:cs typeface="Arial"/>
                <a:sym typeface="Arial"/>
              </a:rPr>
              <a:t> características</a:t>
            </a:r>
          </a:p>
        </p:txBody>
      </p:sp>
      <p:sp>
        <p:nvSpPr>
          <p:cNvPr id="287" name="Google Shape;287;p15"/>
          <p:cNvSpPr/>
          <p:nvPr/>
        </p:nvSpPr>
        <p:spPr>
          <a:xfrm>
            <a:off x="12163488" y="4429256"/>
            <a:ext cx="5105840" cy="99672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Ciclo PDCA, com foco no risco e na conformidade</a:t>
            </a:r>
          </a:p>
        </p:txBody>
      </p:sp>
      <p:sp>
        <p:nvSpPr>
          <p:cNvPr id="288" name="Google Shape;288;p15"/>
          <p:cNvSpPr/>
          <p:nvPr/>
        </p:nvSpPr>
        <p:spPr>
          <a:xfrm>
            <a:off x="17762185" y="5450565"/>
            <a:ext cx="5105840" cy="99672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Grande ênfase na sensibilização e na formação do pessoal e dos hóspedes</a:t>
            </a:r>
          </a:p>
        </p:txBody>
      </p:sp>
      <p:sp>
        <p:nvSpPr>
          <p:cNvPr id="289" name="Google Shape;289;p15"/>
          <p:cNvSpPr/>
          <p:nvPr/>
        </p:nvSpPr>
        <p:spPr>
          <a:xfrm>
            <a:off x="17762186" y="3837777"/>
            <a:ext cx="5105840" cy="581254"/>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s-ES" sz="3200" b="1" i="0" u="none" strike="noStrike" cap="none" dirty="0" err="1">
                <a:solidFill>
                  <a:schemeClr val="lt1"/>
                </a:solidFill>
                <a:latin typeface="Arial"/>
                <a:ea typeface="Arial"/>
                <a:cs typeface="Arial"/>
                <a:sym typeface="Arial"/>
              </a:rPr>
              <a:t>Vantagem</a:t>
            </a:r>
            <a:r>
              <a:rPr lang="es-ES" sz="3200" b="1" i="0" u="none" strike="noStrike" cap="none" dirty="0">
                <a:solidFill>
                  <a:schemeClr val="lt1"/>
                </a:solidFill>
                <a:latin typeface="Arial"/>
                <a:ea typeface="Arial"/>
                <a:cs typeface="Arial"/>
                <a:sym typeface="Arial"/>
              </a:rPr>
              <a:t> diferenciadora</a:t>
            </a:r>
            <a:endParaRPr sz="3200" b="1" i="0" u="none" strike="noStrike" cap="none" dirty="0">
              <a:solidFill>
                <a:schemeClr val="lt1"/>
              </a:solidFill>
              <a:latin typeface="Arial"/>
              <a:ea typeface="Arial"/>
              <a:cs typeface="Arial"/>
              <a:sym typeface="Arial"/>
            </a:endParaRPr>
          </a:p>
        </p:txBody>
      </p:sp>
      <p:sp>
        <p:nvSpPr>
          <p:cNvPr id="290" name="Google Shape;290;p15"/>
          <p:cNvSpPr/>
          <p:nvPr/>
        </p:nvSpPr>
        <p:spPr>
          <a:xfrm>
            <a:off x="17762185" y="4429256"/>
            <a:ext cx="5105840" cy="99672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Amplamente reconhecido e flexível para qualquer setor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16"/>
          <p:cNvSpPr txBox="1">
            <a:spLocks noGrp="1"/>
          </p:cNvSpPr>
          <p:nvPr>
            <p:ph type="title"/>
          </p:nvPr>
        </p:nvSpPr>
        <p:spPr>
          <a:xfrm>
            <a:off x="762001" y="5657851"/>
            <a:ext cx="18059399"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s-ES" sz="11600" b="1" dirty="0"/>
              <a:t>5.</a:t>
            </a:r>
            <a:r>
              <a:rPr lang="es-ES" dirty="0"/>
              <a:t> </a:t>
            </a:r>
            <a:r>
              <a:rPr lang="pt-PT" b="1" dirty="0"/>
              <a:t>Rótulo ecológico versus sistemas de gestão </a:t>
            </a:r>
            <a:br>
              <a:rPr lang="es-ES" dirty="0"/>
            </a:br>
            <a:endParaRPr sz="116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17"/>
          <p:cNvSpPr/>
          <p:nvPr/>
        </p:nvSpPr>
        <p:spPr>
          <a:xfrm>
            <a:off x="4804825" y="3147173"/>
            <a:ext cx="16017300" cy="3273000"/>
          </a:xfrm>
          <a:prstGeom prst="roundRect">
            <a:avLst>
              <a:gd name="adj" fmla="val 16667"/>
            </a:avLst>
          </a:prstGeom>
          <a:solidFill>
            <a:srgbClr val="CBEDD1"/>
          </a:solid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3600"/>
              <a:buFont typeface="Arial"/>
              <a:buNone/>
            </a:pPr>
            <a:r>
              <a:rPr lang="pt-PT" sz="3600" b="0" i="0" u="none" strike="noStrike" cap="none" dirty="0">
                <a:solidFill>
                  <a:schemeClr val="dk1"/>
                </a:solidFill>
                <a:latin typeface="Arial"/>
                <a:ea typeface="Arial"/>
                <a:cs typeface="Arial"/>
                <a:sym typeface="Arial"/>
              </a:rPr>
              <a:t>Tanto os rótulos ecológicos como os sistemas de gestão ambiental (SGA) têm como objetivo </a:t>
            </a:r>
            <a:r>
              <a:rPr lang="pt-PT" sz="3600" b="1" i="0" u="none" strike="noStrike" cap="none" dirty="0">
                <a:solidFill>
                  <a:schemeClr val="dk1"/>
                </a:solidFill>
                <a:latin typeface="Arial"/>
                <a:ea typeface="Arial"/>
                <a:cs typeface="Arial"/>
                <a:sym typeface="Arial"/>
              </a:rPr>
              <a:t>melhorar o desempenho em matéria de sustentabilidade e a transparência</a:t>
            </a:r>
            <a:r>
              <a:rPr lang="pt-PT" sz="3600" b="0" i="0" u="none" strike="noStrike" cap="none" dirty="0">
                <a:solidFill>
                  <a:schemeClr val="dk1"/>
                </a:solidFill>
                <a:latin typeface="Arial"/>
                <a:ea typeface="Arial"/>
                <a:cs typeface="Arial"/>
                <a:sym typeface="Arial"/>
              </a:rPr>
              <a:t>. </a:t>
            </a:r>
          </a:p>
          <a:p>
            <a:pPr marL="0" marR="0" lvl="0" indent="0" algn="just" rtl="0">
              <a:lnSpc>
                <a:spcPct val="100000"/>
              </a:lnSpc>
              <a:spcBef>
                <a:spcPts val="0"/>
              </a:spcBef>
              <a:spcAft>
                <a:spcPts val="0"/>
              </a:spcAft>
              <a:buClr>
                <a:srgbClr val="000000"/>
              </a:buClr>
              <a:buSzPts val="3600"/>
              <a:buFont typeface="Arial"/>
              <a:buNone/>
            </a:pPr>
            <a:r>
              <a:rPr lang="pt-PT" sz="3600" b="0" i="0" u="none" strike="noStrike" cap="none" dirty="0">
                <a:solidFill>
                  <a:schemeClr val="dk1"/>
                </a:solidFill>
                <a:latin typeface="Arial"/>
                <a:ea typeface="Arial"/>
                <a:cs typeface="Arial"/>
                <a:sym typeface="Arial"/>
              </a:rPr>
              <a:t>No entanto, diferem significativamente em termos de estrutura, implementação, custos e objetivo estratégico. </a:t>
            </a:r>
            <a:endParaRPr sz="3600" b="1" i="0" u="none" strike="noStrike" cap="none" dirty="0">
              <a:solidFill>
                <a:schemeClr val="dk1"/>
              </a:solidFill>
              <a:latin typeface="Arial"/>
              <a:ea typeface="Arial"/>
              <a:cs typeface="Arial"/>
              <a:sym typeface="Arial"/>
            </a:endParaRPr>
          </a:p>
        </p:txBody>
      </p:sp>
      <p:sp>
        <p:nvSpPr>
          <p:cNvPr id="302" name="Google Shape;302;p17"/>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4800" b="1" dirty="0"/>
              <a:t>5.1. </a:t>
            </a:r>
            <a:r>
              <a:rPr lang="pt-PT" sz="4800" b="1" dirty="0"/>
              <a:t>Rótulos ecológicos vs. sistemas de gestão </a:t>
            </a:r>
            <a:endParaRPr sz="4800" dirty="0"/>
          </a:p>
        </p:txBody>
      </p:sp>
      <p:sp>
        <p:nvSpPr>
          <p:cNvPr id="303" name="Google Shape;303;p17"/>
          <p:cNvSpPr/>
          <p:nvPr/>
        </p:nvSpPr>
        <p:spPr>
          <a:xfrm>
            <a:off x="4834320" y="8045601"/>
            <a:ext cx="7091700" cy="3973500"/>
          </a:xfrm>
          <a:prstGeom prst="roundRect">
            <a:avLst>
              <a:gd name="adj" fmla="val 16667"/>
            </a:avLst>
          </a:prstGeom>
          <a:solidFill>
            <a:srgbClr val="CBEDD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pt-PT" sz="3200" b="0" i="0" u="none" strike="noStrike" cap="none" dirty="0">
                <a:solidFill>
                  <a:schemeClr val="dk1"/>
                </a:solidFill>
                <a:latin typeface="Arial"/>
                <a:ea typeface="Arial"/>
                <a:cs typeface="Arial"/>
                <a:sym typeface="Arial"/>
              </a:rPr>
              <a:t>Certificações de organismos independentes atribuídas com base no cumprimento de critérios ambientais e/ou sociais predefinidos.</a:t>
            </a:r>
          </a:p>
          <a:p>
            <a:pPr marL="0" marR="0" lvl="0" indent="0" algn="l" rtl="0">
              <a:lnSpc>
                <a:spcPct val="100000"/>
              </a:lnSpc>
              <a:spcBef>
                <a:spcPts val="0"/>
              </a:spcBef>
              <a:spcAft>
                <a:spcPts val="0"/>
              </a:spcAft>
              <a:buClr>
                <a:srgbClr val="000000"/>
              </a:buClr>
              <a:buSzPts val="3200"/>
              <a:buFont typeface="Arial"/>
              <a:buNone/>
            </a:pPr>
            <a:r>
              <a:rPr lang="pt-PT" sz="3200" b="0" i="0" u="none" strike="noStrike" cap="none" dirty="0">
                <a:solidFill>
                  <a:schemeClr val="dk1"/>
                </a:solidFill>
                <a:latin typeface="Arial"/>
                <a:ea typeface="Arial"/>
                <a:cs typeface="Arial"/>
                <a:sym typeface="Arial"/>
              </a:rPr>
              <a:t>Foco num produto ou serviço específico.</a:t>
            </a:r>
          </a:p>
        </p:txBody>
      </p:sp>
      <p:sp>
        <p:nvSpPr>
          <p:cNvPr id="304" name="Google Shape;304;p17"/>
          <p:cNvSpPr/>
          <p:nvPr/>
        </p:nvSpPr>
        <p:spPr>
          <a:xfrm>
            <a:off x="14168125" y="8035434"/>
            <a:ext cx="6654000" cy="3973500"/>
          </a:xfrm>
          <a:prstGeom prst="roundRect">
            <a:avLst>
              <a:gd name="adj" fmla="val 16667"/>
            </a:avLst>
          </a:prstGeom>
          <a:solidFill>
            <a:srgbClr val="CBEDD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pt-PT" sz="3200" b="0" i="0" u="none" strike="noStrike" cap="none" dirty="0">
                <a:solidFill>
                  <a:schemeClr val="dk1"/>
                </a:solidFill>
                <a:latin typeface="Arial"/>
                <a:ea typeface="Arial"/>
                <a:cs typeface="Arial"/>
                <a:sym typeface="Arial"/>
              </a:rPr>
              <a:t>Centrar-se nos processos internos e na melhoria contínua, oferecendo às organizações um quadro estruturado para integrar a sustentabilidade nas suas operações principais. </a:t>
            </a:r>
            <a:endParaRPr sz="3200" b="0" i="0" u="none" strike="noStrike" cap="none" dirty="0">
              <a:solidFill>
                <a:schemeClr val="dk1"/>
              </a:solidFill>
              <a:latin typeface="Arial"/>
              <a:ea typeface="Arial"/>
              <a:cs typeface="Arial"/>
              <a:sym typeface="Arial"/>
            </a:endParaRPr>
          </a:p>
        </p:txBody>
      </p:sp>
      <p:sp>
        <p:nvSpPr>
          <p:cNvPr id="305" name="Google Shape;305;p17"/>
          <p:cNvSpPr/>
          <p:nvPr/>
        </p:nvSpPr>
        <p:spPr>
          <a:xfrm>
            <a:off x="4861996" y="7295827"/>
            <a:ext cx="7091700" cy="719400"/>
          </a:xfrm>
          <a:prstGeom prst="roundRect">
            <a:avLst>
              <a:gd name="adj" fmla="val 16667"/>
            </a:avLst>
          </a:prstGeom>
          <a:solidFill>
            <a:srgbClr val="1CCD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s-ES" sz="3200" b="1" i="0" u="none" strike="noStrike" cap="none" dirty="0">
                <a:solidFill>
                  <a:schemeClr val="lt1"/>
                </a:solidFill>
                <a:latin typeface="Arial"/>
                <a:ea typeface="Arial"/>
                <a:cs typeface="Arial"/>
                <a:sym typeface="Arial"/>
              </a:rPr>
              <a:t>Rótulos ecológicos</a:t>
            </a:r>
            <a:endParaRPr sz="3200" b="1" i="0" u="none" strike="noStrike" cap="none" dirty="0">
              <a:solidFill>
                <a:schemeClr val="lt1"/>
              </a:solidFill>
              <a:latin typeface="Arial"/>
              <a:ea typeface="Arial"/>
              <a:cs typeface="Arial"/>
              <a:sym typeface="Arial"/>
            </a:endParaRPr>
          </a:p>
        </p:txBody>
      </p:sp>
      <p:sp>
        <p:nvSpPr>
          <p:cNvPr id="306" name="Google Shape;306;p17"/>
          <p:cNvSpPr/>
          <p:nvPr/>
        </p:nvSpPr>
        <p:spPr>
          <a:xfrm>
            <a:off x="14168125" y="7295822"/>
            <a:ext cx="6584400" cy="719400"/>
          </a:xfrm>
          <a:prstGeom prst="roundRect">
            <a:avLst>
              <a:gd name="adj" fmla="val 16667"/>
            </a:avLst>
          </a:prstGeom>
          <a:solidFill>
            <a:srgbClr val="1CCD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s-ES" sz="3200" b="1" i="0" u="none" strike="noStrike" cap="none" dirty="0">
                <a:solidFill>
                  <a:schemeClr val="lt1"/>
                </a:solidFill>
                <a:latin typeface="Arial"/>
                <a:ea typeface="Arial"/>
                <a:cs typeface="Arial"/>
                <a:sym typeface="Arial"/>
              </a:rPr>
              <a:t>Sistemas de </a:t>
            </a:r>
            <a:r>
              <a:rPr lang="es-ES" sz="3200" b="1" i="0" u="none" strike="noStrike" cap="none" dirty="0" err="1">
                <a:solidFill>
                  <a:schemeClr val="lt1"/>
                </a:solidFill>
                <a:latin typeface="Arial"/>
                <a:ea typeface="Arial"/>
                <a:cs typeface="Arial"/>
                <a:sym typeface="Arial"/>
              </a:rPr>
              <a:t>gestão</a:t>
            </a:r>
            <a:endParaRPr lang="es-ES" sz="3200" b="1" i="0" u="none" strike="noStrike" cap="none" dirty="0">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18"/>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4800" b="1" dirty="0"/>
              <a:t>5.2. </a:t>
            </a:r>
            <a:r>
              <a:rPr lang="pt-PT" sz="4800" b="1" dirty="0"/>
              <a:t>Tabela comparativa – Rótulos ecológicos vs. Sistemas de gestão</a:t>
            </a:r>
            <a:endParaRPr sz="4800" dirty="0"/>
          </a:p>
        </p:txBody>
      </p:sp>
      <p:sp>
        <p:nvSpPr>
          <p:cNvPr id="312" name="Google Shape;312;p18"/>
          <p:cNvSpPr/>
          <p:nvPr/>
        </p:nvSpPr>
        <p:spPr>
          <a:xfrm>
            <a:off x="3863258" y="5506750"/>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dirty="0" err="1">
                <a:solidFill>
                  <a:schemeClr val="dk1"/>
                </a:solidFill>
                <a:latin typeface="Arial"/>
                <a:ea typeface="Arial"/>
                <a:cs typeface="Arial"/>
                <a:sym typeface="Arial"/>
              </a:rPr>
              <a:t>Verificação</a:t>
            </a:r>
            <a:endParaRPr sz="2800" b="0" i="0" u="none" strike="noStrike" cap="none" dirty="0">
              <a:solidFill>
                <a:schemeClr val="dk1"/>
              </a:solidFill>
              <a:latin typeface="Arial"/>
              <a:ea typeface="Arial"/>
              <a:cs typeface="Arial"/>
              <a:sym typeface="Arial"/>
            </a:endParaRPr>
          </a:p>
        </p:txBody>
      </p:sp>
      <p:sp>
        <p:nvSpPr>
          <p:cNvPr id="313" name="Google Shape;313;p18"/>
          <p:cNvSpPr/>
          <p:nvPr/>
        </p:nvSpPr>
        <p:spPr>
          <a:xfrm>
            <a:off x="3863258" y="4508382"/>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dirty="0">
                <a:solidFill>
                  <a:schemeClr val="dk1"/>
                </a:solidFill>
                <a:latin typeface="Arial"/>
                <a:ea typeface="Arial"/>
                <a:cs typeface="Arial"/>
                <a:sym typeface="Arial"/>
              </a:rPr>
              <a:t>Foco</a:t>
            </a:r>
            <a:endParaRPr sz="2800" b="0" i="0" u="none" strike="noStrike" cap="none" dirty="0">
              <a:solidFill>
                <a:schemeClr val="dk1"/>
              </a:solidFill>
              <a:latin typeface="Arial"/>
              <a:ea typeface="Arial"/>
              <a:cs typeface="Arial"/>
              <a:sym typeface="Arial"/>
            </a:endParaRPr>
          </a:p>
        </p:txBody>
      </p:sp>
      <p:sp>
        <p:nvSpPr>
          <p:cNvPr id="314" name="Google Shape;314;p18"/>
          <p:cNvSpPr/>
          <p:nvPr/>
        </p:nvSpPr>
        <p:spPr>
          <a:xfrm>
            <a:off x="3863258" y="6614780"/>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dirty="0" err="1">
                <a:solidFill>
                  <a:schemeClr val="dk1"/>
                </a:solidFill>
                <a:latin typeface="Arial"/>
                <a:ea typeface="Arial"/>
                <a:cs typeface="Arial"/>
                <a:sym typeface="Arial"/>
              </a:rPr>
              <a:t>Complexidade</a:t>
            </a:r>
            <a:endParaRPr sz="2800" b="0" i="0" u="none" strike="noStrike" cap="none" dirty="0">
              <a:solidFill>
                <a:schemeClr val="dk1"/>
              </a:solidFill>
              <a:latin typeface="Arial"/>
              <a:ea typeface="Arial"/>
              <a:cs typeface="Arial"/>
              <a:sym typeface="Arial"/>
            </a:endParaRPr>
          </a:p>
        </p:txBody>
      </p:sp>
      <p:sp>
        <p:nvSpPr>
          <p:cNvPr id="315" name="Google Shape;315;p18"/>
          <p:cNvSpPr/>
          <p:nvPr/>
        </p:nvSpPr>
        <p:spPr>
          <a:xfrm>
            <a:off x="3863259" y="2895594"/>
            <a:ext cx="5105700" cy="5814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s-ES" sz="3200" b="1" i="0" u="none" strike="noStrike" cap="none" dirty="0" err="1">
                <a:solidFill>
                  <a:schemeClr val="lt1"/>
                </a:solidFill>
                <a:latin typeface="Arial"/>
                <a:ea typeface="Arial"/>
                <a:cs typeface="Arial"/>
                <a:sym typeface="Arial"/>
              </a:rPr>
              <a:t>Critérios</a:t>
            </a:r>
            <a:endParaRPr sz="3200" b="1" i="0" u="none" strike="noStrike" cap="none" dirty="0">
              <a:solidFill>
                <a:schemeClr val="lt1"/>
              </a:solidFill>
              <a:latin typeface="Arial"/>
              <a:ea typeface="Arial"/>
              <a:cs typeface="Arial"/>
              <a:sym typeface="Arial"/>
            </a:endParaRPr>
          </a:p>
        </p:txBody>
      </p:sp>
      <p:sp>
        <p:nvSpPr>
          <p:cNvPr id="316" name="Google Shape;316;p18"/>
          <p:cNvSpPr/>
          <p:nvPr/>
        </p:nvSpPr>
        <p:spPr>
          <a:xfrm>
            <a:off x="3863258" y="3487073"/>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dirty="0" err="1">
                <a:solidFill>
                  <a:schemeClr val="dk1"/>
                </a:solidFill>
              </a:rPr>
              <a:t>Âmbito</a:t>
            </a:r>
            <a:endParaRPr sz="2800" b="0" i="0" u="none" strike="noStrike" cap="none" dirty="0">
              <a:solidFill>
                <a:schemeClr val="dk1"/>
              </a:solidFill>
              <a:latin typeface="Arial"/>
              <a:ea typeface="Arial"/>
              <a:cs typeface="Arial"/>
              <a:sym typeface="Arial"/>
            </a:endParaRPr>
          </a:p>
        </p:txBody>
      </p:sp>
      <p:sp>
        <p:nvSpPr>
          <p:cNvPr id="317" name="Google Shape;317;p18"/>
          <p:cNvSpPr/>
          <p:nvPr/>
        </p:nvSpPr>
        <p:spPr>
          <a:xfrm>
            <a:off x="3863258" y="8000377"/>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dirty="0" err="1">
                <a:solidFill>
                  <a:schemeClr val="dk1"/>
                </a:solidFill>
                <a:latin typeface="Arial"/>
                <a:ea typeface="Arial"/>
                <a:cs typeface="Arial"/>
                <a:sym typeface="Arial"/>
              </a:rPr>
              <a:t>Duração</a:t>
            </a:r>
            <a:r>
              <a:rPr lang="es-ES" sz="2800" b="0" i="0" u="none" strike="noStrike" cap="none" dirty="0">
                <a:solidFill>
                  <a:schemeClr val="dk1"/>
                </a:solidFill>
                <a:latin typeface="Arial"/>
                <a:ea typeface="Arial"/>
                <a:cs typeface="Arial"/>
                <a:sym typeface="Arial"/>
              </a:rPr>
              <a:t>/Validade</a:t>
            </a:r>
            <a:endParaRPr sz="2800" b="0" i="0" u="none" strike="noStrike" cap="none" dirty="0">
              <a:solidFill>
                <a:schemeClr val="dk1"/>
              </a:solidFill>
              <a:latin typeface="Arial"/>
              <a:ea typeface="Arial"/>
              <a:cs typeface="Arial"/>
              <a:sym typeface="Arial"/>
            </a:endParaRPr>
          </a:p>
        </p:txBody>
      </p:sp>
      <p:sp>
        <p:nvSpPr>
          <p:cNvPr id="318" name="Google Shape;318;p18"/>
          <p:cNvSpPr/>
          <p:nvPr/>
        </p:nvSpPr>
        <p:spPr>
          <a:xfrm>
            <a:off x="3863258" y="9124524"/>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dirty="0" err="1">
                <a:solidFill>
                  <a:schemeClr val="dk1"/>
                </a:solidFill>
                <a:latin typeface="Arial"/>
                <a:ea typeface="Arial"/>
                <a:cs typeface="Arial"/>
                <a:sym typeface="Arial"/>
              </a:rPr>
              <a:t>Reconhecimento</a:t>
            </a:r>
            <a:endParaRPr sz="2800" b="0" i="0" u="none" strike="noStrike" cap="none" dirty="0">
              <a:solidFill>
                <a:schemeClr val="dk1"/>
              </a:solidFill>
              <a:latin typeface="Arial"/>
              <a:ea typeface="Arial"/>
              <a:cs typeface="Arial"/>
              <a:sym typeface="Arial"/>
            </a:endParaRPr>
          </a:p>
        </p:txBody>
      </p:sp>
      <p:sp>
        <p:nvSpPr>
          <p:cNvPr id="319" name="Google Shape;319;p18"/>
          <p:cNvSpPr/>
          <p:nvPr/>
        </p:nvSpPr>
        <p:spPr>
          <a:xfrm>
            <a:off x="9582266" y="5530814"/>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Lista de verificação e auditoria externa</a:t>
            </a:r>
          </a:p>
        </p:txBody>
      </p:sp>
      <p:sp>
        <p:nvSpPr>
          <p:cNvPr id="320" name="Google Shape;320;p18"/>
          <p:cNvSpPr/>
          <p:nvPr/>
        </p:nvSpPr>
        <p:spPr>
          <a:xfrm>
            <a:off x="9582266" y="4532446"/>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Baseado em critérios: práticas e critérios específicos</a:t>
            </a:r>
          </a:p>
        </p:txBody>
      </p:sp>
      <p:sp>
        <p:nvSpPr>
          <p:cNvPr id="321" name="Google Shape;321;p18"/>
          <p:cNvSpPr/>
          <p:nvPr/>
        </p:nvSpPr>
        <p:spPr>
          <a:xfrm>
            <a:off x="9582266" y="6638844"/>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Nível inferior (autoavaliação + verificação externa)</a:t>
            </a:r>
          </a:p>
        </p:txBody>
      </p:sp>
      <p:sp>
        <p:nvSpPr>
          <p:cNvPr id="322" name="Google Shape;322;p18"/>
          <p:cNvSpPr/>
          <p:nvPr/>
        </p:nvSpPr>
        <p:spPr>
          <a:xfrm>
            <a:off x="9582267" y="2919658"/>
            <a:ext cx="5105700" cy="5814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s-ES" sz="3200" b="1" i="0" u="none" strike="noStrike" cap="none" dirty="0">
                <a:solidFill>
                  <a:schemeClr val="lt1"/>
                </a:solidFill>
                <a:latin typeface="Arial"/>
                <a:ea typeface="Arial"/>
                <a:cs typeface="Arial"/>
                <a:sym typeface="Arial"/>
              </a:rPr>
              <a:t>Rótulos ecológicos</a:t>
            </a:r>
            <a:endParaRPr sz="3200" b="1" i="0" u="none" strike="noStrike" cap="none" dirty="0">
              <a:solidFill>
                <a:schemeClr val="lt1"/>
              </a:solidFill>
              <a:latin typeface="Arial"/>
              <a:ea typeface="Arial"/>
              <a:cs typeface="Arial"/>
              <a:sym typeface="Arial"/>
            </a:endParaRPr>
          </a:p>
        </p:txBody>
      </p:sp>
      <p:sp>
        <p:nvSpPr>
          <p:cNvPr id="323" name="Google Shape;323;p18"/>
          <p:cNvSpPr/>
          <p:nvPr/>
        </p:nvSpPr>
        <p:spPr>
          <a:xfrm>
            <a:off x="9582266" y="3511137"/>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Ao nível do serviço ou das instalações</a:t>
            </a:r>
          </a:p>
        </p:txBody>
      </p:sp>
      <p:sp>
        <p:nvSpPr>
          <p:cNvPr id="324" name="Google Shape;324;p18"/>
          <p:cNvSpPr/>
          <p:nvPr/>
        </p:nvSpPr>
        <p:spPr>
          <a:xfrm>
            <a:off x="9582266" y="8024441"/>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dirty="0">
                <a:solidFill>
                  <a:schemeClr val="dk1"/>
                </a:solidFill>
                <a:latin typeface="Arial"/>
                <a:ea typeface="Arial"/>
                <a:cs typeface="Arial"/>
                <a:sym typeface="Arial"/>
              </a:rPr>
              <a:t>Normalmente, </a:t>
            </a:r>
            <a:r>
              <a:rPr lang="es-ES" sz="2400" b="0" i="0" u="none" strike="noStrike" cap="none" dirty="0" err="1">
                <a:solidFill>
                  <a:schemeClr val="dk1"/>
                </a:solidFill>
                <a:latin typeface="Arial"/>
                <a:ea typeface="Arial"/>
                <a:cs typeface="Arial"/>
                <a:sym typeface="Arial"/>
              </a:rPr>
              <a:t>renovação</a:t>
            </a:r>
            <a:r>
              <a:rPr lang="es-ES" sz="2400" b="0" i="0" u="none" strike="noStrike" cap="none" dirty="0">
                <a:solidFill>
                  <a:schemeClr val="dk1"/>
                </a:solidFill>
                <a:latin typeface="Arial"/>
                <a:ea typeface="Arial"/>
                <a:cs typeface="Arial"/>
                <a:sym typeface="Arial"/>
              </a:rPr>
              <a:t> anual</a:t>
            </a:r>
          </a:p>
        </p:txBody>
      </p:sp>
      <p:sp>
        <p:nvSpPr>
          <p:cNvPr id="325" name="Google Shape;325;p18"/>
          <p:cNvSpPr/>
          <p:nvPr/>
        </p:nvSpPr>
        <p:spPr>
          <a:xfrm>
            <a:off x="9582266" y="9148588"/>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Logótipos visíveis para o consumidor</a:t>
            </a:r>
          </a:p>
        </p:txBody>
      </p:sp>
      <p:sp>
        <p:nvSpPr>
          <p:cNvPr id="326" name="Google Shape;326;p18"/>
          <p:cNvSpPr/>
          <p:nvPr/>
        </p:nvSpPr>
        <p:spPr>
          <a:xfrm>
            <a:off x="15084707" y="5530814"/>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Baseado em processos e auditado regularmente</a:t>
            </a:r>
          </a:p>
        </p:txBody>
      </p:sp>
      <p:sp>
        <p:nvSpPr>
          <p:cNvPr id="327" name="Google Shape;327;p18"/>
          <p:cNvSpPr/>
          <p:nvPr/>
        </p:nvSpPr>
        <p:spPr>
          <a:xfrm>
            <a:off x="15084707" y="4532446"/>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Certificação baseada em processos: Processos organizacionais e melhoria contínua</a:t>
            </a:r>
          </a:p>
        </p:txBody>
      </p:sp>
      <p:sp>
        <p:nvSpPr>
          <p:cNvPr id="328" name="Google Shape;328;p18"/>
          <p:cNvSpPr/>
          <p:nvPr/>
        </p:nvSpPr>
        <p:spPr>
          <a:xfrm>
            <a:off x="15084707" y="6638844"/>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Nível superior (políticas, procedimentos, documentação, auditorias)</a:t>
            </a:r>
          </a:p>
        </p:txBody>
      </p:sp>
      <p:sp>
        <p:nvSpPr>
          <p:cNvPr id="329" name="Google Shape;329;p18"/>
          <p:cNvSpPr/>
          <p:nvPr/>
        </p:nvSpPr>
        <p:spPr>
          <a:xfrm>
            <a:off x="15084708" y="2919658"/>
            <a:ext cx="5105700" cy="5814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s-ES" sz="3200" b="1" i="0" u="none" strike="noStrike" cap="none" dirty="0">
                <a:solidFill>
                  <a:schemeClr val="lt1"/>
                </a:solidFill>
                <a:latin typeface="Arial"/>
                <a:ea typeface="Arial"/>
                <a:cs typeface="Arial"/>
                <a:sym typeface="Arial"/>
              </a:rPr>
              <a:t>Sistemas de </a:t>
            </a:r>
            <a:r>
              <a:rPr lang="es-ES" sz="3200" b="1" i="0" u="none" strike="noStrike" cap="none" dirty="0" err="1">
                <a:solidFill>
                  <a:schemeClr val="lt1"/>
                </a:solidFill>
                <a:latin typeface="Arial"/>
                <a:ea typeface="Arial"/>
                <a:cs typeface="Arial"/>
                <a:sym typeface="Arial"/>
              </a:rPr>
              <a:t>gestão</a:t>
            </a:r>
            <a:endParaRPr lang="es-ES" sz="3200" b="1" i="0" u="none" strike="noStrike" cap="none" dirty="0">
              <a:solidFill>
                <a:schemeClr val="lt1"/>
              </a:solidFill>
              <a:latin typeface="Arial"/>
              <a:ea typeface="Arial"/>
              <a:cs typeface="Arial"/>
              <a:sym typeface="Arial"/>
            </a:endParaRPr>
          </a:p>
        </p:txBody>
      </p:sp>
      <p:sp>
        <p:nvSpPr>
          <p:cNvPr id="330" name="Google Shape;330;p18"/>
          <p:cNvSpPr/>
          <p:nvPr/>
        </p:nvSpPr>
        <p:spPr>
          <a:xfrm>
            <a:off x="15084707" y="3511137"/>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dirty="0">
                <a:solidFill>
                  <a:schemeClr val="dk1"/>
                </a:solidFill>
                <a:latin typeface="Arial"/>
                <a:ea typeface="Arial"/>
                <a:cs typeface="Arial"/>
                <a:sym typeface="Arial"/>
              </a:rPr>
              <a:t>Toda a </a:t>
            </a:r>
            <a:r>
              <a:rPr lang="es-ES" sz="2400" b="0" i="0" u="none" strike="noStrike" cap="none" dirty="0" err="1">
                <a:solidFill>
                  <a:schemeClr val="dk1"/>
                </a:solidFill>
                <a:latin typeface="Arial"/>
                <a:ea typeface="Arial"/>
                <a:cs typeface="Arial"/>
                <a:sym typeface="Arial"/>
              </a:rPr>
              <a:t>organização</a:t>
            </a:r>
            <a:endParaRPr lang="es-ES" sz="2400" b="0" i="0" u="none" strike="noStrike" cap="none" dirty="0">
              <a:solidFill>
                <a:schemeClr val="dk1"/>
              </a:solidFill>
              <a:latin typeface="Arial"/>
              <a:ea typeface="Arial"/>
              <a:cs typeface="Arial"/>
              <a:sym typeface="Arial"/>
            </a:endParaRPr>
          </a:p>
        </p:txBody>
      </p:sp>
      <p:sp>
        <p:nvSpPr>
          <p:cNvPr id="331" name="Google Shape;331;p18"/>
          <p:cNvSpPr/>
          <p:nvPr/>
        </p:nvSpPr>
        <p:spPr>
          <a:xfrm>
            <a:off x="15084707" y="8024441"/>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Ciclo de três anos com avaliações</a:t>
            </a:r>
          </a:p>
        </p:txBody>
      </p:sp>
      <p:sp>
        <p:nvSpPr>
          <p:cNvPr id="332" name="Google Shape;332;p18"/>
          <p:cNvSpPr/>
          <p:nvPr/>
        </p:nvSpPr>
        <p:spPr>
          <a:xfrm>
            <a:off x="15084707" y="9148588"/>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pt-PT" sz="2400" b="0" i="0" u="none" strike="noStrike" cap="none" dirty="0">
                <a:solidFill>
                  <a:schemeClr val="dk1"/>
                </a:solidFill>
                <a:latin typeface="Arial"/>
                <a:ea typeface="Arial"/>
                <a:cs typeface="Arial"/>
                <a:sym typeface="Arial"/>
              </a:rPr>
              <a:t>Credibilidade junto das partes interessadas, das entidades reguladoras e da cadeia de abastecimento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19"/>
          <p:cNvSpPr txBox="1">
            <a:spLocks noGrp="1"/>
          </p:cNvSpPr>
          <p:nvPr>
            <p:ph type="title"/>
          </p:nvPr>
        </p:nvSpPr>
        <p:spPr>
          <a:xfrm>
            <a:off x="762001" y="5657851"/>
            <a:ext cx="16840199"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s-ES" sz="11600" b="1" dirty="0"/>
              <a:t>6.</a:t>
            </a:r>
            <a:r>
              <a:rPr lang="es-ES" dirty="0"/>
              <a:t> </a:t>
            </a:r>
            <a:r>
              <a:rPr lang="pt-PT" b="1" dirty="0"/>
              <a:t>Vantagens e desafios das certificações de sustentabilidade </a:t>
            </a:r>
            <a:br>
              <a:rPr lang="pt-PT" b="1" dirty="0"/>
            </a:br>
            <a:r>
              <a:rPr lang="es-ES" sz="6000" b="1" dirty="0"/>
              <a:t>(</a:t>
            </a:r>
            <a:r>
              <a:rPr lang="pt-PT" sz="6000" b="1" dirty="0"/>
              <a:t>sejam rótulos ecológicos ou sistemas de gestão ambiental</a:t>
            </a:r>
            <a:r>
              <a:rPr lang="es-ES" sz="6000" b="1" dirty="0"/>
              <a:t>)</a:t>
            </a:r>
            <a:br>
              <a:rPr lang="es-ES" sz="6000" b="1" dirty="0"/>
            </a:br>
            <a:br>
              <a:rPr lang="es-ES" dirty="0"/>
            </a:br>
            <a:endParaRPr sz="116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56" name="Google Shape;356;p20"/>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4800" b="1"/>
              <a:t>6.1. Benefits </a:t>
            </a:r>
            <a:endParaRPr sz="4800"/>
          </a:p>
        </p:txBody>
      </p:sp>
      <p:graphicFrame>
        <p:nvGraphicFramePr>
          <p:cNvPr id="2" name="Tabela 1">
            <a:extLst>
              <a:ext uri="{FF2B5EF4-FFF2-40B4-BE49-F238E27FC236}">
                <a16:creationId xmlns:a16="http://schemas.microsoft.com/office/drawing/2014/main" id="{D7674BE4-3128-07D3-9413-ACA7005DCD9F}"/>
              </a:ext>
            </a:extLst>
          </p:cNvPr>
          <p:cNvGraphicFramePr>
            <a:graphicFrameLocks noGrp="1"/>
          </p:cNvGraphicFramePr>
          <p:nvPr>
            <p:extLst>
              <p:ext uri="{D42A27DB-BD31-4B8C-83A1-F6EECF244321}">
                <p14:modId xmlns:p14="http://schemas.microsoft.com/office/powerpoint/2010/main" val="191508110"/>
              </p:ext>
            </p:extLst>
          </p:nvPr>
        </p:nvGraphicFramePr>
        <p:xfrm>
          <a:off x="1628046" y="2619069"/>
          <a:ext cx="21127900" cy="9186672"/>
        </p:xfrm>
        <a:graphic>
          <a:graphicData uri="http://schemas.openxmlformats.org/drawingml/2006/table">
            <a:tbl>
              <a:tblPr>
                <a:tableStyleId>{616DA210-FB5B-4158-B5E0-FEB733F419BA}</a:tableStyleId>
              </a:tblPr>
              <a:tblGrid>
                <a:gridCol w="5760900">
                  <a:extLst>
                    <a:ext uri="{9D8B030D-6E8A-4147-A177-3AD203B41FA5}">
                      <a16:colId xmlns:a16="http://schemas.microsoft.com/office/drawing/2014/main" val="1111742279"/>
                    </a:ext>
                  </a:extLst>
                </a:gridCol>
                <a:gridCol w="15367000">
                  <a:extLst>
                    <a:ext uri="{9D8B030D-6E8A-4147-A177-3AD203B41FA5}">
                      <a16:colId xmlns:a16="http://schemas.microsoft.com/office/drawing/2014/main" val="3624859787"/>
                    </a:ext>
                  </a:extLst>
                </a:gridCol>
              </a:tblGrid>
              <a:tr h="804672">
                <a:tc>
                  <a:txBody>
                    <a:bodyPr/>
                    <a:lstStyle/>
                    <a:p>
                      <a:pPr algn="ctr">
                        <a:buNone/>
                      </a:pPr>
                      <a:r>
                        <a:rPr lang="pt-PT" sz="3772" b="1" i="0" u="none" strike="noStrike" cap="none" dirty="0">
                          <a:solidFill>
                            <a:schemeClr val="lt1"/>
                          </a:solidFill>
                          <a:latin typeface="Arial"/>
                          <a:cs typeface="Arial"/>
                          <a:sym typeface="Arial"/>
                        </a:rPr>
                        <a:t>Benefícios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CCD5D"/>
                    </a:solidFill>
                  </a:tcPr>
                </a:tc>
                <a:tc>
                  <a:txBody>
                    <a:bodyPr/>
                    <a:lstStyle/>
                    <a:p>
                      <a:pPr algn="ctr">
                        <a:buNone/>
                      </a:pPr>
                      <a:r>
                        <a:rPr lang="pt-PT" sz="3772" b="1" i="0" u="none" strike="noStrike" cap="none" dirty="0">
                          <a:solidFill>
                            <a:schemeClr val="lt1"/>
                          </a:solidFill>
                          <a:latin typeface="Arial"/>
                          <a:ea typeface="+mn-ea"/>
                          <a:cs typeface="Arial"/>
                          <a:sym typeface="Arial"/>
                        </a:rPr>
                        <a:t>Descrição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CCD5D"/>
                    </a:solidFill>
                  </a:tcPr>
                </a:tc>
                <a:extLst>
                  <a:ext uri="{0D108BD9-81ED-4DB2-BD59-A6C34878D82A}">
                    <a16:rowId xmlns:a16="http://schemas.microsoft.com/office/drawing/2014/main" val="3797345988"/>
                  </a:ext>
                </a:extLst>
              </a:tr>
              <a:tr h="2008201">
                <a:tc>
                  <a:txBody>
                    <a:bodyPr/>
                    <a:lstStyle/>
                    <a:p>
                      <a:pPr marL="0" marR="0" lvl="0" indent="0" algn="l" rtl="0">
                        <a:lnSpc>
                          <a:spcPct val="100000"/>
                        </a:lnSpc>
                        <a:spcBef>
                          <a:spcPts val="0"/>
                        </a:spcBef>
                        <a:spcAft>
                          <a:spcPts val="0"/>
                        </a:spcAft>
                        <a:buClr>
                          <a:srgbClr val="000000"/>
                        </a:buClr>
                        <a:buSzPts val="3300"/>
                        <a:buFont typeface="Arial"/>
                        <a:buNone/>
                      </a:pPr>
                      <a:r>
                        <a:rPr lang="pt-PT" sz="3300" b="0" i="0" u="none" strike="noStrike" cap="none" dirty="0">
                          <a:solidFill>
                            <a:schemeClr val="dk1"/>
                          </a:solidFill>
                          <a:latin typeface="Arial"/>
                          <a:cs typeface="Arial"/>
                          <a:sym typeface="Arial"/>
                        </a:rPr>
                        <a:t>Eficiência operacional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EDD1"/>
                    </a:solidFill>
                  </a:tcPr>
                </a:tc>
                <a:tc>
                  <a:txBody>
                    <a:bodyPr/>
                    <a:lstStyle/>
                    <a:p>
                      <a:pPr marL="0" marR="0" lvl="0" indent="0" algn="l" rtl="0">
                        <a:lnSpc>
                          <a:spcPct val="100000"/>
                        </a:lnSpc>
                        <a:spcBef>
                          <a:spcPts val="0"/>
                        </a:spcBef>
                        <a:spcAft>
                          <a:spcPts val="0"/>
                        </a:spcAft>
                        <a:buClr>
                          <a:srgbClr val="000000"/>
                        </a:buClr>
                        <a:buSzPts val="3300"/>
                        <a:buFont typeface="Arial"/>
                        <a:buNone/>
                      </a:pPr>
                      <a:r>
                        <a:rPr lang="pt-PT" sz="3200" b="0" i="0" u="none" strike="noStrike" cap="none" dirty="0">
                          <a:solidFill>
                            <a:schemeClr val="dk1"/>
                          </a:solidFill>
                          <a:latin typeface="Arial"/>
                          <a:cs typeface="Arial"/>
                          <a:sym typeface="Arial"/>
                        </a:rPr>
                        <a:t>Organizações certificadas frequentemente reduzem o consumo de recursos através de melhorias estruturadas em energia, água e gestão de resíduos. Estudos de caso mostram poupanças mensuráveis nas contas de serviços e redução do uso de materiais.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EDD1"/>
                    </a:solidFill>
                  </a:tcPr>
                </a:tc>
                <a:extLst>
                  <a:ext uri="{0D108BD9-81ED-4DB2-BD59-A6C34878D82A}">
                    <a16:rowId xmlns:a16="http://schemas.microsoft.com/office/drawing/2014/main" val="698409290"/>
                  </a:ext>
                </a:extLst>
              </a:tr>
              <a:tr h="1047757">
                <a:tc>
                  <a:txBody>
                    <a:bodyPr/>
                    <a:lstStyle/>
                    <a:p>
                      <a:pPr marL="0" marR="0" lvl="0" indent="0" algn="l" rtl="0">
                        <a:lnSpc>
                          <a:spcPct val="100000"/>
                        </a:lnSpc>
                        <a:spcBef>
                          <a:spcPts val="0"/>
                        </a:spcBef>
                        <a:spcAft>
                          <a:spcPts val="0"/>
                        </a:spcAft>
                        <a:buClr>
                          <a:srgbClr val="000000"/>
                        </a:buClr>
                        <a:buSzPts val="3300"/>
                        <a:buFont typeface="Arial"/>
                        <a:buNone/>
                      </a:pPr>
                      <a:r>
                        <a:rPr lang="pt-PT" sz="3300" b="0" i="0" u="none" strike="noStrike" cap="none" dirty="0">
                          <a:solidFill>
                            <a:schemeClr val="dk1"/>
                          </a:solidFill>
                          <a:latin typeface="Arial"/>
                          <a:cs typeface="Arial"/>
                          <a:sym typeface="Arial"/>
                        </a:rPr>
                        <a:t>Poupança de custos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EDD1"/>
                    </a:solidFill>
                  </a:tcPr>
                </a:tc>
                <a:tc>
                  <a:txBody>
                    <a:bodyPr/>
                    <a:lstStyle/>
                    <a:p>
                      <a:pPr marL="0" marR="0" lvl="0" indent="0" algn="l" rtl="0">
                        <a:lnSpc>
                          <a:spcPct val="100000"/>
                        </a:lnSpc>
                        <a:spcBef>
                          <a:spcPts val="0"/>
                        </a:spcBef>
                        <a:spcAft>
                          <a:spcPts val="0"/>
                        </a:spcAft>
                        <a:buClr>
                          <a:srgbClr val="000000"/>
                        </a:buClr>
                        <a:buSzPts val="3300"/>
                        <a:buFont typeface="Arial"/>
                        <a:buNone/>
                      </a:pPr>
                      <a:r>
                        <a:rPr lang="pt-PT" sz="3200" b="0" i="0" u="none" strike="noStrike" cap="none" dirty="0">
                          <a:solidFill>
                            <a:schemeClr val="dk1"/>
                          </a:solidFill>
                          <a:latin typeface="Arial"/>
                          <a:cs typeface="Arial"/>
                          <a:sym typeface="Arial"/>
                        </a:rPr>
                        <a:t>Embora a certificação tenha custos iniciais, a implementação de práticas mais eficientes conduz a poupanças financeiras a longo prazo.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EDD1"/>
                    </a:solidFill>
                  </a:tcPr>
                </a:tc>
                <a:extLst>
                  <a:ext uri="{0D108BD9-81ED-4DB2-BD59-A6C34878D82A}">
                    <a16:rowId xmlns:a16="http://schemas.microsoft.com/office/drawing/2014/main" val="3396086954"/>
                  </a:ext>
                </a:extLst>
              </a:tr>
              <a:tr h="1527979">
                <a:tc>
                  <a:txBody>
                    <a:bodyPr/>
                    <a:lstStyle/>
                    <a:p>
                      <a:pPr marL="0" marR="0" lvl="0" indent="0" algn="l" rtl="0">
                        <a:lnSpc>
                          <a:spcPct val="100000"/>
                        </a:lnSpc>
                        <a:spcBef>
                          <a:spcPts val="0"/>
                        </a:spcBef>
                        <a:spcAft>
                          <a:spcPts val="0"/>
                        </a:spcAft>
                        <a:buClr>
                          <a:srgbClr val="000000"/>
                        </a:buClr>
                        <a:buSzPts val="3300"/>
                        <a:buFont typeface="Arial"/>
                        <a:buNone/>
                      </a:pPr>
                      <a:r>
                        <a:rPr lang="pt-PT" sz="3300" b="0" i="0" u="none" strike="noStrike" cap="none" dirty="0">
                          <a:solidFill>
                            <a:schemeClr val="dk1"/>
                          </a:solidFill>
                          <a:latin typeface="Arial"/>
                          <a:cs typeface="Arial"/>
                          <a:sym typeface="Arial"/>
                        </a:rPr>
                        <a:t>Credibilidade da marca e confiança</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EDD1"/>
                    </a:solidFill>
                  </a:tcPr>
                </a:tc>
                <a:tc>
                  <a:txBody>
                    <a:bodyPr/>
                    <a:lstStyle/>
                    <a:p>
                      <a:pPr marL="0" marR="0" lvl="0" indent="0" algn="l" rtl="0">
                        <a:lnSpc>
                          <a:spcPct val="100000"/>
                        </a:lnSpc>
                        <a:spcBef>
                          <a:spcPts val="0"/>
                        </a:spcBef>
                        <a:spcAft>
                          <a:spcPts val="0"/>
                        </a:spcAft>
                        <a:buClr>
                          <a:srgbClr val="000000"/>
                        </a:buClr>
                        <a:buSzPts val="3300"/>
                        <a:buFont typeface="Arial"/>
                        <a:buNone/>
                      </a:pPr>
                      <a:r>
                        <a:rPr lang="pt-PT" sz="3200" b="0" i="0" u="none" strike="noStrike" cap="none" dirty="0">
                          <a:solidFill>
                            <a:schemeClr val="dk1"/>
                          </a:solidFill>
                          <a:latin typeface="Arial"/>
                          <a:cs typeface="Arial"/>
                          <a:sym typeface="Arial"/>
                        </a:rPr>
                        <a:t>Um número crescente de viajantes procura credenciais ambientais fiáveis. A certificação oferece validação por terceiros, evitando alegações de sustentabilidade vagas ou enganosas.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EDD1"/>
                    </a:solidFill>
                  </a:tcPr>
                </a:tc>
                <a:extLst>
                  <a:ext uri="{0D108BD9-81ED-4DB2-BD59-A6C34878D82A}">
                    <a16:rowId xmlns:a16="http://schemas.microsoft.com/office/drawing/2014/main" val="3262190223"/>
                  </a:ext>
                </a:extLst>
              </a:tr>
              <a:tr h="1047757">
                <a:tc>
                  <a:txBody>
                    <a:bodyPr/>
                    <a:lstStyle/>
                    <a:p>
                      <a:pPr marL="0" marR="0" lvl="0" indent="0" algn="l" rtl="0">
                        <a:lnSpc>
                          <a:spcPct val="100000"/>
                        </a:lnSpc>
                        <a:spcBef>
                          <a:spcPts val="0"/>
                        </a:spcBef>
                        <a:spcAft>
                          <a:spcPts val="0"/>
                        </a:spcAft>
                        <a:buClr>
                          <a:srgbClr val="000000"/>
                        </a:buClr>
                        <a:buSzPts val="3300"/>
                        <a:buFont typeface="Arial"/>
                        <a:buNone/>
                      </a:pPr>
                      <a:r>
                        <a:rPr lang="pt-PT" sz="3300" b="0" i="0" u="none" strike="noStrike" cap="none" dirty="0">
                          <a:solidFill>
                            <a:schemeClr val="dk1"/>
                          </a:solidFill>
                          <a:latin typeface="Arial"/>
                          <a:cs typeface="Arial"/>
                          <a:sym typeface="Arial"/>
                        </a:rPr>
                        <a:t>Acesso ao mercado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EDD1"/>
                    </a:solidFill>
                  </a:tcPr>
                </a:tc>
                <a:tc>
                  <a:txBody>
                    <a:bodyPr/>
                    <a:lstStyle/>
                    <a:p>
                      <a:pPr marL="0" marR="0" lvl="0" indent="0" algn="l" rtl="0">
                        <a:lnSpc>
                          <a:spcPct val="100000"/>
                        </a:lnSpc>
                        <a:spcBef>
                          <a:spcPts val="0"/>
                        </a:spcBef>
                        <a:spcAft>
                          <a:spcPts val="0"/>
                        </a:spcAft>
                        <a:buClr>
                          <a:srgbClr val="000000"/>
                        </a:buClr>
                        <a:buSzPts val="3300"/>
                        <a:buFont typeface="Arial"/>
                        <a:buNone/>
                      </a:pPr>
                      <a:r>
                        <a:rPr lang="pt-PT" sz="3200" b="0" i="0" u="none" strike="noStrike" cap="none" dirty="0">
                          <a:solidFill>
                            <a:schemeClr val="dk1"/>
                          </a:solidFill>
                          <a:latin typeface="Arial"/>
                          <a:cs typeface="Arial"/>
                          <a:sym typeface="Arial"/>
                        </a:rPr>
                        <a:t>Vários operadores turísticos, plataformas de viagens e concursos públicos agora exigem ou dão prioridade a empresas certificadas.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EDD1"/>
                    </a:solidFill>
                  </a:tcPr>
                </a:tc>
                <a:extLst>
                  <a:ext uri="{0D108BD9-81ED-4DB2-BD59-A6C34878D82A}">
                    <a16:rowId xmlns:a16="http://schemas.microsoft.com/office/drawing/2014/main" val="2654282533"/>
                  </a:ext>
                </a:extLst>
              </a:tr>
              <a:tr h="1047757">
                <a:tc>
                  <a:txBody>
                    <a:bodyPr/>
                    <a:lstStyle/>
                    <a:p>
                      <a:pPr marL="0" marR="0" lvl="0" indent="0" algn="l" rtl="0">
                        <a:lnSpc>
                          <a:spcPct val="100000"/>
                        </a:lnSpc>
                        <a:spcBef>
                          <a:spcPts val="0"/>
                        </a:spcBef>
                        <a:spcAft>
                          <a:spcPts val="0"/>
                        </a:spcAft>
                        <a:buClr>
                          <a:srgbClr val="000000"/>
                        </a:buClr>
                        <a:buSzPts val="3300"/>
                        <a:buFont typeface="Arial"/>
                        <a:buNone/>
                      </a:pPr>
                      <a:r>
                        <a:rPr lang="pt-PT" sz="3300" b="0" i="0" u="none" strike="noStrike" cap="none">
                          <a:solidFill>
                            <a:schemeClr val="dk1"/>
                          </a:solidFill>
                          <a:latin typeface="Arial"/>
                          <a:cs typeface="Arial"/>
                          <a:sym typeface="Arial"/>
                        </a:rPr>
                        <a:t>Conformidade legal e redução de riscos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EDD1"/>
                    </a:solidFill>
                  </a:tcPr>
                </a:tc>
                <a:tc>
                  <a:txBody>
                    <a:bodyPr/>
                    <a:lstStyle/>
                    <a:p>
                      <a:pPr marL="0" marR="0" lvl="0" indent="0" algn="l" rtl="0">
                        <a:lnSpc>
                          <a:spcPct val="100000"/>
                        </a:lnSpc>
                        <a:spcBef>
                          <a:spcPts val="0"/>
                        </a:spcBef>
                        <a:spcAft>
                          <a:spcPts val="0"/>
                        </a:spcAft>
                        <a:buClr>
                          <a:srgbClr val="000000"/>
                        </a:buClr>
                        <a:buSzPts val="3300"/>
                        <a:buFont typeface="Arial"/>
                        <a:buNone/>
                      </a:pPr>
                      <a:r>
                        <a:rPr lang="pt-PT" sz="3200" b="0" i="0" u="none" strike="noStrike" cap="none" dirty="0">
                          <a:solidFill>
                            <a:schemeClr val="dk1"/>
                          </a:solidFill>
                          <a:latin typeface="Arial"/>
                          <a:cs typeface="Arial"/>
                          <a:sym typeface="Arial"/>
                        </a:rPr>
                        <a:t>Sistemas como o EMAS e a ISO 14001 ajudam as empresas a monitorizar a conformidade com a legislação ambiental, reduzindo o risco de sanções.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EDD1"/>
                    </a:solidFill>
                  </a:tcPr>
                </a:tc>
                <a:extLst>
                  <a:ext uri="{0D108BD9-81ED-4DB2-BD59-A6C34878D82A}">
                    <a16:rowId xmlns:a16="http://schemas.microsoft.com/office/drawing/2014/main" val="3137493263"/>
                  </a:ext>
                </a:extLst>
              </a:tr>
              <a:tr h="1527979">
                <a:tc>
                  <a:txBody>
                    <a:bodyPr/>
                    <a:lstStyle/>
                    <a:p>
                      <a:pPr marL="0" marR="0" lvl="0" indent="0" algn="l" rtl="0">
                        <a:lnSpc>
                          <a:spcPct val="100000"/>
                        </a:lnSpc>
                        <a:spcBef>
                          <a:spcPts val="0"/>
                        </a:spcBef>
                        <a:spcAft>
                          <a:spcPts val="0"/>
                        </a:spcAft>
                        <a:buClr>
                          <a:srgbClr val="000000"/>
                        </a:buClr>
                        <a:buSzPts val="3300"/>
                        <a:buFont typeface="Arial"/>
                        <a:buNone/>
                      </a:pPr>
                      <a:r>
                        <a:rPr lang="pt-PT" sz="3300" b="0" i="0" u="none" strike="noStrike" cap="none">
                          <a:solidFill>
                            <a:schemeClr val="dk1"/>
                          </a:solidFill>
                          <a:latin typeface="Arial"/>
                          <a:cs typeface="Arial"/>
                          <a:sym typeface="Arial"/>
                        </a:rPr>
                        <a:t>Envolvimento das partes interessadas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EDD1"/>
                    </a:solidFill>
                  </a:tcPr>
                </a:tc>
                <a:tc>
                  <a:txBody>
                    <a:bodyPr/>
                    <a:lstStyle/>
                    <a:p>
                      <a:pPr marL="0" marR="0" lvl="0" indent="0" algn="l" rtl="0">
                        <a:lnSpc>
                          <a:spcPct val="100000"/>
                        </a:lnSpc>
                        <a:spcBef>
                          <a:spcPts val="0"/>
                        </a:spcBef>
                        <a:spcAft>
                          <a:spcPts val="0"/>
                        </a:spcAft>
                        <a:buClr>
                          <a:srgbClr val="000000"/>
                        </a:buClr>
                        <a:buSzPts val="3300"/>
                        <a:buFont typeface="Arial"/>
                        <a:buNone/>
                      </a:pPr>
                      <a:r>
                        <a:rPr lang="pt-PT" sz="3200" b="0" i="0" u="none" strike="noStrike" cap="none" dirty="0">
                          <a:solidFill>
                            <a:schemeClr val="dk1"/>
                          </a:solidFill>
                          <a:latin typeface="Arial"/>
                          <a:cs typeface="Arial"/>
                          <a:sym typeface="Arial"/>
                        </a:rPr>
                        <a:t>A transparência na comunicação, especialmente no âmbito do EMAS, melhora as relações com colaboradores, reguladores, fornecedores e clientes, promovendo uma cultura de responsabilidade e sustentabilidade.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EDD1"/>
                    </a:solidFill>
                  </a:tcPr>
                </a:tc>
                <a:extLst>
                  <a:ext uri="{0D108BD9-81ED-4DB2-BD59-A6C34878D82A}">
                    <a16:rowId xmlns:a16="http://schemas.microsoft.com/office/drawing/2014/main" val="1675187279"/>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71" name="Google Shape;371;p21"/>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4800" b="1" dirty="0"/>
              <a:t>6.2. </a:t>
            </a:r>
            <a:r>
              <a:rPr lang="es-ES" sz="4800" b="1" dirty="0" err="1"/>
              <a:t>Desafios</a:t>
            </a:r>
            <a:endParaRPr sz="4800" dirty="0"/>
          </a:p>
        </p:txBody>
      </p:sp>
      <p:graphicFrame>
        <p:nvGraphicFramePr>
          <p:cNvPr id="2" name="Tabela 1">
            <a:extLst>
              <a:ext uri="{FF2B5EF4-FFF2-40B4-BE49-F238E27FC236}">
                <a16:creationId xmlns:a16="http://schemas.microsoft.com/office/drawing/2014/main" id="{51CDC4C2-5672-161F-87F1-9CE6DE9EA0FC}"/>
              </a:ext>
            </a:extLst>
          </p:cNvPr>
          <p:cNvGraphicFramePr>
            <a:graphicFrameLocks noGrp="1"/>
          </p:cNvGraphicFramePr>
          <p:nvPr>
            <p:extLst>
              <p:ext uri="{D42A27DB-BD31-4B8C-83A1-F6EECF244321}">
                <p14:modId xmlns:p14="http://schemas.microsoft.com/office/powerpoint/2010/main" val="4249404276"/>
              </p:ext>
            </p:extLst>
          </p:nvPr>
        </p:nvGraphicFramePr>
        <p:xfrm>
          <a:off x="4273153" y="2996699"/>
          <a:ext cx="15837686" cy="7722602"/>
        </p:xfrm>
        <a:graphic>
          <a:graphicData uri="http://schemas.openxmlformats.org/drawingml/2006/table">
            <a:tbl>
              <a:tblPr/>
              <a:tblGrid>
                <a:gridCol w="4106543">
                  <a:extLst>
                    <a:ext uri="{9D8B030D-6E8A-4147-A177-3AD203B41FA5}">
                      <a16:colId xmlns:a16="http://schemas.microsoft.com/office/drawing/2014/main" val="2541197965"/>
                    </a:ext>
                  </a:extLst>
                </a:gridCol>
                <a:gridCol w="11731143">
                  <a:extLst>
                    <a:ext uri="{9D8B030D-6E8A-4147-A177-3AD203B41FA5}">
                      <a16:colId xmlns:a16="http://schemas.microsoft.com/office/drawing/2014/main" val="1093978150"/>
                    </a:ext>
                  </a:extLst>
                </a:gridCol>
              </a:tblGrid>
              <a:tr h="874102">
                <a:tc>
                  <a:txBody>
                    <a:bodyPr/>
                    <a:lstStyle/>
                    <a:p>
                      <a:pPr algn="ctr">
                        <a:buNone/>
                      </a:pPr>
                      <a:r>
                        <a:rPr lang="pt-PT" sz="3300" b="1" dirty="0">
                          <a:solidFill>
                            <a:schemeClr val="bg1"/>
                          </a:solidFill>
                        </a:rPr>
                        <a:t>Desafios</a:t>
                      </a:r>
                      <a:endParaRPr lang="pt-PT" sz="3300" dirty="0">
                        <a:solidFill>
                          <a:schemeClr val="bg1"/>
                        </a:solidFill>
                      </a:endParaRPr>
                    </a:p>
                  </a:txBody>
                  <a:tcPr anchor="ctr">
                    <a:lnL>
                      <a:noFill/>
                    </a:lnL>
                    <a:lnR>
                      <a:noFill/>
                    </a:lnR>
                    <a:lnT>
                      <a:noFill/>
                    </a:lnT>
                    <a:lnB>
                      <a:noFill/>
                    </a:lnB>
                    <a:solidFill>
                      <a:srgbClr val="1CCD5D"/>
                    </a:solidFill>
                  </a:tcPr>
                </a:tc>
                <a:tc>
                  <a:txBody>
                    <a:bodyPr/>
                    <a:lstStyle/>
                    <a:p>
                      <a:pPr algn="ctr">
                        <a:buNone/>
                      </a:pPr>
                      <a:r>
                        <a:rPr lang="pt-PT" sz="3300" b="1" dirty="0">
                          <a:solidFill>
                            <a:schemeClr val="bg1"/>
                          </a:solidFill>
                        </a:rPr>
                        <a:t>Descrição</a:t>
                      </a:r>
                      <a:endParaRPr lang="pt-PT" sz="3300" dirty="0">
                        <a:solidFill>
                          <a:schemeClr val="bg1"/>
                        </a:solidFill>
                      </a:endParaRPr>
                    </a:p>
                  </a:txBody>
                  <a:tcPr anchor="ctr">
                    <a:lnL>
                      <a:noFill/>
                    </a:lnL>
                    <a:lnR>
                      <a:noFill/>
                    </a:lnR>
                    <a:lnT>
                      <a:noFill/>
                    </a:lnT>
                    <a:lnB>
                      <a:noFill/>
                    </a:lnB>
                    <a:solidFill>
                      <a:srgbClr val="1CCD5D"/>
                    </a:solidFill>
                  </a:tcPr>
                </a:tc>
                <a:extLst>
                  <a:ext uri="{0D108BD9-81ED-4DB2-BD59-A6C34878D82A}">
                    <a16:rowId xmlns:a16="http://schemas.microsoft.com/office/drawing/2014/main" val="1764307545"/>
                  </a:ext>
                </a:extLst>
              </a:tr>
              <a:tr h="1685785">
                <a:tc>
                  <a:txBody>
                    <a:bodyPr/>
                    <a:lstStyle/>
                    <a:p>
                      <a:pPr>
                        <a:buNone/>
                      </a:pPr>
                      <a:r>
                        <a:rPr lang="pt-PT" sz="3300" b="1" dirty="0"/>
                        <a:t>Investimento inicial</a:t>
                      </a:r>
                      <a:endParaRPr lang="pt-PT" sz="3300" dirty="0"/>
                    </a:p>
                  </a:txBody>
                  <a:tcPr anchor="ctr">
                    <a:lnL>
                      <a:noFill/>
                    </a:lnL>
                    <a:lnR>
                      <a:noFill/>
                    </a:lnR>
                    <a:lnT>
                      <a:noFill/>
                    </a:lnT>
                    <a:lnB>
                      <a:noFill/>
                    </a:lnB>
                    <a:solidFill>
                      <a:srgbClr val="CBEDD1"/>
                    </a:solidFill>
                  </a:tcPr>
                </a:tc>
                <a:tc>
                  <a:txBody>
                    <a:bodyPr/>
                    <a:lstStyle/>
                    <a:p>
                      <a:pPr>
                        <a:buNone/>
                      </a:pPr>
                      <a:r>
                        <a:rPr lang="pt-PT" sz="3000" dirty="0"/>
                        <a:t>Os custos iniciais de certificação (consultoria, auditorias, atualização de equipamentos) podem constituir uma barreira para micro e pequenas empresas.</a:t>
                      </a:r>
                    </a:p>
                  </a:txBody>
                  <a:tcPr anchor="ctr">
                    <a:lnL>
                      <a:noFill/>
                    </a:lnL>
                    <a:lnR>
                      <a:noFill/>
                    </a:lnR>
                    <a:lnT>
                      <a:noFill/>
                    </a:lnT>
                    <a:lnB>
                      <a:noFill/>
                    </a:lnB>
                    <a:solidFill>
                      <a:srgbClr val="CBEDD1"/>
                    </a:solidFill>
                  </a:tcPr>
                </a:tc>
                <a:extLst>
                  <a:ext uri="{0D108BD9-81ED-4DB2-BD59-A6C34878D82A}">
                    <a16:rowId xmlns:a16="http://schemas.microsoft.com/office/drawing/2014/main" val="166468033"/>
                  </a:ext>
                </a:extLst>
              </a:tr>
              <a:tr h="2212592">
                <a:tc>
                  <a:txBody>
                    <a:bodyPr/>
                    <a:lstStyle/>
                    <a:p>
                      <a:pPr>
                        <a:buNone/>
                      </a:pPr>
                      <a:r>
                        <a:rPr lang="pt-PT" sz="3300" b="1"/>
                        <a:t>Formação e recursos internos</a:t>
                      </a:r>
                      <a:endParaRPr lang="pt-PT" sz="3300"/>
                    </a:p>
                  </a:txBody>
                  <a:tcPr anchor="ctr">
                    <a:lnL>
                      <a:noFill/>
                    </a:lnL>
                    <a:lnR>
                      <a:noFill/>
                    </a:lnR>
                    <a:lnT>
                      <a:noFill/>
                    </a:lnT>
                    <a:lnB>
                      <a:noFill/>
                    </a:lnB>
                    <a:solidFill>
                      <a:srgbClr val="CBEDD1"/>
                    </a:solidFill>
                  </a:tcPr>
                </a:tc>
                <a:tc>
                  <a:txBody>
                    <a:bodyPr/>
                    <a:lstStyle/>
                    <a:p>
                      <a:pPr>
                        <a:buNone/>
                      </a:pPr>
                      <a:r>
                        <a:rPr lang="pt-PT" sz="3000" dirty="0"/>
                        <a:t>Uma certificação bem-sucedida exige pessoal qualificado e tempo dedicado para implementar procedimentos, monitorizar indicadores e preparar auditorias — algo que nem todas as PME conseguem suportar facilmente.</a:t>
                      </a:r>
                    </a:p>
                  </a:txBody>
                  <a:tcPr anchor="ctr">
                    <a:lnL>
                      <a:noFill/>
                    </a:lnL>
                    <a:lnR>
                      <a:noFill/>
                    </a:lnR>
                    <a:lnT>
                      <a:noFill/>
                    </a:lnT>
                    <a:lnB>
                      <a:noFill/>
                    </a:lnB>
                    <a:solidFill>
                      <a:srgbClr val="CBEDD1"/>
                    </a:solidFill>
                  </a:tcPr>
                </a:tc>
                <a:extLst>
                  <a:ext uri="{0D108BD9-81ED-4DB2-BD59-A6C34878D82A}">
                    <a16:rowId xmlns:a16="http://schemas.microsoft.com/office/drawing/2014/main" val="3137318105"/>
                  </a:ext>
                </a:extLst>
              </a:tr>
              <a:tr h="1685785">
                <a:tc>
                  <a:txBody>
                    <a:bodyPr/>
                    <a:lstStyle/>
                    <a:p>
                      <a:pPr>
                        <a:buNone/>
                      </a:pPr>
                      <a:r>
                        <a:rPr lang="pt-PT" sz="3300" b="1"/>
                        <a:t>Carga administrativa</a:t>
                      </a:r>
                      <a:endParaRPr lang="pt-PT" sz="3300"/>
                    </a:p>
                  </a:txBody>
                  <a:tcPr anchor="ctr">
                    <a:lnL>
                      <a:noFill/>
                    </a:lnL>
                    <a:lnR>
                      <a:noFill/>
                    </a:lnR>
                    <a:lnT>
                      <a:noFill/>
                    </a:lnT>
                    <a:lnB>
                      <a:noFill/>
                    </a:lnB>
                    <a:solidFill>
                      <a:srgbClr val="CBEDD1"/>
                    </a:solidFill>
                  </a:tcPr>
                </a:tc>
                <a:tc>
                  <a:txBody>
                    <a:bodyPr/>
                    <a:lstStyle/>
                    <a:p>
                      <a:pPr>
                        <a:buNone/>
                      </a:pPr>
                      <a:r>
                        <a:rPr lang="pt-PT" sz="3000" dirty="0"/>
                        <a:t>A gestão de documentação, sistemas de monitorização e relatórios pode tornar-se complexa, especialmente para equipas mais pequenas e menos familiarizadas com normas ambientais.</a:t>
                      </a:r>
                    </a:p>
                  </a:txBody>
                  <a:tcPr anchor="ctr">
                    <a:lnL>
                      <a:noFill/>
                    </a:lnL>
                    <a:lnR>
                      <a:noFill/>
                    </a:lnR>
                    <a:lnT>
                      <a:noFill/>
                    </a:lnT>
                    <a:lnB>
                      <a:noFill/>
                    </a:lnB>
                    <a:solidFill>
                      <a:srgbClr val="CBEDD1"/>
                    </a:solidFill>
                  </a:tcPr>
                </a:tc>
                <a:extLst>
                  <a:ext uri="{0D108BD9-81ED-4DB2-BD59-A6C34878D82A}">
                    <a16:rowId xmlns:a16="http://schemas.microsoft.com/office/drawing/2014/main" val="2669925929"/>
                  </a:ext>
                </a:extLst>
              </a:tr>
              <a:tr h="1264338">
                <a:tc>
                  <a:txBody>
                    <a:bodyPr/>
                    <a:lstStyle/>
                    <a:p>
                      <a:pPr>
                        <a:buNone/>
                      </a:pPr>
                      <a:r>
                        <a:rPr lang="pt-PT" sz="3300" b="1"/>
                        <a:t>Risco de greenwashing</a:t>
                      </a:r>
                      <a:endParaRPr lang="pt-PT" sz="3300"/>
                    </a:p>
                  </a:txBody>
                  <a:tcPr anchor="ctr">
                    <a:lnL>
                      <a:noFill/>
                    </a:lnL>
                    <a:lnR>
                      <a:noFill/>
                    </a:lnR>
                    <a:lnT>
                      <a:noFill/>
                    </a:lnT>
                    <a:lnB>
                      <a:noFill/>
                    </a:lnB>
                    <a:solidFill>
                      <a:srgbClr val="CBEDD1"/>
                    </a:solidFill>
                  </a:tcPr>
                </a:tc>
                <a:tc>
                  <a:txBody>
                    <a:bodyPr/>
                    <a:lstStyle/>
                    <a:p>
                      <a:pPr>
                        <a:buNone/>
                      </a:pPr>
                      <a:r>
                        <a:rPr lang="pt-PT" sz="3000" dirty="0"/>
                        <a:t>Sem uma implementação efetiva, a certificação pode tornar-se apenas um exercício formal, sem impacto real.</a:t>
                      </a:r>
                    </a:p>
                  </a:txBody>
                  <a:tcPr anchor="ctr">
                    <a:lnL>
                      <a:noFill/>
                    </a:lnL>
                    <a:lnR>
                      <a:noFill/>
                    </a:lnR>
                    <a:lnT>
                      <a:noFill/>
                    </a:lnT>
                    <a:lnB>
                      <a:noFill/>
                    </a:lnB>
                    <a:solidFill>
                      <a:srgbClr val="CBEDD1"/>
                    </a:solidFill>
                  </a:tcPr>
                </a:tc>
                <a:extLst>
                  <a:ext uri="{0D108BD9-81ED-4DB2-BD59-A6C34878D82A}">
                    <a16:rowId xmlns:a16="http://schemas.microsoft.com/office/drawing/2014/main" val="2856117480"/>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
          <p:cNvSpPr txBox="1">
            <a:spLocks noGrp="1"/>
          </p:cNvSpPr>
          <p:nvPr>
            <p:ph type="title"/>
          </p:nvPr>
        </p:nvSpPr>
        <p:spPr>
          <a:xfrm>
            <a:off x="762000" y="5657851"/>
            <a:ext cx="16362217" cy="37719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SzPts val="11500"/>
              <a:buNone/>
            </a:pPr>
            <a:r>
              <a:rPr lang="es-ES" b="1" dirty="0"/>
              <a:t>7.</a:t>
            </a:r>
            <a:r>
              <a:rPr lang="es-ES" dirty="0"/>
              <a:t> </a:t>
            </a:r>
            <a:r>
              <a:rPr lang="es-ES" b="1" dirty="0" err="1"/>
              <a:t>Conclusão</a:t>
            </a:r>
            <a:r>
              <a:rPr lang="es-ES" b="1" dirty="0"/>
              <a:t> e </a:t>
            </a:r>
            <a:r>
              <a:rPr lang="es-ES" b="1" dirty="0" err="1"/>
              <a:t>avaliação</a:t>
            </a: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23"/>
          <p:cNvSpPr txBox="1"/>
          <p:nvPr/>
        </p:nvSpPr>
        <p:spPr>
          <a:xfrm>
            <a:off x="761998" y="2610913"/>
            <a:ext cx="21818601" cy="9408188"/>
          </a:xfrm>
          <a:prstGeom prst="rect">
            <a:avLst/>
          </a:prstGeom>
          <a:noFill/>
          <a:ln>
            <a:noFill/>
          </a:ln>
        </p:spPr>
        <p:txBody>
          <a:bodyPr spcFirstLastPara="1" wrap="square" lIns="0" tIns="118850" rIns="0" bIns="0" anchor="t" anchorCtr="0">
            <a:noAutofit/>
          </a:bodyPr>
          <a:lstStyle/>
          <a:p>
            <a:pPr marL="571500" marR="0" lvl="0" indent="-571500" algn="l"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As certificações e normas ecológicas são </a:t>
            </a:r>
            <a:r>
              <a:rPr lang="pt-PT" sz="4000" b="1" i="0" u="none" strike="noStrike" cap="none" dirty="0">
                <a:solidFill>
                  <a:srgbClr val="323232"/>
                </a:solidFill>
                <a:latin typeface="Arial"/>
                <a:ea typeface="Arial"/>
                <a:cs typeface="Arial"/>
                <a:sym typeface="Arial"/>
              </a:rPr>
              <a:t>ferramentas poderosas </a:t>
            </a:r>
            <a:r>
              <a:rPr lang="pt-PT" sz="4000" b="0" i="0" u="none" strike="noStrike" cap="none" dirty="0">
                <a:solidFill>
                  <a:srgbClr val="323232"/>
                </a:solidFill>
                <a:latin typeface="Arial"/>
                <a:ea typeface="Arial"/>
                <a:cs typeface="Arial"/>
                <a:sym typeface="Arial"/>
              </a:rPr>
              <a:t>para a prestação de contas, a melhoria e a credibilidade.</a:t>
            </a:r>
          </a:p>
          <a:p>
            <a:pPr marL="571500" marR="0" lvl="0" indent="-571500" algn="l" rtl="0">
              <a:lnSpc>
                <a:spcPct val="90000"/>
              </a:lnSpc>
              <a:spcBef>
                <a:spcPts val="2000"/>
              </a:spcBef>
              <a:spcAft>
                <a:spcPts val="0"/>
              </a:spcAft>
              <a:buClr>
                <a:srgbClr val="323232"/>
              </a:buClr>
              <a:buSzPts val="4000"/>
              <a:buFont typeface="Noto Sans Symbols"/>
              <a:buChar char="❑"/>
            </a:pPr>
            <a:r>
              <a:rPr lang="pt-PT" sz="4000" b="1" i="0" u="none" strike="noStrike" cap="none" dirty="0">
                <a:solidFill>
                  <a:srgbClr val="323232"/>
                </a:solidFill>
                <a:latin typeface="Arial"/>
                <a:ea typeface="Arial"/>
                <a:cs typeface="Arial"/>
                <a:sym typeface="Arial"/>
              </a:rPr>
              <a:t>Rótulos ecológicos </a:t>
            </a:r>
            <a:r>
              <a:rPr lang="pt-PT" sz="4000" b="0" i="0" u="none" strike="noStrike" cap="none" dirty="0">
                <a:solidFill>
                  <a:srgbClr val="323232"/>
                </a:solidFill>
                <a:latin typeface="Arial"/>
                <a:ea typeface="Arial"/>
                <a:cs typeface="Arial"/>
                <a:sym typeface="Arial"/>
              </a:rPr>
              <a:t>(Rótulo Ecológico da UE, Green </a:t>
            </a:r>
            <a:r>
              <a:rPr lang="pt-PT" sz="4000" b="0" i="0" u="none" strike="noStrike" cap="none" dirty="0" err="1">
                <a:solidFill>
                  <a:srgbClr val="323232"/>
                </a:solidFill>
                <a:latin typeface="Arial"/>
                <a:ea typeface="Arial"/>
                <a:cs typeface="Arial"/>
                <a:sym typeface="Arial"/>
              </a:rPr>
              <a:t>Key</a:t>
            </a:r>
            <a:r>
              <a:rPr lang="pt-PT" sz="4000" b="0" i="0" u="none" strike="noStrike" cap="none" dirty="0">
                <a:solidFill>
                  <a:srgbClr val="323232"/>
                </a:solidFill>
                <a:latin typeface="Arial"/>
                <a:ea typeface="Arial"/>
                <a:cs typeface="Arial"/>
                <a:sym typeface="Arial"/>
              </a:rPr>
              <a:t>, etc.) → visibilidade e acessibilidade, especialmente para as PME.</a:t>
            </a:r>
          </a:p>
          <a:p>
            <a:pPr marL="571500" marR="0" lvl="0" indent="-571500" algn="l" rtl="0">
              <a:lnSpc>
                <a:spcPct val="90000"/>
              </a:lnSpc>
              <a:spcBef>
                <a:spcPts val="2000"/>
              </a:spcBef>
              <a:spcAft>
                <a:spcPts val="0"/>
              </a:spcAft>
              <a:buClr>
                <a:srgbClr val="323232"/>
              </a:buClr>
              <a:buSzPts val="4000"/>
              <a:buFont typeface="Noto Sans Symbols"/>
              <a:buChar char="❑"/>
            </a:pPr>
            <a:r>
              <a:rPr lang="pt-PT" sz="4000" b="1" i="0" u="none" strike="noStrike" cap="none" dirty="0">
                <a:solidFill>
                  <a:srgbClr val="323232"/>
                </a:solidFill>
                <a:latin typeface="Arial"/>
                <a:ea typeface="Arial"/>
                <a:cs typeface="Arial"/>
                <a:sym typeface="Arial"/>
              </a:rPr>
              <a:t>Sistemas de gestão </a:t>
            </a:r>
            <a:r>
              <a:rPr lang="pt-PT" sz="4000" i="0" u="none" strike="noStrike" cap="none" dirty="0">
                <a:solidFill>
                  <a:srgbClr val="323232"/>
                </a:solidFill>
                <a:latin typeface="Arial"/>
                <a:ea typeface="Arial"/>
                <a:cs typeface="Arial"/>
                <a:sym typeface="Arial"/>
              </a:rPr>
              <a:t>(ISO 14001, EMAS) → integração mais profunda, desempenho a longo prazo e conformidade.</a:t>
            </a:r>
          </a:p>
          <a:p>
            <a:pPr marL="571500" marR="0" lvl="0" indent="-571500" algn="l"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A sua adoção traz </a:t>
            </a:r>
            <a:r>
              <a:rPr lang="pt-PT" sz="4000" b="1" i="0" u="none" strike="noStrike" cap="none" dirty="0">
                <a:solidFill>
                  <a:srgbClr val="323232"/>
                </a:solidFill>
                <a:latin typeface="Arial"/>
                <a:ea typeface="Arial"/>
                <a:cs typeface="Arial"/>
                <a:sym typeface="Arial"/>
              </a:rPr>
              <a:t>poupanças de custos</a:t>
            </a:r>
            <a:r>
              <a:rPr lang="pt-PT" sz="4000" b="0" i="0" u="none" strike="noStrike" cap="none" dirty="0">
                <a:solidFill>
                  <a:srgbClr val="323232"/>
                </a:solidFill>
                <a:latin typeface="Arial"/>
                <a:ea typeface="Arial"/>
                <a:cs typeface="Arial"/>
                <a:sym typeface="Arial"/>
              </a:rPr>
              <a:t>, uma reputação mais sólida e a fidelização dos clientes.</a:t>
            </a:r>
          </a:p>
          <a:p>
            <a:pPr marL="571500" marR="0" lvl="0" indent="-571500" algn="l"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A </a:t>
            </a:r>
            <a:r>
              <a:rPr lang="pt-PT" sz="4000" b="1" i="0" u="none" strike="noStrike" cap="none" dirty="0">
                <a:solidFill>
                  <a:srgbClr val="323232"/>
                </a:solidFill>
                <a:latin typeface="Arial"/>
                <a:ea typeface="Arial"/>
                <a:cs typeface="Arial"/>
                <a:sym typeface="Arial"/>
              </a:rPr>
              <a:t>credibilidade</a:t>
            </a:r>
            <a:r>
              <a:rPr lang="pt-PT" sz="4000" b="0" i="0" u="none" strike="noStrike" cap="none" dirty="0">
                <a:solidFill>
                  <a:srgbClr val="323232"/>
                </a:solidFill>
                <a:latin typeface="Arial"/>
                <a:ea typeface="Arial"/>
                <a:cs typeface="Arial"/>
                <a:sym typeface="Arial"/>
              </a:rPr>
              <a:t> exige transparência e verificação por terceiros → evitar o «</a:t>
            </a:r>
            <a:r>
              <a:rPr lang="pt-PT" sz="4000" b="0" i="0" u="none" strike="noStrike" cap="none" dirty="0" err="1">
                <a:solidFill>
                  <a:srgbClr val="323232"/>
                </a:solidFill>
                <a:latin typeface="Arial"/>
                <a:ea typeface="Arial"/>
                <a:cs typeface="Arial"/>
                <a:sym typeface="Arial"/>
              </a:rPr>
              <a:t>greenwashing</a:t>
            </a:r>
            <a:r>
              <a:rPr lang="pt-PT" sz="4000" b="0" i="0" u="none" strike="noStrike" cap="none" dirty="0">
                <a:solidFill>
                  <a:srgbClr val="323232"/>
                </a:solidFill>
                <a:latin typeface="Arial"/>
                <a:ea typeface="Arial"/>
                <a:cs typeface="Arial"/>
                <a:sym typeface="Arial"/>
              </a:rPr>
              <a:t>». </a:t>
            </a:r>
          </a:p>
          <a:p>
            <a:pPr marR="0" lvl="0" algn="l" rtl="0">
              <a:lnSpc>
                <a:spcPct val="90000"/>
              </a:lnSpc>
              <a:spcBef>
                <a:spcPts val="2000"/>
              </a:spcBef>
              <a:spcAft>
                <a:spcPts val="0"/>
              </a:spcAft>
              <a:buClr>
                <a:srgbClr val="323232"/>
              </a:buClr>
              <a:buSzPts val="4000"/>
            </a:pPr>
            <a:br>
              <a:rPr lang="es-ES" sz="4000" b="0" i="0" u="none" strike="noStrike" cap="none" dirty="0">
                <a:solidFill>
                  <a:srgbClr val="323232"/>
                </a:solidFill>
                <a:latin typeface="Arial"/>
                <a:ea typeface="Arial"/>
                <a:cs typeface="Arial"/>
                <a:sym typeface="Arial"/>
              </a:rPr>
            </a:br>
            <a:r>
              <a:rPr lang="pt-PT" sz="4000" b="0" i="1" u="none" strike="noStrike" cap="none" dirty="0">
                <a:solidFill>
                  <a:srgbClr val="323232"/>
                </a:solidFill>
                <a:latin typeface="Arial"/>
                <a:ea typeface="Arial"/>
                <a:cs typeface="Arial"/>
                <a:sym typeface="Arial"/>
              </a:rPr>
              <a:t>A certificação não é uma conquista pontual, mas sim parte de um percurso contínuo rumo a uma indústria do turismo mais ecológica, mais justa e mais resiliente</a:t>
            </a:r>
            <a:r>
              <a:rPr lang="es-ES" sz="4000" b="0" i="1" u="none" strike="noStrike" cap="none" dirty="0">
                <a:solidFill>
                  <a:srgbClr val="323232"/>
                </a:solidFill>
                <a:latin typeface="Arial"/>
                <a:ea typeface="Arial"/>
                <a:cs typeface="Arial"/>
                <a:sym typeface="Arial"/>
              </a:rPr>
              <a:t>.</a:t>
            </a:r>
            <a:endParaRPr sz="4000" b="0" i="0" u="none" strike="noStrike" cap="none" dirty="0">
              <a:solidFill>
                <a:srgbClr val="323232"/>
              </a:solidFill>
              <a:latin typeface="Arial"/>
              <a:ea typeface="Arial"/>
              <a:cs typeface="Arial"/>
              <a:sym typeface="Arial"/>
            </a:endParaRPr>
          </a:p>
          <a:p>
            <a:pPr marL="228600" marR="0" lvl="0" indent="0" algn="l" rtl="0">
              <a:lnSpc>
                <a:spcPct val="100000"/>
              </a:lnSpc>
              <a:spcBef>
                <a:spcPts val="2000"/>
              </a:spcBef>
              <a:spcAft>
                <a:spcPts val="0"/>
              </a:spcAft>
              <a:buClr>
                <a:srgbClr val="323232"/>
              </a:buClr>
              <a:buSzPts val="4000"/>
              <a:buFont typeface="Arial"/>
              <a:buNone/>
            </a:pPr>
            <a:endParaRPr sz="4000" b="0" i="0" u="none" strike="noStrike" cap="none" dirty="0">
              <a:solidFill>
                <a:srgbClr val="323232"/>
              </a:solidFill>
              <a:latin typeface="Arial"/>
              <a:ea typeface="Arial"/>
              <a:cs typeface="Arial"/>
              <a:sym typeface="Arial"/>
            </a:endParaRPr>
          </a:p>
        </p:txBody>
      </p:sp>
      <p:sp>
        <p:nvSpPr>
          <p:cNvPr id="383" name="Google Shape;383;p23"/>
          <p:cNvSpPr txBox="1"/>
          <p:nvPr/>
        </p:nvSpPr>
        <p:spPr>
          <a:xfrm>
            <a:off x="761996" y="1696899"/>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s-ES" sz="4800" b="1" i="0" u="none" strike="noStrike" cap="none" dirty="0">
                <a:solidFill>
                  <a:schemeClr val="accent1"/>
                </a:solidFill>
                <a:latin typeface="Arial"/>
                <a:ea typeface="Arial"/>
                <a:cs typeface="Arial"/>
                <a:sym typeface="Arial"/>
              </a:rPr>
              <a:t>7.1. </a:t>
            </a:r>
            <a:r>
              <a:rPr lang="es-ES" sz="4800" b="1" i="0" u="none" strike="noStrike" cap="none" dirty="0" err="1">
                <a:solidFill>
                  <a:schemeClr val="accent1"/>
                </a:solidFill>
                <a:latin typeface="Arial"/>
                <a:ea typeface="Arial"/>
                <a:cs typeface="Arial"/>
                <a:sym typeface="Arial"/>
              </a:rPr>
              <a:t>Conclusões</a:t>
            </a:r>
            <a:endParaRPr sz="4800" b="0" i="0" u="none" strike="noStrike" cap="none" dirty="0">
              <a:solidFill>
                <a:schemeClr val="accen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24"/>
          <p:cNvSpPr txBox="1">
            <a:spLocks noGrp="1"/>
          </p:cNvSpPr>
          <p:nvPr>
            <p:ph type="title"/>
          </p:nvPr>
        </p:nvSpPr>
        <p:spPr>
          <a:xfrm>
            <a:off x="762001" y="5657851"/>
            <a:ext cx="18389599"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s-ES" sz="11600" b="1" dirty="0"/>
              <a:t>8.</a:t>
            </a:r>
            <a:r>
              <a:rPr lang="es-ES" dirty="0"/>
              <a:t> </a:t>
            </a:r>
            <a:r>
              <a:rPr lang="es-ES" b="1" dirty="0" err="1"/>
              <a:t>Atividades</a:t>
            </a:r>
            <a:r>
              <a:rPr lang="es-ES" b="1" dirty="0"/>
              <a:t> e </a:t>
            </a:r>
            <a:r>
              <a:rPr lang="es-ES" b="1" dirty="0" err="1"/>
              <a:t>aprendizagem</a:t>
            </a:r>
            <a:r>
              <a:rPr lang="es-ES" b="1" dirty="0"/>
              <a:t> autodirigida</a:t>
            </a:r>
            <a:endParaRPr sz="11600"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g38af89287fc_0_0"/>
          <p:cNvSpPr txBox="1"/>
          <p:nvPr/>
        </p:nvSpPr>
        <p:spPr>
          <a:xfrm>
            <a:off x="761998" y="2610912"/>
            <a:ext cx="21996401" cy="9911287"/>
          </a:xfrm>
          <a:prstGeom prst="rect">
            <a:avLst/>
          </a:prstGeom>
          <a:noFill/>
          <a:ln>
            <a:noFill/>
          </a:ln>
        </p:spPr>
        <p:txBody>
          <a:bodyPr spcFirstLastPara="1" wrap="square" lIns="0" tIns="118850" rIns="0" bIns="0" anchor="t" anchorCtr="0">
            <a:noAutofit/>
          </a:bodyPr>
          <a:lstStyle/>
          <a:p>
            <a:pPr marL="571500" marR="0" lvl="0" indent="-571500" algn="just"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Questionário – Escolha múltipla</a:t>
            </a:r>
          </a:p>
          <a:p>
            <a:pPr marL="571500" marR="0" lvl="0" indent="-571500" algn="just"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Discussão e reflexão sobre o questionário em pequenos grupos.</a:t>
            </a:r>
          </a:p>
          <a:p>
            <a:pPr marL="0" marR="0" lvl="0" indent="0" algn="l" rtl="0">
              <a:lnSpc>
                <a:spcPct val="90000"/>
              </a:lnSpc>
              <a:spcBef>
                <a:spcPts val="2000"/>
              </a:spcBef>
              <a:spcAft>
                <a:spcPts val="0"/>
              </a:spcAft>
              <a:buClr>
                <a:srgbClr val="323232"/>
              </a:buClr>
              <a:buSzPts val="4000"/>
              <a:buFont typeface="Arial"/>
              <a:buNone/>
            </a:pPr>
            <a:r>
              <a:rPr lang="es-ES" sz="4000" b="0" i="1" u="none" strike="noStrike" cap="none" dirty="0" err="1">
                <a:solidFill>
                  <a:srgbClr val="323232"/>
                </a:solidFill>
                <a:latin typeface="Arial"/>
                <a:ea typeface="Arial"/>
                <a:cs typeface="Arial"/>
                <a:sym typeface="Arial"/>
              </a:rPr>
              <a:t>Estudo</a:t>
            </a:r>
            <a:r>
              <a:rPr lang="es-ES" sz="4000" b="0" i="1" u="none" strike="noStrike" cap="none" dirty="0">
                <a:solidFill>
                  <a:srgbClr val="323232"/>
                </a:solidFill>
                <a:latin typeface="Arial"/>
                <a:ea typeface="Arial"/>
                <a:cs typeface="Arial"/>
                <a:sym typeface="Arial"/>
              </a:rPr>
              <a:t> de caso «La Posada del Mar»</a:t>
            </a:r>
          </a:p>
          <a:p>
            <a:pPr marL="571500" indent="-571500">
              <a:lnSpc>
                <a:spcPct val="90000"/>
              </a:lnSpc>
              <a:spcBef>
                <a:spcPts val="2000"/>
              </a:spcBef>
              <a:buClr>
                <a:srgbClr val="323232"/>
              </a:buClr>
              <a:buSzPts val="3600"/>
              <a:buFont typeface="Noto Sans Symbols"/>
              <a:buChar char="▪"/>
            </a:pPr>
            <a:r>
              <a:rPr lang="pt-PT" sz="3600" dirty="0">
                <a:solidFill>
                  <a:srgbClr val="323232"/>
                </a:solidFill>
              </a:rPr>
              <a:t>Pousada familiar na costa (12 quartos).</a:t>
            </a:r>
          </a:p>
          <a:p>
            <a:pPr marL="571500" indent="-571500">
              <a:lnSpc>
                <a:spcPct val="90000"/>
              </a:lnSpc>
              <a:spcBef>
                <a:spcPts val="2000"/>
              </a:spcBef>
              <a:buClr>
                <a:srgbClr val="323232"/>
              </a:buClr>
              <a:buSzPts val="3600"/>
              <a:buFont typeface="Noto Sans Symbols"/>
              <a:buChar char="▪"/>
            </a:pPr>
            <a:r>
              <a:rPr lang="pt-PT" sz="3600" dirty="0">
                <a:solidFill>
                  <a:srgbClr val="323232"/>
                </a:solidFill>
              </a:rPr>
              <a:t>Possui painéis solares, mas não dispõe de um sistema formal de sustentabilidade.</a:t>
            </a:r>
          </a:p>
          <a:p>
            <a:pPr marL="571500" indent="-571500">
              <a:lnSpc>
                <a:spcPct val="90000"/>
              </a:lnSpc>
              <a:spcBef>
                <a:spcPts val="2000"/>
              </a:spcBef>
              <a:buClr>
                <a:srgbClr val="323232"/>
              </a:buClr>
              <a:buSzPts val="3600"/>
              <a:buFont typeface="Noto Sans Symbols"/>
              <a:buChar char="▪"/>
            </a:pPr>
            <a:r>
              <a:rPr lang="pt-PT" sz="3600" dirty="0">
                <a:solidFill>
                  <a:srgbClr val="323232"/>
                </a:solidFill>
              </a:rPr>
              <a:t>Problemas: desperdício alimentar, consumo de água, falta de formação do pessoal</a:t>
            </a:r>
            <a:r>
              <a:rPr lang="es-ES" sz="3600" b="0" i="0" u="none" strike="noStrike" cap="none" dirty="0">
                <a:solidFill>
                  <a:srgbClr val="323232"/>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0" marR="0" lvl="0" indent="0" algn="l" rtl="0">
              <a:lnSpc>
                <a:spcPct val="90000"/>
              </a:lnSpc>
              <a:spcBef>
                <a:spcPts val="2000"/>
              </a:spcBef>
              <a:spcAft>
                <a:spcPts val="0"/>
              </a:spcAft>
              <a:buClr>
                <a:srgbClr val="323232"/>
              </a:buClr>
              <a:buSzPts val="4000"/>
              <a:buFont typeface="Arial"/>
              <a:buNone/>
            </a:pPr>
            <a:endParaRPr sz="4000" b="1" i="0" u="none" strike="noStrike" cap="none" dirty="0">
              <a:solidFill>
                <a:srgbClr val="323232"/>
              </a:solidFill>
              <a:latin typeface="Arial"/>
              <a:ea typeface="Arial"/>
              <a:cs typeface="Arial"/>
              <a:sym typeface="Arial"/>
            </a:endParaRPr>
          </a:p>
          <a:p>
            <a:pPr marL="0" marR="0" lvl="0" indent="0" algn="l" rtl="0">
              <a:lnSpc>
                <a:spcPct val="90000"/>
              </a:lnSpc>
              <a:spcBef>
                <a:spcPts val="2000"/>
              </a:spcBef>
              <a:spcAft>
                <a:spcPts val="0"/>
              </a:spcAft>
              <a:buClr>
                <a:srgbClr val="323232"/>
              </a:buClr>
              <a:buSzPts val="4000"/>
              <a:buFont typeface="Arial"/>
              <a:buNone/>
            </a:pPr>
            <a:r>
              <a:rPr lang="es-ES" sz="4000" b="1" i="0" u="none" strike="noStrike" cap="none" dirty="0">
                <a:solidFill>
                  <a:srgbClr val="323232"/>
                </a:solidFill>
                <a:latin typeface="Arial"/>
                <a:ea typeface="Arial"/>
                <a:cs typeface="Arial"/>
                <a:sym typeface="Arial"/>
              </a:rPr>
              <a:t>Tarefa: </a:t>
            </a:r>
            <a:endParaRPr sz="1400" b="0" i="0" u="none" strike="noStrike" cap="none" dirty="0">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Escolha a certificação/sistema mais adequado (por exemplo, Rótulo Ecológico da UE, Biosfera, ISO 14001).</a:t>
            </a:r>
          </a:p>
          <a:p>
            <a:pPr marL="571500" marR="0" lvl="0" indent="-571500" algn="l"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Identifique uma vantagem e um desafio.</a:t>
            </a:r>
          </a:p>
          <a:p>
            <a:pPr marL="571500" marR="0" lvl="0" indent="-571500" algn="l"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Apresente uma recomendação em 1 minuto</a:t>
            </a:r>
            <a:r>
              <a:rPr lang="es-ES" sz="4000" b="0" i="0" u="none" strike="noStrike" cap="none" dirty="0">
                <a:solidFill>
                  <a:srgbClr val="323232"/>
                </a:solidFill>
                <a:latin typeface="Arial"/>
                <a:ea typeface="Arial"/>
                <a:cs typeface="Arial"/>
                <a:sym typeface="Arial"/>
              </a:rPr>
              <a:t>.</a:t>
            </a:r>
            <a:endParaRPr sz="4000" b="0" i="0" u="none" strike="noStrike" cap="none" dirty="0">
              <a:solidFill>
                <a:srgbClr val="323232"/>
              </a:solidFill>
              <a:latin typeface="Arial"/>
              <a:ea typeface="Arial"/>
              <a:cs typeface="Arial"/>
              <a:sym typeface="Arial"/>
            </a:endParaRPr>
          </a:p>
        </p:txBody>
      </p:sp>
      <p:sp>
        <p:nvSpPr>
          <p:cNvPr id="394" name="Google Shape;394;g38af89287fc_0_0"/>
          <p:cNvSpPr txBox="1"/>
          <p:nvPr/>
        </p:nvSpPr>
        <p:spPr>
          <a:xfrm>
            <a:off x="761996" y="1696899"/>
            <a:ext cx="22860000" cy="7986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s-ES" sz="4800" b="1" i="0" u="none" strike="noStrike" cap="none" dirty="0">
                <a:solidFill>
                  <a:schemeClr val="accent1"/>
                </a:solidFill>
                <a:latin typeface="Arial"/>
                <a:ea typeface="Arial"/>
                <a:cs typeface="Arial"/>
                <a:sym typeface="Arial"/>
              </a:rPr>
              <a:t>8.1 </a:t>
            </a:r>
            <a:r>
              <a:rPr lang="pt-PT" sz="4800" b="1" i="0" u="none" strike="noStrike" cap="none" dirty="0">
                <a:solidFill>
                  <a:schemeClr val="accent1"/>
                </a:solidFill>
                <a:latin typeface="Arial"/>
                <a:ea typeface="Arial"/>
                <a:cs typeface="Arial"/>
                <a:sym typeface="Arial"/>
              </a:rPr>
              <a:t>Questionário e reflexão em grupo</a:t>
            </a:r>
            <a:endParaRPr sz="4800" b="0" i="0" u="none" strike="noStrike" cap="none" dirty="0">
              <a:solidFill>
                <a:schemeClr val="accen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26"/>
          <p:cNvSpPr txBox="1"/>
          <p:nvPr/>
        </p:nvSpPr>
        <p:spPr>
          <a:xfrm>
            <a:off x="761999" y="2610913"/>
            <a:ext cx="18454140" cy="8449056"/>
          </a:xfrm>
          <a:prstGeom prst="rect">
            <a:avLst/>
          </a:prstGeom>
          <a:noFill/>
          <a:ln>
            <a:noFill/>
          </a:ln>
        </p:spPr>
        <p:txBody>
          <a:bodyPr spcFirstLastPara="1" wrap="square" lIns="0" tIns="118850" rIns="0" bIns="0" anchor="t" anchorCtr="0">
            <a:noAutofit/>
          </a:bodyPr>
          <a:lstStyle/>
          <a:p>
            <a:pPr marL="571500" marR="0" lvl="0" indent="-571500" algn="just" rtl="0">
              <a:lnSpc>
                <a:spcPct val="90000"/>
              </a:lnSpc>
              <a:spcBef>
                <a:spcPts val="2000"/>
              </a:spcBef>
              <a:spcAft>
                <a:spcPts val="0"/>
              </a:spcAft>
              <a:buClr>
                <a:srgbClr val="323232"/>
              </a:buClr>
              <a:buSzPts val="4000"/>
              <a:buFont typeface="Noto Sans Symbols"/>
              <a:buChar char="❑"/>
            </a:pPr>
            <a:r>
              <a:rPr lang="es-ES" sz="4000" b="0" i="0" u="none" strike="noStrike" cap="none" dirty="0">
                <a:solidFill>
                  <a:srgbClr val="323232"/>
                </a:solidFill>
                <a:latin typeface="Arial"/>
                <a:ea typeface="Arial"/>
                <a:cs typeface="Arial"/>
                <a:sym typeface="Arial"/>
              </a:rPr>
              <a:t>Vídeos:</a:t>
            </a:r>
            <a:endParaRPr sz="1400" b="0" i="0" u="none" strike="noStrike" cap="none" dirty="0">
              <a:solidFill>
                <a:srgbClr val="000000"/>
              </a:solidFill>
              <a:latin typeface="Arial"/>
              <a:ea typeface="Arial"/>
              <a:cs typeface="Arial"/>
              <a:sym typeface="Arial"/>
            </a:endParaRPr>
          </a:p>
          <a:p>
            <a:pPr marL="0" marR="0" lvl="0" indent="0" algn="l" rtl="0">
              <a:lnSpc>
                <a:spcPct val="90000"/>
              </a:lnSpc>
              <a:spcBef>
                <a:spcPts val="2000"/>
              </a:spcBef>
              <a:spcAft>
                <a:spcPts val="0"/>
              </a:spcAft>
              <a:buClr>
                <a:srgbClr val="323232"/>
              </a:buClr>
              <a:buSzPts val="4000"/>
              <a:buFont typeface="Arial"/>
              <a:buNone/>
            </a:pPr>
            <a:r>
              <a:rPr lang="es-ES" sz="4000" b="1" i="0" u="none" strike="noStrike" cap="none" dirty="0" err="1">
                <a:solidFill>
                  <a:srgbClr val="323232"/>
                </a:solidFill>
                <a:latin typeface="Arial"/>
                <a:ea typeface="Arial"/>
                <a:cs typeface="Arial"/>
                <a:sym typeface="Arial"/>
              </a:rPr>
              <a:t>Conteúdo</a:t>
            </a:r>
            <a:r>
              <a:rPr lang="es-ES" sz="4000" b="1" i="0" u="none" strike="noStrike" cap="none" dirty="0">
                <a:solidFill>
                  <a:srgbClr val="323232"/>
                </a:solidFill>
                <a:latin typeface="Arial"/>
                <a:ea typeface="Arial"/>
                <a:cs typeface="Arial"/>
                <a:sym typeface="Arial"/>
              </a:rPr>
              <a:t>:</a:t>
            </a:r>
            <a:endParaRPr sz="4000" b="0" i="0" u="none" strike="noStrike" cap="none" dirty="0">
              <a:solidFill>
                <a:srgbClr val="323232"/>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Rótulo Ecológico da UE para Alojamentos Turísticos.</a:t>
            </a:r>
          </a:p>
          <a:p>
            <a:pPr marL="571500" marR="0" lvl="0" indent="-571500" algn="l"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Introdução ao Green </a:t>
            </a:r>
            <a:r>
              <a:rPr lang="pt-PT" sz="4000" b="0" i="0" u="none" strike="noStrike" cap="none" dirty="0" err="1">
                <a:solidFill>
                  <a:srgbClr val="323232"/>
                </a:solidFill>
                <a:latin typeface="Arial"/>
                <a:ea typeface="Arial"/>
                <a:cs typeface="Arial"/>
                <a:sym typeface="Arial"/>
              </a:rPr>
              <a:t>Key</a:t>
            </a:r>
            <a:r>
              <a:rPr lang="pt-PT" sz="4000" b="0" i="0" u="none" strike="noStrike" cap="none" dirty="0">
                <a:solidFill>
                  <a:srgbClr val="323232"/>
                </a:solidFill>
                <a:latin typeface="Arial"/>
                <a:ea typeface="Arial"/>
                <a:cs typeface="Arial"/>
                <a:sym typeface="Arial"/>
              </a:rPr>
              <a:t> 2023.</a:t>
            </a:r>
          </a:p>
          <a:p>
            <a:pPr marL="571500" marR="0" lvl="0" indent="-571500" algn="l"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Turismo Responsável da Biosfera (caso da Catalunha).</a:t>
            </a:r>
          </a:p>
          <a:p>
            <a:pPr marL="571500" marR="0" lvl="0" indent="-571500" algn="l"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Introdução à certificação </a:t>
            </a:r>
            <a:r>
              <a:rPr lang="pt-PT" sz="4000" b="0" i="0" u="none" strike="noStrike" cap="none" dirty="0" err="1">
                <a:solidFill>
                  <a:srgbClr val="323232"/>
                </a:solidFill>
                <a:latin typeface="Arial"/>
                <a:ea typeface="Arial"/>
                <a:cs typeface="Arial"/>
                <a:sym typeface="Arial"/>
              </a:rPr>
              <a:t>Travelife</a:t>
            </a:r>
            <a:r>
              <a:rPr lang="es-ES" sz="4000" b="0" i="0" u="none" strike="noStrike" cap="none" dirty="0">
                <a:solidFill>
                  <a:srgbClr val="323232"/>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0" marR="0" lvl="0" indent="0" algn="l" rtl="0">
              <a:lnSpc>
                <a:spcPct val="90000"/>
              </a:lnSpc>
              <a:spcBef>
                <a:spcPts val="2000"/>
              </a:spcBef>
              <a:spcAft>
                <a:spcPts val="0"/>
              </a:spcAft>
              <a:buClr>
                <a:srgbClr val="323232"/>
              </a:buClr>
              <a:buSzPts val="4000"/>
              <a:buFont typeface="Arial"/>
              <a:buNone/>
            </a:pPr>
            <a:r>
              <a:rPr lang="es-ES" sz="4000" b="1" i="0" u="none" strike="noStrike" cap="none" dirty="0" err="1">
                <a:solidFill>
                  <a:srgbClr val="323232"/>
                </a:solidFill>
                <a:latin typeface="Arial"/>
                <a:ea typeface="Arial"/>
                <a:cs typeface="Arial"/>
                <a:sym typeface="Arial"/>
              </a:rPr>
              <a:t>Instruções</a:t>
            </a:r>
            <a:r>
              <a:rPr lang="es-ES" sz="4000" b="1" i="0" u="none" strike="noStrike" cap="none" dirty="0">
                <a:solidFill>
                  <a:srgbClr val="323232"/>
                </a:solidFill>
                <a:latin typeface="Arial"/>
                <a:ea typeface="Arial"/>
                <a:cs typeface="Arial"/>
                <a:sym typeface="Arial"/>
              </a:rPr>
              <a:t>:</a:t>
            </a:r>
            <a:r>
              <a:rPr lang="es-ES" sz="4000" b="0" i="0" u="none" strike="noStrike" cap="none" dirty="0">
                <a:solidFill>
                  <a:srgbClr val="323232"/>
                </a:solidFill>
                <a:latin typeface="Arial"/>
                <a:ea typeface="Arial"/>
                <a:cs typeface="Arial"/>
                <a:sym typeface="Arial"/>
              </a:rPr>
              <a:t> </a:t>
            </a:r>
            <a:r>
              <a:rPr lang="pt-PT" sz="4000" b="0" i="1" u="none" strike="noStrike" cap="none" dirty="0">
                <a:solidFill>
                  <a:srgbClr val="323232"/>
                </a:solidFill>
                <a:latin typeface="Arial"/>
                <a:ea typeface="Arial"/>
                <a:cs typeface="Arial"/>
                <a:sym typeface="Arial"/>
              </a:rPr>
              <a:t>Veja os vídeos e anote 2 a 3 critérios ou práticas essenciais por programa</a:t>
            </a:r>
            <a:r>
              <a:rPr lang="es-ES" sz="4000" b="0" i="1" u="none" strike="noStrike" cap="none" dirty="0">
                <a:solidFill>
                  <a:srgbClr val="323232"/>
                </a:solidFill>
                <a:latin typeface="Arial"/>
                <a:ea typeface="Arial"/>
                <a:cs typeface="Arial"/>
                <a:sym typeface="Arial"/>
              </a:rPr>
              <a:t>.</a:t>
            </a:r>
            <a:endParaRPr sz="4000" b="0" i="0" u="none" strike="noStrike" cap="none" dirty="0">
              <a:solidFill>
                <a:srgbClr val="323232"/>
              </a:solidFill>
              <a:latin typeface="Arial"/>
              <a:ea typeface="Arial"/>
              <a:cs typeface="Arial"/>
              <a:sym typeface="Arial"/>
            </a:endParaRPr>
          </a:p>
          <a:p>
            <a:pPr marL="0" marR="0" lvl="0" indent="0" algn="just" rtl="0">
              <a:lnSpc>
                <a:spcPct val="90000"/>
              </a:lnSpc>
              <a:spcBef>
                <a:spcPts val="2000"/>
              </a:spcBef>
              <a:spcAft>
                <a:spcPts val="0"/>
              </a:spcAft>
              <a:buClr>
                <a:srgbClr val="323232"/>
              </a:buClr>
              <a:buSzPts val="4000"/>
              <a:buFont typeface="Arial"/>
              <a:buNone/>
            </a:pPr>
            <a:endParaRPr sz="4000" b="0" i="0" u="none" strike="noStrike" cap="none" dirty="0">
              <a:solidFill>
                <a:srgbClr val="323232"/>
              </a:solidFill>
              <a:latin typeface="Arial"/>
              <a:ea typeface="Arial"/>
              <a:cs typeface="Arial"/>
              <a:sym typeface="Arial"/>
            </a:endParaRPr>
          </a:p>
          <a:p>
            <a:pPr marL="0" marR="0" lvl="0" indent="0" algn="just" rtl="0">
              <a:lnSpc>
                <a:spcPct val="90000"/>
              </a:lnSpc>
              <a:spcBef>
                <a:spcPts val="2000"/>
              </a:spcBef>
              <a:spcAft>
                <a:spcPts val="0"/>
              </a:spcAft>
              <a:buClr>
                <a:srgbClr val="323232"/>
              </a:buClr>
              <a:buSzPts val="4000"/>
              <a:buFont typeface="Arial"/>
              <a:buNone/>
            </a:pPr>
            <a:endParaRPr sz="4000" b="0" i="0" u="none" strike="noStrike" cap="none" dirty="0">
              <a:solidFill>
                <a:srgbClr val="323232"/>
              </a:solidFill>
              <a:latin typeface="Arial"/>
              <a:ea typeface="Arial"/>
              <a:cs typeface="Arial"/>
              <a:sym typeface="Arial"/>
            </a:endParaRPr>
          </a:p>
        </p:txBody>
      </p:sp>
      <p:sp>
        <p:nvSpPr>
          <p:cNvPr id="400" name="Google Shape;400;p26"/>
          <p:cNvSpPr txBox="1"/>
          <p:nvPr/>
        </p:nvSpPr>
        <p:spPr>
          <a:xfrm>
            <a:off x="761996" y="1696899"/>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s-ES" sz="4800" b="1" i="0" u="none" strike="noStrike" cap="none" dirty="0">
                <a:solidFill>
                  <a:schemeClr val="accent1"/>
                </a:solidFill>
                <a:latin typeface="Arial"/>
                <a:ea typeface="Arial"/>
                <a:cs typeface="Arial"/>
                <a:sym typeface="Arial"/>
              </a:rPr>
              <a:t>8.2 </a:t>
            </a:r>
            <a:r>
              <a:rPr lang="pt-PT" sz="4800" b="1" i="0" u="none" strike="noStrike" cap="none" dirty="0">
                <a:solidFill>
                  <a:schemeClr val="accent1"/>
                </a:solidFill>
                <a:latin typeface="Arial"/>
                <a:ea typeface="Arial"/>
                <a:cs typeface="Arial"/>
                <a:sym typeface="Arial"/>
              </a:rPr>
              <a:t>Recursos para a aprendizagem autodirigida</a:t>
            </a:r>
            <a:endParaRPr sz="4800" b="0" i="0" u="none" strike="noStrike" cap="none" dirty="0">
              <a:solidFill>
                <a:schemeClr val="accen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27"/>
          <p:cNvSpPr txBox="1"/>
          <p:nvPr/>
        </p:nvSpPr>
        <p:spPr>
          <a:xfrm>
            <a:off x="761999" y="2610913"/>
            <a:ext cx="18454140" cy="8449056"/>
          </a:xfrm>
          <a:prstGeom prst="rect">
            <a:avLst/>
          </a:prstGeom>
          <a:noFill/>
          <a:ln>
            <a:noFill/>
          </a:ln>
        </p:spPr>
        <p:txBody>
          <a:bodyPr spcFirstLastPara="1" wrap="square" lIns="0" tIns="118850" rIns="0" bIns="0" anchor="t" anchorCtr="0">
            <a:noAutofit/>
          </a:bodyPr>
          <a:lstStyle/>
          <a:p>
            <a:pPr marL="571500" marR="0" lvl="0" indent="-571500" algn="just" rtl="0">
              <a:lnSpc>
                <a:spcPct val="90000"/>
              </a:lnSpc>
              <a:spcBef>
                <a:spcPts val="2000"/>
              </a:spcBef>
              <a:spcAft>
                <a:spcPts val="0"/>
              </a:spcAft>
              <a:buClr>
                <a:srgbClr val="323232"/>
              </a:buClr>
              <a:buSzPts val="4000"/>
              <a:buFont typeface="Noto Sans Symbols"/>
              <a:buChar char="❑"/>
            </a:pPr>
            <a:r>
              <a:rPr lang="es-ES" sz="4000" b="0" i="0" u="none" strike="noStrike" cap="none" dirty="0" err="1">
                <a:solidFill>
                  <a:srgbClr val="323232"/>
                </a:solidFill>
                <a:latin typeface="Arial"/>
                <a:ea typeface="Arial"/>
                <a:cs typeface="Arial"/>
                <a:sym typeface="Arial"/>
              </a:rPr>
              <a:t>Leituras</a:t>
            </a:r>
            <a:endParaRPr sz="1400" b="0" i="0" u="none" strike="noStrike" cap="none" dirty="0">
              <a:solidFill>
                <a:srgbClr val="000000"/>
              </a:solidFill>
              <a:latin typeface="Arial"/>
              <a:ea typeface="Arial"/>
              <a:cs typeface="Arial"/>
              <a:sym typeface="Arial"/>
            </a:endParaRPr>
          </a:p>
          <a:p>
            <a:pPr marL="0" marR="0" lvl="0" indent="0" algn="l" rtl="0">
              <a:lnSpc>
                <a:spcPct val="90000"/>
              </a:lnSpc>
              <a:spcBef>
                <a:spcPts val="2000"/>
              </a:spcBef>
              <a:spcAft>
                <a:spcPts val="0"/>
              </a:spcAft>
              <a:buClr>
                <a:srgbClr val="323232"/>
              </a:buClr>
              <a:buSzPts val="4000"/>
              <a:buFont typeface="Arial"/>
              <a:buNone/>
            </a:pPr>
            <a:r>
              <a:rPr lang="es-ES" sz="4000" b="1" i="0" u="none" strike="noStrike" cap="none" dirty="0" err="1">
                <a:solidFill>
                  <a:srgbClr val="323232"/>
                </a:solidFill>
                <a:latin typeface="Arial"/>
                <a:ea typeface="Arial"/>
                <a:cs typeface="Arial"/>
                <a:sym typeface="Arial"/>
              </a:rPr>
              <a:t>Conteúdo</a:t>
            </a:r>
            <a:r>
              <a:rPr lang="es-ES" sz="4000" b="1" i="0" u="none" strike="noStrike" cap="none" dirty="0">
                <a:solidFill>
                  <a:srgbClr val="323232"/>
                </a:solidFill>
                <a:latin typeface="Arial"/>
                <a:ea typeface="Arial"/>
                <a:cs typeface="Arial"/>
                <a:sym typeface="Arial"/>
              </a:rPr>
              <a:t>:</a:t>
            </a:r>
            <a:endParaRPr sz="4000" b="0" i="0" u="none" strike="noStrike" cap="none" dirty="0">
              <a:solidFill>
                <a:srgbClr val="323232"/>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Ficha informativa sobre o EMAS (Green </a:t>
            </a:r>
            <a:r>
              <a:rPr lang="pt-PT" sz="4000" b="0" i="0" u="none" strike="noStrike" cap="none" dirty="0" err="1">
                <a:solidFill>
                  <a:srgbClr val="323232"/>
                </a:solidFill>
                <a:latin typeface="Arial"/>
                <a:ea typeface="Arial"/>
                <a:cs typeface="Arial"/>
                <a:sym typeface="Arial"/>
              </a:rPr>
              <a:t>Forum</a:t>
            </a:r>
            <a:r>
              <a:rPr lang="pt-PT" sz="4000" b="0" i="0" u="none" strike="noStrike" cap="none" dirty="0">
                <a:solidFill>
                  <a:srgbClr val="323232"/>
                </a:solidFill>
                <a:latin typeface="Arial"/>
                <a:ea typeface="Arial"/>
                <a:cs typeface="Arial"/>
                <a:sym typeface="Arial"/>
              </a:rPr>
              <a:t> EU).</a:t>
            </a:r>
          </a:p>
          <a:p>
            <a:pPr marL="571500" marR="0" lvl="0" indent="-571500" algn="l"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Manual do Utilizador do Rótulo Ecológico da UE (requisitos e candidatura).</a:t>
            </a:r>
          </a:p>
          <a:p>
            <a:pPr marL="571500" marR="0" lvl="0" indent="-571500" algn="l"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Critérios do GSTC para a Indústria (4 pilares).</a:t>
            </a:r>
          </a:p>
          <a:p>
            <a:pPr marL="571500" marR="0" lvl="0" indent="-571500" algn="l"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Turismo da Biosfera (alinhamento das PME com os ODS).</a:t>
            </a:r>
          </a:p>
          <a:p>
            <a:pPr marL="571500" marR="0" lvl="0" indent="-571500" algn="l"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Certificações </a:t>
            </a:r>
            <a:r>
              <a:rPr lang="pt-PT" sz="4000" b="0" i="0" u="none" strike="noStrike" cap="none" dirty="0" err="1">
                <a:solidFill>
                  <a:srgbClr val="323232"/>
                </a:solidFill>
                <a:latin typeface="Arial"/>
                <a:ea typeface="Arial"/>
                <a:cs typeface="Arial"/>
                <a:sym typeface="Arial"/>
              </a:rPr>
              <a:t>EarthCheck</a:t>
            </a:r>
            <a:r>
              <a:rPr lang="pt-PT" sz="4000" b="0" i="0" u="none" strike="noStrike" cap="none" dirty="0">
                <a:solidFill>
                  <a:srgbClr val="323232"/>
                </a:solidFill>
                <a:latin typeface="Arial"/>
                <a:ea typeface="Arial"/>
                <a:cs typeface="Arial"/>
                <a:sym typeface="Arial"/>
              </a:rPr>
              <a:t> (requisitos e candidatura).</a:t>
            </a:r>
          </a:p>
          <a:p>
            <a:pPr marL="571500" marR="0" lvl="0" indent="-571500" algn="l"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Certificação Green </a:t>
            </a:r>
            <a:r>
              <a:rPr lang="pt-PT" sz="4000" b="0" i="0" u="none" strike="noStrike" cap="none" dirty="0" err="1">
                <a:solidFill>
                  <a:srgbClr val="323232"/>
                </a:solidFill>
                <a:latin typeface="Arial"/>
                <a:ea typeface="Arial"/>
                <a:cs typeface="Arial"/>
                <a:sym typeface="Arial"/>
              </a:rPr>
              <a:t>Globe</a:t>
            </a:r>
            <a:r>
              <a:rPr lang="pt-PT" sz="4000" b="0" i="0" u="none" strike="noStrike" cap="none" dirty="0">
                <a:solidFill>
                  <a:srgbClr val="323232"/>
                </a:solidFill>
                <a:latin typeface="Arial"/>
                <a:ea typeface="Arial"/>
                <a:cs typeface="Arial"/>
                <a:sym typeface="Arial"/>
              </a:rPr>
              <a:t> (requisitos e candidatura</a:t>
            </a:r>
            <a:r>
              <a:rPr lang="es-ES" sz="4000" b="0" i="0" u="none" strike="noStrike" cap="none" dirty="0">
                <a:solidFill>
                  <a:srgbClr val="323232"/>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0" marR="0" lvl="0" indent="0" algn="l" rtl="0">
              <a:lnSpc>
                <a:spcPct val="90000"/>
              </a:lnSpc>
              <a:spcBef>
                <a:spcPts val="2000"/>
              </a:spcBef>
              <a:spcAft>
                <a:spcPts val="0"/>
              </a:spcAft>
              <a:buClr>
                <a:srgbClr val="323232"/>
              </a:buClr>
              <a:buSzPts val="4000"/>
              <a:buFont typeface="Arial"/>
              <a:buNone/>
            </a:pPr>
            <a:r>
              <a:rPr lang="es-ES" sz="4000" b="1" i="0" u="none" strike="noStrike" cap="none" dirty="0" err="1">
                <a:solidFill>
                  <a:srgbClr val="323232"/>
                </a:solidFill>
                <a:latin typeface="Arial"/>
                <a:ea typeface="Arial"/>
                <a:cs typeface="Arial"/>
                <a:sym typeface="Arial"/>
              </a:rPr>
              <a:t>Instruções</a:t>
            </a:r>
            <a:r>
              <a:rPr lang="es-ES" sz="4000" b="1" i="0" u="none" strike="noStrike" cap="none" dirty="0">
                <a:solidFill>
                  <a:srgbClr val="323232"/>
                </a:solidFill>
                <a:latin typeface="Arial"/>
                <a:ea typeface="Arial"/>
                <a:cs typeface="Arial"/>
                <a:sym typeface="Arial"/>
              </a:rPr>
              <a:t>:</a:t>
            </a:r>
            <a:r>
              <a:rPr lang="es-ES" sz="4000" b="0" i="0" u="none" strike="noStrike" cap="none" dirty="0">
                <a:solidFill>
                  <a:srgbClr val="323232"/>
                </a:solidFill>
                <a:latin typeface="Arial"/>
                <a:ea typeface="Arial"/>
                <a:cs typeface="Arial"/>
                <a:sym typeface="Arial"/>
              </a:rPr>
              <a:t> </a:t>
            </a:r>
            <a:r>
              <a:rPr lang="pt-PT" sz="4000" b="0" i="1" u="none" strike="noStrike" cap="none" dirty="0">
                <a:solidFill>
                  <a:srgbClr val="323232"/>
                </a:solidFill>
                <a:latin typeface="Arial"/>
                <a:ea typeface="Arial"/>
                <a:cs typeface="Arial"/>
                <a:sym typeface="Arial"/>
              </a:rPr>
              <a:t>Destaque três ideias-chave das leituras.</a:t>
            </a:r>
            <a:endParaRPr sz="4000" b="0" i="0" u="none" strike="noStrike" cap="none" dirty="0">
              <a:solidFill>
                <a:srgbClr val="323232"/>
              </a:solidFill>
              <a:latin typeface="Arial"/>
              <a:ea typeface="Arial"/>
              <a:cs typeface="Arial"/>
              <a:sym typeface="Arial"/>
            </a:endParaRPr>
          </a:p>
        </p:txBody>
      </p:sp>
      <p:sp>
        <p:nvSpPr>
          <p:cNvPr id="406" name="Google Shape;406;p27"/>
          <p:cNvSpPr txBox="1"/>
          <p:nvPr/>
        </p:nvSpPr>
        <p:spPr>
          <a:xfrm>
            <a:off x="761996" y="1696899"/>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s-ES" sz="4800" b="1" i="0" u="none" strike="noStrike" cap="none" dirty="0">
                <a:solidFill>
                  <a:schemeClr val="accent1"/>
                </a:solidFill>
                <a:latin typeface="Arial"/>
                <a:ea typeface="Arial"/>
                <a:cs typeface="Arial"/>
                <a:sym typeface="Arial"/>
              </a:rPr>
              <a:t>8.2 </a:t>
            </a:r>
            <a:r>
              <a:rPr lang="pt-PT" sz="4800" b="1" i="0" u="none" strike="noStrike" cap="none" dirty="0">
                <a:solidFill>
                  <a:schemeClr val="accent1"/>
                </a:solidFill>
                <a:latin typeface="Arial"/>
                <a:ea typeface="Arial"/>
                <a:cs typeface="Arial"/>
                <a:sym typeface="Arial"/>
              </a:rPr>
              <a:t>Recursos para a aprendizagem autodirigida</a:t>
            </a:r>
            <a:endParaRPr sz="4800" b="0" i="0" u="none" strike="noStrike" cap="none" dirty="0">
              <a:solidFill>
                <a:schemeClr val="accent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28"/>
          <p:cNvSpPr txBox="1"/>
          <p:nvPr/>
        </p:nvSpPr>
        <p:spPr>
          <a:xfrm>
            <a:off x="761996" y="1696899"/>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s-ES" sz="4800" b="1" i="0" u="none" strike="noStrike" cap="none" dirty="0">
                <a:solidFill>
                  <a:schemeClr val="accent1"/>
                </a:solidFill>
                <a:latin typeface="Arial"/>
                <a:ea typeface="Arial"/>
                <a:cs typeface="Arial"/>
                <a:sym typeface="Arial"/>
              </a:rPr>
              <a:t>8.3 </a:t>
            </a:r>
            <a:r>
              <a:rPr lang="pt-PT" sz="4800" b="1" i="0" u="none" strike="noStrike" cap="none" dirty="0">
                <a:solidFill>
                  <a:schemeClr val="accent1"/>
                </a:solidFill>
                <a:latin typeface="Arial"/>
                <a:ea typeface="Arial"/>
                <a:cs typeface="Arial"/>
                <a:sym typeface="Arial"/>
              </a:rPr>
              <a:t>Recursos para a aprendizagem autodirigida</a:t>
            </a:r>
            <a:endParaRPr sz="4800" b="0" i="0" u="none" strike="noStrike" cap="none" dirty="0">
              <a:solidFill>
                <a:schemeClr val="accent1"/>
              </a:solidFill>
              <a:latin typeface="Arial"/>
              <a:ea typeface="Arial"/>
              <a:cs typeface="Arial"/>
              <a:sym typeface="Arial"/>
            </a:endParaRPr>
          </a:p>
        </p:txBody>
      </p:sp>
      <p:sp>
        <p:nvSpPr>
          <p:cNvPr id="412" name="Google Shape;412;p28"/>
          <p:cNvSpPr txBox="1"/>
          <p:nvPr/>
        </p:nvSpPr>
        <p:spPr>
          <a:xfrm>
            <a:off x="761996" y="2610912"/>
            <a:ext cx="21755101" cy="8590487"/>
          </a:xfrm>
          <a:prstGeom prst="rect">
            <a:avLst/>
          </a:prstGeom>
          <a:noFill/>
          <a:ln>
            <a:noFill/>
          </a:ln>
        </p:spPr>
        <p:txBody>
          <a:bodyPr spcFirstLastPara="1" wrap="square" lIns="0" tIns="118850" rIns="0" bIns="0" anchor="t" anchorCtr="0">
            <a:noAutofit/>
          </a:bodyPr>
          <a:lstStyle/>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dirty="0" err="1">
                <a:solidFill>
                  <a:srgbClr val="323232"/>
                </a:solidFill>
                <a:latin typeface="Arial"/>
                <a:ea typeface="Arial"/>
                <a:cs typeface="Arial"/>
                <a:sym typeface="Arial"/>
              </a:rPr>
              <a:t>Questões</a:t>
            </a:r>
            <a:r>
              <a:rPr lang="es-ES" sz="4000" b="0" i="0" u="none" strike="noStrike" cap="none" dirty="0">
                <a:solidFill>
                  <a:srgbClr val="323232"/>
                </a:solidFill>
                <a:latin typeface="Arial"/>
                <a:ea typeface="Arial"/>
                <a:cs typeface="Arial"/>
                <a:sym typeface="Arial"/>
              </a:rPr>
              <a:t> para </a:t>
            </a:r>
            <a:r>
              <a:rPr lang="es-ES" sz="4000" b="0" i="0" u="none" strike="noStrike" cap="none" dirty="0" err="1">
                <a:solidFill>
                  <a:srgbClr val="323232"/>
                </a:solidFill>
                <a:latin typeface="Arial"/>
                <a:ea typeface="Arial"/>
                <a:cs typeface="Arial"/>
                <a:sym typeface="Arial"/>
              </a:rPr>
              <a:t>reflexão</a:t>
            </a:r>
            <a:r>
              <a:rPr lang="es-ES" sz="4000" b="0" i="0" u="none" strike="noStrike" cap="none" dirty="0">
                <a:solidFill>
                  <a:srgbClr val="323232"/>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Qual é a principal diferença entre os rótulos ecológicos e os sistemas de gestão?</a:t>
            </a:r>
          </a:p>
          <a:p>
            <a:pPr marL="571500" marR="0" lvl="0" indent="-571500" algn="l"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Qual é o sistema mais fácil de implementar para as PME e porquê?</a:t>
            </a:r>
          </a:p>
          <a:p>
            <a:pPr marL="571500" marR="0" lvl="0" indent="-571500" algn="l" rtl="0">
              <a:lnSpc>
                <a:spcPct val="90000"/>
              </a:lnSpc>
              <a:spcBef>
                <a:spcPts val="2000"/>
              </a:spcBef>
              <a:spcAft>
                <a:spcPts val="0"/>
              </a:spcAft>
              <a:buClr>
                <a:srgbClr val="323232"/>
              </a:buClr>
              <a:buSzPts val="4000"/>
              <a:buFont typeface="Noto Sans Symbols"/>
              <a:buChar char="▪"/>
            </a:pPr>
            <a:r>
              <a:rPr lang="pt-PT" sz="4000" b="0" i="0" u="none" strike="noStrike" cap="none" dirty="0">
                <a:solidFill>
                  <a:srgbClr val="323232"/>
                </a:solidFill>
                <a:latin typeface="Arial"/>
                <a:ea typeface="Arial"/>
                <a:cs typeface="Arial"/>
                <a:sym typeface="Arial"/>
              </a:rPr>
              <a:t>Uma prática aprendida (por exemplo, participação dos colaboradores, alinhamento com os ODS</a:t>
            </a:r>
            <a:r>
              <a:rPr lang="es-ES" sz="4000" b="0" i="0" u="none" strike="noStrike" cap="none" dirty="0">
                <a:solidFill>
                  <a:srgbClr val="323232"/>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a:p>
            <a:pPr marL="571500" marR="0" lvl="0" indent="-317500" algn="l" rtl="0">
              <a:lnSpc>
                <a:spcPct val="90000"/>
              </a:lnSpc>
              <a:spcBef>
                <a:spcPts val="2000"/>
              </a:spcBef>
              <a:spcAft>
                <a:spcPts val="0"/>
              </a:spcAft>
              <a:buClr>
                <a:srgbClr val="323232"/>
              </a:buClr>
              <a:buSzPts val="4000"/>
              <a:buFont typeface="Noto Sans Symbols"/>
              <a:buNone/>
            </a:pPr>
            <a:endParaRPr sz="4000" b="0" i="0" u="none" strike="noStrike" cap="none" dirty="0">
              <a:solidFill>
                <a:srgbClr val="323232"/>
              </a:solidFill>
              <a:latin typeface="Arial"/>
              <a:ea typeface="Arial"/>
              <a:cs typeface="Arial"/>
              <a:sym typeface="Arial"/>
            </a:endParaRPr>
          </a:p>
          <a:p>
            <a:pPr marL="0" marR="0" lvl="0" indent="0" algn="l" rtl="0">
              <a:lnSpc>
                <a:spcPct val="90000"/>
              </a:lnSpc>
              <a:spcBef>
                <a:spcPts val="2000"/>
              </a:spcBef>
              <a:spcAft>
                <a:spcPts val="0"/>
              </a:spcAft>
              <a:buNone/>
            </a:pPr>
            <a:r>
              <a:rPr lang="pt-PT" sz="4000" b="0" i="0" u="none" strike="noStrike" cap="none" dirty="0">
                <a:solidFill>
                  <a:srgbClr val="323232"/>
                </a:solidFill>
                <a:latin typeface="Arial"/>
                <a:ea typeface="Arial"/>
                <a:cs typeface="Arial"/>
                <a:sym typeface="Arial"/>
              </a:rPr>
              <a:t>Utilize a ficha de atividades fornecida</a:t>
            </a:r>
            <a:r>
              <a:rPr lang="es-ES" sz="4000" b="0" i="0" u="none" strike="noStrike" cap="none" dirty="0">
                <a:solidFill>
                  <a:srgbClr val="323232"/>
                </a:solidFill>
                <a:latin typeface="Arial"/>
                <a:ea typeface="Arial"/>
                <a:cs typeface="Arial"/>
                <a:sym typeface="Arial"/>
              </a:rPr>
              <a:t>. </a:t>
            </a:r>
            <a:endParaRPr sz="4000" b="0" i="0" u="none" strike="noStrike" cap="none" dirty="0">
              <a:solidFill>
                <a:srgbClr val="323232"/>
              </a:solidFill>
              <a:latin typeface="Arial"/>
              <a:ea typeface="Arial"/>
              <a:cs typeface="Arial"/>
              <a:sym typeface="Arial"/>
            </a:endParaRPr>
          </a:p>
          <a:p>
            <a:pPr marL="0" marR="0" lvl="0" indent="0" algn="just" rtl="0">
              <a:lnSpc>
                <a:spcPct val="90000"/>
              </a:lnSpc>
              <a:spcBef>
                <a:spcPts val="2000"/>
              </a:spcBef>
              <a:spcAft>
                <a:spcPts val="0"/>
              </a:spcAft>
              <a:buClr>
                <a:srgbClr val="323232"/>
              </a:buClr>
              <a:buSzPts val="4000"/>
              <a:buFont typeface="Arial"/>
              <a:buNone/>
            </a:pPr>
            <a:endParaRPr sz="4000" b="0" i="0" u="none" strike="noStrike" cap="none" dirty="0">
              <a:solidFill>
                <a:srgbClr val="323232"/>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Tema de Offic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2069</Words>
  <Application>Microsoft Office PowerPoint</Application>
  <PresentationFormat>Personalizados</PresentationFormat>
  <Paragraphs>230</Paragraphs>
  <Slides>30</Slides>
  <Notes>30</Notes>
  <HiddenSlides>0</HiddenSlides>
  <MMClips>0</MMClips>
  <ScaleCrop>false</ScaleCrop>
  <HeadingPairs>
    <vt:vector size="6" baseType="variant">
      <vt:variant>
        <vt:lpstr>Tipos de letra usados</vt:lpstr>
      </vt:variant>
      <vt:variant>
        <vt:i4>3</vt:i4>
      </vt:variant>
      <vt:variant>
        <vt:lpstr>Tema</vt:lpstr>
      </vt:variant>
      <vt:variant>
        <vt:i4>1</vt:i4>
      </vt:variant>
      <vt:variant>
        <vt:lpstr>Títulos dos diapositivos</vt:lpstr>
      </vt:variant>
      <vt:variant>
        <vt:i4>30</vt:i4>
      </vt:variant>
    </vt:vector>
  </HeadingPairs>
  <TitlesOfParts>
    <vt:vector size="34" baseType="lpstr">
      <vt:lpstr>Arial</vt:lpstr>
      <vt:lpstr>Calibri</vt:lpstr>
      <vt:lpstr>Noto Sans Symbols</vt:lpstr>
      <vt:lpstr>Tema de Office</vt:lpstr>
      <vt:lpstr>7. Certificação e Normas Ecológicas </vt:lpstr>
      <vt:lpstr>1. Introdução ao módulo</vt:lpstr>
      <vt:lpstr>1.1 Atividade introdutória de brainstorming </vt:lpstr>
      <vt:lpstr>1.2 Vídeo </vt:lpstr>
      <vt:lpstr>1.3 Introduction </vt:lpstr>
      <vt:lpstr>2. Certificações ecológicas</vt:lpstr>
      <vt:lpstr>2. Certificações ecológicas</vt:lpstr>
      <vt:lpstr>3. Principais sistemas de certificação </vt:lpstr>
      <vt:lpstr>3.1. Norma GSTC</vt:lpstr>
      <vt:lpstr>3.2. Visão geral dos principais sistemas de certificação </vt:lpstr>
      <vt:lpstr>3.3. Tabela comparativa – Rótulos ecológicos no turismo</vt:lpstr>
      <vt:lpstr>4. Sistemas de Gestão Ambiental e de Sustentabilidade  </vt:lpstr>
      <vt:lpstr>4.1. Das etiquetas ecológicas aos sistemas de gestão</vt:lpstr>
      <vt:lpstr>4.1. Das etiquetas ecológicas aos sistemas de gestão</vt:lpstr>
      <vt:lpstr>4.2. Sistemas de Gestão Ambiental e de Sustentabilidade</vt:lpstr>
      <vt:lpstr>4.3. Tabela comparativa – Sistemas de gestão</vt:lpstr>
      <vt:lpstr>5. Rótulo ecológico versus sistemas de gestão  </vt:lpstr>
      <vt:lpstr>5.1. Rótulos ecológicos vs. sistemas de gestão </vt:lpstr>
      <vt:lpstr>5.2. Tabela comparativa – Rótulos ecológicos vs. Sistemas de gestão</vt:lpstr>
      <vt:lpstr>6. Vantagens e desafios das certificações de sustentabilidade  (sejam rótulos ecológicos ou sistemas de gestão ambiental)  </vt:lpstr>
      <vt:lpstr>6.1. Benefits </vt:lpstr>
      <vt:lpstr>6.2. Desafios</vt:lpstr>
      <vt:lpstr>7. Conclusão e avaliação</vt:lpstr>
      <vt:lpstr>Apresentação do PowerPoint</vt:lpstr>
      <vt:lpstr>8. Atividades e aprendizagem autodirigida</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Monica RIVERA</dc:creator>
  <cp:lastModifiedBy>Liliana Calado</cp:lastModifiedBy>
  <cp:revision>1</cp:revision>
  <dcterms:created xsi:type="dcterms:W3CDTF">2025-09-01T13:43:11Z</dcterms:created>
  <dcterms:modified xsi:type="dcterms:W3CDTF">2026-04-14T12:00:52Z</dcterms:modified>
</cp:coreProperties>
</file>