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sIFeFuCkMWD6JD5+ztfN7lBazE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FEED5"/>
    <a:srgbClr val="1CCD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46AFDF-D668-4A2D-B9C7-7711AE906A95}" v="16" dt="2026-04-17T15:08:16.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96" y="1186"/>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56" Type="http://schemas.microsoft.com/office/2016/11/relationships/changesInfo" Target="changesInfos/changesInfo1.xml"/><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5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custSel modSld">
      <pc:chgData name="Liliana Calado" userId="9faf702373beb476" providerId="LiveId" clId="{C5353FA8-DFB9-40D4-8F34-063641C2165E}" dt="2026-04-17T15:21:04.654" v="443" actId="1076"/>
      <pc:docMkLst>
        <pc:docMk/>
      </pc:docMkLst>
      <pc:sldChg chg="modSp mod">
        <pc:chgData name="Liliana Calado" userId="9faf702373beb476" providerId="LiveId" clId="{C5353FA8-DFB9-40D4-8F34-063641C2165E}" dt="2026-04-14T12:03:17.304" v="1"/>
        <pc:sldMkLst>
          <pc:docMk/>
          <pc:sldMk cId="0" sldId="256"/>
        </pc:sldMkLst>
        <pc:spChg chg="mod">
          <ac:chgData name="Liliana Calado" userId="9faf702373beb476" providerId="LiveId" clId="{C5353FA8-DFB9-40D4-8F34-063641C2165E}" dt="2026-04-14T12:03:17.304" v="1"/>
          <ac:spMkLst>
            <pc:docMk/>
            <pc:sldMk cId="0" sldId="256"/>
            <ac:spMk id="74" creationId="{00000000-0000-0000-0000-000000000000}"/>
          </ac:spMkLst>
        </pc:spChg>
      </pc:sldChg>
      <pc:sldChg chg="modSp mod">
        <pc:chgData name="Liliana Calado" userId="9faf702373beb476" providerId="LiveId" clId="{C5353FA8-DFB9-40D4-8F34-063641C2165E}" dt="2026-04-14T12:07:19.471" v="8"/>
        <pc:sldMkLst>
          <pc:docMk/>
          <pc:sldMk cId="0" sldId="257"/>
        </pc:sldMkLst>
        <pc:spChg chg="mod">
          <ac:chgData name="Liliana Calado" userId="9faf702373beb476" providerId="LiveId" clId="{C5353FA8-DFB9-40D4-8F34-063641C2165E}" dt="2026-04-14T12:07:19.471" v="8"/>
          <ac:spMkLst>
            <pc:docMk/>
            <pc:sldMk cId="0" sldId="257"/>
            <ac:spMk id="79" creationId="{00000000-0000-0000-0000-000000000000}"/>
          </ac:spMkLst>
        </pc:spChg>
        <pc:spChg chg="mod">
          <ac:chgData name="Liliana Calado" userId="9faf702373beb476" providerId="LiveId" clId="{C5353FA8-DFB9-40D4-8F34-063641C2165E}" dt="2026-04-14T12:03:23.743" v="4" actId="20577"/>
          <ac:spMkLst>
            <pc:docMk/>
            <pc:sldMk cId="0" sldId="257"/>
            <ac:spMk id="80" creationId="{00000000-0000-0000-0000-000000000000}"/>
          </ac:spMkLst>
        </pc:spChg>
      </pc:sldChg>
      <pc:sldChg chg="modSp mod">
        <pc:chgData name="Liliana Calado" userId="9faf702373beb476" providerId="LiveId" clId="{C5353FA8-DFB9-40D4-8F34-063641C2165E}" dt="2026-04-14T12:07:31.469" v="11" actId="20577"/>
        <pc:sldMkLst>
          <pc:docMk/>
          <pc:sldMk cId="0" sldId="258"/>
        </pc:sldMkLst>
        <pc:spChg chg="mod">
          <ac:chgData name="Liliana Calado" userId="9faf702373beb476" providerId="LiveId" clId="{C5353FA8-DFB9-40D4-8F34-063641C2165E}" dt="2026-04-14T12:07:31.469" v="11" actId="20577"/>
          <ac:spMkLst>
            <pc:docMk/>
            <pc:sldMk cId="0" sldId="258"/>
            <ac:spMk id="85" creationId="{00000000-0000-0000-0000-000000000000}"/>
          </ac:spMkLst>
        </pc:spChg>
      </pc:sldChg>
      <pc:sldChg chg="modSp mod">
        <pc:chgData name="Liliana Calado" userId="9faf702373beb476" providerId="LiveId" clId="{C5353FA8-DFB9-40D4-8F34-063641C2165E}" dt="2026-04-14T12:07:51.336" v="25" actId="20577"/>
        <pc:sldMkLst>
          <pc:docMk/>
          <pc:sldMk cId="0" sldId="259"/>
        </pc:sldMkLst>
        <pc:spChg chg="mod">
          <ac:chgData name="Liliana Calado" userId="9faf702373beb476" providerId="LiveId" clId="{C5353FA8-DFB9-40D4-8F34-063641C2165E}" dt="2026-04-14T12:07:40.477" v="12"/>
          <ac:spMkLst>
            <pc:docMk/>
            <pc:sldMk cId="0" sldId="259"/>
            <ac:spMk id="91" creationId="{00000000-0000-0000-0000-000000000000}"/>
          </ac:spMkLst>
        </pc:spChg>
        <pc:spChg chg="mod">
          <ac:chgData name="Liliana Calado" userId="9faf702373beb476" providerId="LiveId" clId="{C5353FA8-DFB9-40D4-8F34-063641C2165E}" dt="2026-04-14T12:07:43.587" v="19" actId="20577"/>
          <ac:spMkLst>
            <pc:docMk/>
            <pc:sldMk cId="0" sldId="259"/>
            <ac:spMk id="94" creationId="{00000000-0000-0000-0000-000000000000}"/>
          </ac:spMkLst>
        </pc:spChg>
        <pc:spChg chg="mod">
          <ac:chgData name="Liliana Calado" userId="9faf702373beb476" providerId="LiveId" clId="{C5353FA8-DFB9-40D4-8F34-063641C2165E}" dt="2026-04-14T12:07:45.432" v="20" actId="20577"/>
          <ac:spMkLst>
            <pc:docMk/>
            <pc:sldMk cId="0" sldId="259"/>
            <ac:spMk id="98" creationId="{00000000-0000-0000-0000-000000000000}"/>
          </ac:spMkLst>
        </pc:spChg>
        <pc:spChg chg="mod">
          <ac:chgData name="Liliana Calado" userId="9faf702373beb476" providerId="LiveId" clId="{C5353FA8-DFB9-40D4-8F34-063641C2165E}" dt="2026-04-14T12:07:51.336" v="25" actId="20577"/>
          <ac:spMkLst>
            <pc:docMk/>
            <pc:sldMk cId="0" sldId="259"/>
            <ac:spMk id="102" creationId="{00000000-0000-0000-0000-000000000000}"/>
          </ac:spMkLst>
        </pc:spChg>
      </pc:sldChg>
      <pc:sldChg chg="modSp mod">
        <pc:chgData name="Liliana Calado" userId="9faf702373beb476" providerId="LiveId" clId="{C5353FA8-DFB9-40D4-8F34-063641C2165E}" dt="2026-04-14T12:08:04.784" v="26"/>
        <pc:sldMkLst>
          <pc:docMk/>
          <pc:sldMk cId="0" sldId="260"/>
        </pc:sldMkLst>
        <pc:spChg chg="mod">
          <ac:chgData name="Liliana Calado" userId="9faf702373beb476" providerId="LiveId" clId="{C5353FA8-DFB9-40D4-8F34-063641C2165E}" dt="2026-04-14T12:08:04.784" v="26"/>
          <ac:spMkLst>
            <pc:docMk/>
            <pc:sldMk cId="0" sldId="260"/>
            <ac:spMk id="109" creationId="{00000000-0000-0000-0000-000000000000}"/>
          </ac:spMkLst>
        </pc:spChg>
      </pc:sldChg>
      <pc:sldChg chg="modSp mod">
        <pc:chgData name="Liliana Calado" userId="9faf702373beb476" providerId="LiveId" clId="{C5353FA8-DFB9-40D4-8F34-063641C2165E}" dt="2026-04-14T12:09:12.669" v="39" actId="14100"/>
        <pc:sldMkLst>
          <pc:docMk/>
          <pc:sldMk cId="0" sldId="261"/>
        </pc:sldMkLst>
        <pc:spChg chg="mod">
          <ac:chgData name="Liliana Calado" userId="9faf702373beb476" providerId="LiveId" clId="{C5353FA8-DFB9-40D4-8F34-063641C2165E}" dt="2026-04-14T12:08:22.061" v="28" actId="113"/>
          <ac:spMkLst>
            <pc:docMk/>
            <pc:sldMk cId="0" sldId="261"/>
            <ac:spMk id="116" creationId="{00000000-0000-0000-0000-000000000000}"/>
          </ac:spMkLst>
        </pc:spChg>
        <pc:spChg chg="mod">
          <ac:chgData name="Liliana Calado" userId="9faf702373beb476" providerId="LiveId" clId="{C5353FA8-DFB9-40D4-8F34-063641C2165E}" dt="2026-04-14T12:09:12.669" v="39" actId="14100"/>
          <ac:spMkLst>
            <pc:docMk/>
            <pc:sldMk cId="0" sldId="261"/>
            <ac:spMk id="117" creationId="{00000000-0000-0000-0000-000000000000}"/>
          </ac:spMkLst>
        </pc:spChg>
        <pc:spChg chg="mod">
          <ac:chgData name="Liliana Calado" userId="9faf702373beb476" providerId="LiveId" clId="{C5353FA8-DFB9-40D4-8F34-063641C2165E}" dt="2026-04-14T12:08:33.701" v="30" actId="113"/>
          <ac:spMkLst>
            <pc:docMk/>
            <pc:sldMk cId="0" sldId="261"/>
            <ac:spMk id="118" creationId="{00000000-0000-0000-0000-000000000000}"/>
          </ac:spMkLst>
        </pc:spChg>
        <pc:spChg chg="mod">
          <ac:chgData name="Liliana Calado" userId="9faf702373beb476" providerId="LiveId" clId="{C5353FA8-DFB9-40D4-8F34-063641C2165E}" dt="2026-04-14T12:09:10.601" v="38" actId="14100"/>
          <ac:spMkLst>
            <pc:docMk/>
            <pc:sldMk cId="0" sldId="261"/>
            <ac:spMk id="119" creationId="{00000000-0000-0000-0000-000000000000}"/>
          </ac:spMkLst>
        </pc:spChg>
      </pc:sldChg>
      <pc:sldChg chg="modSp mod">
        <pc:chgData name="Liliana Calado" userId="9faf702373beb476" providerId="LiveId" clId="{C5353FA8-DFB9-40D4-8F34-063641C2165E}" dt="2026-04-14T12:09:29.391" v="43"/>
        <pc:sldMkLst>
          <pc:docMk/>
          <pc:sldMk cId="0" sldId="262"/>
        </pc:sldMkLst>
        <pc:spChg chg="mod">
          <ac:chgData name="Liliana Calado" userId="9faf702373beb476" providerId="LiveId" clId="{C5353FA8-DFB9-40D4-8F34-063641C2165E}" dt="2026-04-14T12:09:29.391" v="43"/>
          <ac:spMkLst>
            <pc:docMk/>
            <pc:sldMk cId="0" sldId="262"/>
            <ac:spMk id="124" creationId="{00000000-0000-0000-0000-000000000000}"/>
          </ac:spMkLst>
        </pc:spChg>
      </pc:sldChg>
      <pc:sldChg chg="addSp modSp mod">
        <pc:chgData name="Liliana Calado" userId="9faf702373beb476" providerId="LiveId" clId="{C5353FA8-DFB9-40D4-8F34-063641C2165E}" dt="2026-04-14T12:10:40.027" v="56" actId="1076"/>
        <pc:sldMkLst>
          <pc:docMk/>
          <pc:sldMk cId="0" sldId="263"/>
        </pc:sldMkLst>
        <pc:spChg chg="mod">
          <ac:chgData name="Liliana Calado" userId="9faf702373beb476" providerId="LiveId" clId="{C5353FA8-DFB9-40D4-8F34-063641C2165E}" dt="2026-04-14T12:09:44.189" v="45"/>
          <ac:spMkLst>
            <pc:docMk/>
            <pc:sldMk cId="0" sldId="263"/>
            <ac:spMk id="131" creationId="{00000000-0000-0000-0000-000000000000}"/>
          </ac:spMkLst>
        </pc:spChg>
        <pc:spChg chg="mod">
          <ac:chgData name="Liliana Calado" userId="9faf702373beb476" providerId="LiveId" clId="{C5353FA8-DFB9-40D4-8F34-063641C2165E}" dt="2026-04-14T12:10:26.514" v="52" actId="20577"/>
          <ac:spMkLst>
            <pc:docMk/>
            <pc:sldMk cId="0" sldId="263"/>
            <ac:spMk id="132" creationId="{00000000-0000-0000-0000-000000000000}"/>
          </ac:spMkLst>
        </pc:spChg>
        <pc:spChg chg="mod">
          <ac:chgData name="Liliana Calado" userId="9faf702373beb476" providerId="LiveId" clId="{C5353FA8-DFB9-40D4-8F34-063641C2165E}" dt="2026-04-14T12:09:51.175" v="46"/>
          <ac:spMkLst>
            <pc:docMk/>
            <pc:sldMk cId="0" sldId="263"/>
            <ac:spMk id="133" creationId="{00000000-0000-0000-0000-000000000000}"/>
          </ac:spMkLst>
        </pc:spChg>
        <pc:spChg chg="mod">
          <ac:chgData name="Liliana Calado" userId="9faf702373beb476" providerId="LiveId" clId="{C5353FA8-DFB9-40D4-8F34-063641C2165E}" dt="2026-04-14T12:09:57.715" v="47"/>
          <ac:spMkLst>
            <pc:docMk/>
            <pc:sldMk cId="0" sldId="263"/>
            <ac:spMk id="134" creationId="{00000000-0000-0000-0000-000000000000}"/>
          </ac:spMkLst>
        </pc:spChg>
        <pc:picChg chg="mod modCrop">
          <ac:chgData name="Liliana Calado" userId="9faf702373beb476" providerId="LiveId" clId="{C5353FA8-DFB9-40D4-8F34-063641C2165E}" dt="2026-04-14T12:10:40.027" v="56" actId="1076"/>
          <ac:picMkLst>
            <pc:docMk/>
            <pc:sldMk cId="0" sldId="263"/>
            <ac:picMk id="135" creationId="{00000000-0000-0000-0000-000000000000}"/>
          </ac:picMkLst>
        </pc:picChg>
      </pc:sldChg>
      <pc:sldChg chg="modSp mod">
        <pc:chgData name="Liliana Calado" userId="9faf702373beb476" providerId="LiveId" clId="{C5353FA8-DFB9-40D4-8F34-063641C2165E}" dt="2026-04-14T12:11:32.697" v="62"/>
        <pc:sldMkLst>
          <pc:docMk/>
          <pc:sldMk cId="0" sldId="264"/>
        </pc:sldMkLst>
        <pc:spChg chg="mod">
          <ac:chgData name="Liliana Calado" userId="9faf702373beb476" providerId="LiveId" clId="{C5353FA8-DFB9-40D4-8F34-063641C2165E}" dt="2026-04-14T12:10:48.505" v="57"/>
          <ac:spMkLst>
            <pc:docMk/>
            <pc:sldMk cId="0" sldId="264"/>
            <ac:spMk id="141" creationId="{00000000-0000-0000-0000-000000000000}"/>
          </ac:spMkLst>
        </pc:spChg>
        <pc:spChg chg="mod">
          <ac:chgData name="Liliana Calado" userId="9faf702373beb476" providerId="LiveId" clId="{C5353FA8-DFB9-40D4-8F34-063641C2165E}" dt="2026-04-14T12:10:56.179" v="58"/>
          <ac:spMkLst>
            <pc:docMk/>
            <pc:sldMk cId="0" sldId="264"/>
            <ac:spMk id="145" creationId="{00000000-0000-0000-0000-000000000000}"/>
          </ac:spMkLst>
        </pc:spChg>
        <pc:spChg chg="mod">
          <ac:chgData name="Liliana Calado" userId="9faf702373beb476" providerId="LiveId" clId="{C5353FA8-DFB9-40D4-8F34-063641C2165E}" dt="2026-04-14T12:11:03.457" v="59"/>
          <ac:spMkLst>
            <pc:docMk/>
            <pc:sldMk cId="0" sldId="264"/>
            <ac:spMk id="148" creationId="{00000000-0000-0000-0000-000000000000}"/>
          </ac:spMkLst>
        </pc:spChg>
        <pc:spChg chg="mod">
          <ac:chgData name="Liliana Calado" userId="9faf702373beb476" providerId="LiveId" clId="{C5353FA8-DFB9-40D4-8F34-063641C2165E}" dt="2026-04-14T12:11:11.695" v="60"/>
          <ac:spMkLst>
            <pc:docMk/>
            <pc:sldMk cId="0" sldId="264"/>
            <ac:spMk id="151" creationId="{00000000-0000-0000-0000-000000000000}"/>
          </ac:spMkLst>
        </pc:spChg>
        <pc:spChg chg="mod">
          <ac:chgData name="Liliana Calado" userId="9faf702373beb476" providerId="LiveId" clId="{C5353FA8-DFB9-40D4-8F34-063641C2165E}" dt="2026-04-14T12:11:22.047" v="61"/>
          <ac:spMkLst>
            <pc:docMk/>
            <pc:sldMk cId="0" sldId="264"/>
            <ac:spMk id="154" creationId="{00000000-0000-0000-0000-000000000000}"/>
          </ac:spMkLst>
        </pc:spChg>
        <pc:spChg chg="mod">
          <ac:chgData name="Liliana Calado" userId="9faf702373beb476" providerId="LiveId" clId="{C5353FA8-DFB9-40D4-8F34-063641C2165E}" dt="2026-04-14T12:11:32.697" v="62"/>
          <ac:spMkLst>
            <pc:docMk/>
            <pc:sldMk cId="0" sldId="264"/>
            <ac:spMk id="157" creationId="{00000000-0000-0000-0000-000000000000}"/>
          </ac:spMkLst>
        </pc:spChg>
      </pc:sldChg>
      <pc:sldChg chg="addSp delSp modSp mod">
        <pc:chgData name="Liliana Calado" userId="9faf702373beb476" providerId="LiveId" clId="{C5353FA8-DFB9-40D4-8F34-063641C2165E}" dt="2026-04-14T13:26:13.263" v="160" actId="20577"/>
        <pc:sldMkLst>
          <pc:docMk/>
          <pc:sldMk cId="0" sldId="265"/>
        </pc:sldMkLst>
        <pc:spChg chg="mod">
          <ac:chgData name="Liliana Calado" userId="9faf702373beb476" providerId="LiveId" clId="{C5353FA8-DFB9-40D4-8F34-063641C2165E}" dt="2026-04-14T12:11:52.102" v="65" actId="6549"/>
          <ac:spMkLst>
            <pc:docMk/>
            <pc:sldMk cId="0" sldId="265"/>
            <ac:spMk id="162" creationId="{00000000-0000-0000-0000-000000000000}"/>
          </ac:spMkLst>
        </pc:spChg>
        <pc:graphicFrameChg chg="add mod modGraphic">
          <ac:chgData name="Liliana Calado" userId="9faf702373beb476" providerId="LiveId" clId="{C5353FA8-DFB9-40D4-8F34-063641C2165E}" dt="2026-04-14T13:26:13.263" v="160" actId="20577"/>
          <ac:graphicFrameMkLst>
            <pc:docMk/>
            <pc:sldMk cId="0" sldId="265"/>
            <ac:graphicFrameMk id="2" creationId="{884D86EF-ACB2-C5A7-3164-848AAC97271A}"/>
          </ac:graphicFrameMkLst>
        </pc:graphicFrameChg>
      </pc:sldChg>
      <pc:sldChg chg="modSp mod">
        <pc:chgData name="Liliana Calado" userId="9faf702373beb476" providerId="LiveId" clId="{C5353FA8-DFB9-40D4-8F34-063641C2165E}" dt="2026-04-17T14:56:30.542" v="172"/>
        <pc:sldMkLst>
          <pc:docMk/>
          <pc:sldMk cId="0" sldId="266"/>
        </pc:sldMkLst>
        <pc:spChg chg="mod">
          <ac:chgData name="Liliana Calado" userId="9faf702373beb476" providerId="LiveId" clId="{C5353FA8-DFB9-40D4-8F34-063641C2165E}" dt="2026-04-17T14:54:54.485" v="163" actId="6549"/>
          <ac:spMkLst>
            <pc:docMk/>
            <pc:sldMk cId="0" sldId="266"/>
            <ac:spMk id="189" creationId="{00000000-0000-0000-0000-000000000000}"/>
          </ac:spMkLst>
        </pc:spChg>
        <pc:spChg chg="mod">
          <ac:chgData name="Liliana Calado" userId="9faf702373beb476" providerId="LiveId" clId="{C5353FA8-DFB9-40D4-8F34-063641C2165E}" dt="2026-04-17T14:55:18.567" v="168" actId="113"/>
          <ac:spMkLst>
            <pc:docMk/>
            <pc:sldMk cId="0" sldId="266"/>
            <ac:spMk id="190" creationId="{00000000-0000-0000-0000-000000000000}"/>
          </ac:spMkLst>
        </pc:spChg>
        <pc:spChg chg="mod">
          <ac:chgData name="Liliana Calado" userId="9faf702373beb476" providerId="LiveId" clId="{C5353FA8-DFB9-40D4-8F34-063641C2165E}" dt="2026-04-17T14:55:27.666" v="169"/>
          <ac:spMkLst>
            <pc:docMk/>
            <pc:sldMk cId="0" sldId="266"/>
            <ac:spMk id="194" creationId="{00000000-0000-0000-0000-000000000000}"/>
          </ac:spMkLst>
        </pc:spChg>
        <pc:spChg chg="mod">
          <ac:chgData name="Liliana Calado" userId="9faf702373beb476" providerId="LiveId" clId="{C5353FA8-DFB9-40D4-8F34-063641C2165E}" dt="2026-04-17T14:55:46.729" v="170"/>
          <ac:spMkLst>
            <pc:docMk/>
            <pc:sldMk cId="0" sldId="266"/>
            <ac:spMk id="196" creationId="{00000000-0000-0000-0000-000000000000}"/>
          </ac:spMkLst>
        </pc:spChg>
        <pc:spChg chg="mod">
          <ac:chgData name="Liliana Calado" userId="9faf702373beb476" providerId="LiveId" clId="{C5353FA8-DFB9-40D4-8F34-063641C2165E}" dt="2026-04-17T14:56:17.340" v="171"/>
          <ac:spMkLst>
            <pc:docMk/>
            <pc:sldMk cId="0" sldId="266"/>
            <ac:spMk id="198" creationId="{00000000-0000-0000-0000-000000000000}"/>
          </ac:spMkLst>
        </pc:spChg>
        <pc:spChg chg="mod">
          <ac:chgData name="Liliana Calado" userId="9faf702373beb476" providerId="LiveId" clId="{C5353FA8-DFB9-40D4-8F34-063641C2165E}" dt="2026-04-17T14:56:30.542" v="172"/>
          <ac:spMkLst>
            <pc:docMk/>
            <pc:sldMk cId="0" sldId="266"/>
            <ac:spMk id="200" creationId="{00000000-0000-0000-0000-000000000000}"/>
          </ac:spMkLst>
        </pc:spChg>
      </pc:sldChg>
      <pc:sldChg chg="modSp mod">
        <pc:chgData name="Liliana Calado" userId="9faf702373beb476" providerId="LiveId" clId="{C5353FA8-DFB9-40D4-8F34-063641C2165E}" dt="2026-04-17T14:56:52.398" v="175" actId="6549"/>
        <pc:sldMkLst>
          <pc:docMk/>
          <pc:sldMk cId="0" sldId="267"/>
        </pc:sldMkLst>
        <pc:spChg chg="mod">
          <ac:chgData name="Liliana Calado" userId="9faf702373beb476" providerId="LiveId" clId="{C5353FA8-DFB9-40D4-8F34-063641C2165E}" dt="2026-04-17T14:56:52.398" v="175" actId="6549"/>
          <ac:spMkLst>
            <pc:docMk/>
            <pc:sldMk cId="0" sldId="267"/>
            <ac:spMk id="206" creationId="{00000000-0000-0000-0000-000000000000}"/>
          </ac:spMkLst>
        </pc:spChg>
      </pc:sldChg>
      <pc:sldChg chg="modSp mod">
        <pc:chgData name="Liliana Calado" userId="9faf702373beb476" providerId="LiveId" clId="{C5353FA8-DFB9-40D4-8F34-063641C2165E}" dt="2026-04-17T14:57:15.584" v="178" actId="6549"/>
        <pc:sldMkLst>
          <pc:docMk/>
          <pc:sldMk cId="0" sldId="268"/>
        </pc:sldMkLst>
        <pc:spChg chg="mod">
          <ac:chgData name="Liliana Calado" userId="9faf702373beb476" providerId="LiveId" clId="{C5353FA8-DFB9-40D4-8F34-063641C2165E}" dt="2026-04-17T14:57:15.584" v="178" actId="6549"/>
          <ac:spMkLst>
            <pc:docMk/>
            <pc:sldMk cId="0" sldId="268"/>
            <ac:spMk id="212" creationId="{00000000-0000-0000-0000-000000000000}"/>
          </ac:spMkLst>
        </pc:spChg>
      </pc:sldChg>
      <pc:sldChg chg="modSp mod">
        <pc:chgData name="Liliana Calado" userId="9faf702373beb476" providerId="LiveId" clId="{C5353FA8-DFB9-40D4-8F34-063641C2165E}" dt="2026-04-17T14:59:06.253" v="195" actId="1076"/>
        <pc:sldMkLst>
          <pc:docMk/>
          <pc:sldMk cId="0" sldId="269"/>
        </pc:sldMkLst>
        <pc:spChg chg="mod">
          <ac:chgData name="Liliana Calado" userId="9faf702373beb476" providerId="LiveId" clId="{C5353FA8-DFB9-40D4-8F34-063641C2165E}" dt="2026-04-17T14:57:31.736" v="181" actId="20577"/>
          <ac:spMkLst>
            <pc:docMk/>
            <pc:sldMk cId="0" sldId="269"/>
            <ac:spMk id="218" creationId="{00000000-0000-0000-0000-000000000000}"/>
          </ac:spMkLst>
        </pc:spChg>
        <pc:spChg chg="mod">
          <ac:chgData name="Liliana Calado" userId="9faf702373beb476" providerId="LiveId" clId="{C5353FA8-DFB9-40D4-8F34-063641C2165E}" dt="2026-04-17T14:57:48.329" v="182"/>
          <ac:spMkLst>
            <pc:docMk/>
            <pc:sldMk cId="0" sldId="269"/>
            <ac:spMk id="219" creationId="{00000000-0000-0000-0000-000000000000}"/>
          </ac:spMkLst>
        </pc:spChg>
        <pc:spChg chg="mod">
          <ac:chgData name="Liliana Calado" userId="9faf702373beb476" providerId="LiveId" clId="{C5353FA8-DFB9-40D4-8F34-063641C2165E}" dt="2026-04-17T14:58:04.354" v="184"/>
          <ac:spMkLst>
            <pc:docMk/>
            <pc:sldMk cId="0" sldId="269"/>
            <ac:spMk id="222" creationId="{00000000-0000-0000-0000-000000000000}"/>
          </ac:spMkLst>
        </pc:spChg>
        <pc:spChg chg="mod">
          <ac:chgData name="Liliana Calado" userId="9faf702373beb476" providerId="LiveId" clId="{C5353FA8-DFB9-40D4-8F34-063641C2165E}" dt="2026-04-17T14:58:12.231" v="185"/>
          <ac:spMkLst>
            <pc:docMk/>
            <pc:sldMk cId="0" sldId="269"/>
            <ac:spMk id="225" creationId="{00000000-0000-0000-0000-000000000000}"/>
          </ac:spMkLst>
        </pc:spChg>
        <pc:spChg chg="mod">
          <ac:chgData name="Liliana Calado" userId="9faf702373beb476" providerId="LiveId" clId="{C5353FA8-DFB9-40D4-8F34-063641C2165E}" dt="2026-04-17T14:58:20.419" v="186"/>
          <ac:spMkLst>
            <pc:docMk/>
            <pc:sldMk cId="0" sldId="269"/>
            <ac:spMk id="228" creationId="{00000000-0000-0000-0000-000000000000}"/>
          </ac:spMkLst>
        </pc:spChg>
        <pc:spChg chg="mod">
          <ac:chgData name="Liliana Calado" userId="9faf702373beb476" providerId="LiveId" clId="{C5353FA8-DFB9-40D4-8F34-063641C2165E}" dt="2026-04-17T14:58:30.429" v="188" actId="14100"/>
          <ac:spMkLst>
            <pc:docMk/>
            <pc:sldMk cId="0" sldId="269"/>
            <ac:spMk id="231" creationId="{00000000-0000-0000-0000-000000000000}"/>
          </ac:spMkLst>
        </pc:spChg>
        <pc:spChg chg="mod">
          <ac:chgData name="Liliana Calado" userId="9faf702373beb476" providerId="LiveId" clId="{C5353FA8-DFB9-40D4-8F34-063641C2165E}" dt="2026-04-17T14:58:45.188" v="191" actId="1076"/>
          <ac:spMkLst>
            <pc:docMk/>
            <pc:sldMk cId="0" sldId="269"/>
            <ac:spMk id="234" creationId="{00000000-0000-0000-0000-000000000000}"/>
          </ac:spMkLst>
        </pc:spChg>
        <pc:spChg chg="mod">
          <ac:chgData name="Liliana Calado" userId="9faf702373beb476" providerId="LiveId" clId="{C5353FA8-DFB9-40D4-8F34-063641C2165E}" dt="2026-04-17T14:58:53.014" v="192"/>
          <ac:spMkLst>
            <pc:docMk/>
            <pc:sldMk cId="0" sldId="269"/>
            <ac:spMk id="237" creationId="{00000000-0000-0000-0000-000000000000}"/>
          </ac:spMkLst>
        </pc:spChg>
        <pc:spChg chg="mod">
          <ac:chgData name="Liliana Calado" userId="9faf702373beb476" providerId="LiveId" clId="{C5353FA8-DFB9-40D4-8F34-063641C2165E}" dt="2026-04-17T14:59:06.253" v="195" actId="1076"/>
          <ac:spMkLst>
            <pc:docMk/>
            <pc:sldMk cId="0" sldId="269"/>
            <ac:spMk id="240" creationId="{00000000-0000-0000-0000-000000000000}"/>
          </ac:spMkLst>
        </pc:spChg>
        <pc:spChg chg="mod">
          <ac:chgData name="Liliana Calado" userId="9faf702373beb476" providerId="LiveId" clId="{C5353FA8-DFB9-40D4-8F34-063641C2165E}" dt="2026-04-17T14:57:56.464" v="183"/>
          <ac:spMkLst>
            <pc:docMk/>
            <pc:sldMk cId="0" sldId="269"/>
            <ac:spMk id="243" creationId="{00000000-0000-0000-0000-000000000000}"/>
          </ac:spMkLst>
        </pc:spChg>
      </pc:sldChg>
      <pc:sldChg chg="modSp mod">
        <pc:chgData name="Liliana Calado" userId="9faf702373beb476" providerId="LiveId" clId="{C5353FA8-DFB9-40D4-8F34-063641C2165E}" dt="2026-04-17T15:00:25.552" v="204" actId="20577"/>
        <pc:sldMkLst>
          <pc:docMk/>
          <pc:sldMk cId="0" sldId="270"/>
        </pc:sldMkLst>
        <pc:spChg chg="mod">
          <ac:chgData name="Liliana Calado" userId="9faf702373beb476" providerId="LiveId" clId="{C5353FA8-DFB9-40D4-8F34-063641C2165E}" dt="2026-04-17T14:59:23.866" v="198" actId="6549"/>
          <ac:spMkLst>
            <pc:docMk/>
            <pc:sldMk cId="0" sldId="270"/>
            <ac:spMk id="250" creationId="{00000000-0000-0000-0000-000000000000}"/>
          </ac:spMkLst>
        </pc:spChg>
        <pc:spChg chg="mod">
          <ac:chgData name="Liliana Calado" userId="9faf702373beb476" providerId="LiveId" clId="{C5353FA8-DFB9-40D4-8F34-063641C2165E}" dt="2026-04-17T15:00:25.552" v="204" actId="20577"/>
          <ac:spMkLst>
            <pc:docMk/>
            <pc:sldMk cId="0" sldId="270"/>
            <ac:spMk id="252" creationId="{00000000-0000-0000-0000-000000000000}"/>
          </ac:spMkLst>
        </pc:spChg>
        <pc:picChg chg="mod">
          <ac:chgData name="Liliana Calado" userId="9faf702373beb476" providerId="LiveId" clId="{C5353FA8-DFB9-40D4-8F34-063641C2165E}" dt="2026-04-17T15:00:12.152" v="199" actId="1076"/>
          <ac:picMkLst>
            <pc:docMk/>
            <pc:sldMk cId="0" sldId="270"/>
            <ac:picMk id="251" creationId="{00000000-0000-0000-0000-000000000000}"/>
          </ac:picMkLst>
        </pc:picChg>
      </pc:sldChg>
      <pc:sldChg chg="modSp mod">
        <pc:chgData name="Liliana Calado" userId="9faf702373beb476" providerId="LiveId" clId="{C5353FA8-DFB9-40D4-8F34-063641C2165E}" dt="2026-04-17T15:01:04.261" v="215" actId="20577"/>
        <pc:sldMkLst>
          <pc:docMk/>
          <pc:sldMk cId="0" sldId="271"/>
        </pc:sldMkLst>
        <pc:spChg chg="mod">
          <ac:chgData name="Liliana Calado" userId="9faf702373beb476" providerId="LiveId" clId="{C5353FA8-DFB9-40D4-8F34-063641C2165E}" dt="2026-04-17T15:00:38.151" v="207" actId="6549"/>
          <ac:spMkLst>
            <pc:docMk/>
            <pc:sldMk cId="0" sldId="271"/>
            <ac:spMk id="258" creationId="{00000000-0000-0000-0000-000000000000}"/>
          </ac:spMkLst>
        </pc:spChg>
        <pc:spChg chg="mod">
          <ac:chgData name="Liliana Calado" userId="9faf702373beb476" providerId="LiveId" clId="{C5353FA8-DFB9-40D4-8F34-063641C2165E}" dt="2026-04-17T15:01:04.261" v="215" actId="20577"/>
          <ac:spMkLst>
            <pc:docMk/>
            <pc:sldMk cId="0" sldId="271"/>
            <ac:spMk id="259" creationId="{00000000-0000-0000-0000-000000000000}"/>
          </ac:spMkLst>
        </pc:spChg>
        <pc:spChg chg="mod">
          <ac:chgData name="Liliana Calado" userId="9faf702373beb476" providerId="LiveId" clId="{C5353FA8-DFB9-40D4-8F34-063641C2165E}" dt="2026-04-17T15:00:58.552" v="210" actId="1076"/>
          <ac:spMkLst>
            <pc:docMk/>
            <pc:sldMk cId="0" sldId="271"/>
            <ac:spMk id="261" creationId="{00000000-0000-0000-0000-000000000000}"/>
          </ac:spMkLst>
        </pc:spChg>
      </pc:sldChg>
      <pc:sldChg chg="addSp delSp modSp mod">
        <pc:chgData name="Liliana Calado" userId="9faf702373beb476" providerId="LiveId" clId="{C5353FA8-DFB9-40D4-8F34-063641C2165E}" dt="2026-04-17T15:03:28.247" v="246" actId="2085"/>
        <pc:sldMkLst>
          <pc:docMk/>
          <pc:sldMk cId="0" sldId="272"/>
        </pc:sldMkLst>
        <pc:spChg chg="add mod">
          <ac:chgData name="Liliana Calado" userId="9faf702373beb476" providerId="LiveId" clId="{C5353FA8-DFB9-40D4-8F34-063641C2165E}" dt="2026-04-17T15:03:28.247" v="246" actId="2085"/>
          <ac:spMkLst>
            <pc:docMk/>
            <pc:sldMk cId="0" sldId="272"/>
            <ac:spMk id="2" creationId="{BA6E0A95-DACB-48EE-DE58-B1445C11106C}"/>
          </ac:spMkLst>
        </pc:spChg>
        <pc:spChg chg="mod">
          <ac:chgData name="Liliana Calado" userId="9faf702373beb476" providerId="LiveId" clId="{C5353FA8-DFB9-40D4-8F34-063641C2165E}" dt="2026-04-17T15:03:18.527" v="245" actId="20577"/>
          <ac:spMkLst>
            <pc:docMk/>
            <pc:sldMk cId="0" sldId="272"/>
            <ac:spMk id="267" creationId="{00000000-0000-0000-0000-000000000000}"/>
          </ac:spMkLst>
        </pc:spChg>
        <pc:spChg chg="del mod">
          <ac:chgData name="Liliana Calado" userId="9faf702373beb476" providerId="LiveId" clId="{C5353FA8-DFB9-40D4-8F34-063641C2165E}" dt="2026-04-17T15:01:56.086" v="234" actId="478"/>
          <ac:spMkLst>
            <pc:docMk/>
            <pc:sldMk cId="0" sldId="272"/>
            <ac:spMk id="268" creationId="{00000000-0000-0000-0000-000000000000}"/>
          </ac:spMkLst>
        </pc:spChg>
        <pc:spChg chg="del mod">
          <ac:chgData name="Liliana Calado" userId="9faf702373beb476" providerId="LiveId" clId="{C5353FA8-DFB9-40D4-8F34-063641C2165E}" dt="2026-04-17T15:01:56.090" v="236"/>
          <ac:spMkLst>
            <pc:docMk/>
            <pc:sldMk cId="0" sldId="272"/>
            <ac:spMk id="269" creationId="{00000000-0000-0000-0000-000000000000}"/>
          </ac:spMkLst>
        </pc:spChg>
      </pc:sldChg>
      <pc:sldChg chg="addSp delSp modSp mod">
        <pc:chgData name="Liliana Calado" userId="9faf702373beb476" providerId="LiveId" clId="{C5353FA8-DFB9-40D4-8F34-063641C2165E}" dt="2026-04-17T15:04:23.877" v="272" actId="21"/>
        <pc:sldMkLst>
          <pc:docMk/>
          <pc:sldMk cId="0" sldId="273"/>
        </pc:sldMkLst>
        <pc:spChg chg="add del mod">
          <ac:chgData name="Liliana Calado" userId="9faf702373beb476" providerId="LiveId" clId="{C5353FA8-DFB9-40D4-8F34-063641C2165E}" dt="2026-04-17T15:04:23.877" v="272" actId="21"/>
          <ac:spMkLst>
            <pc:docMk/>
            <pc:sldMk cId="0" sldId="273"/>
            <ac:spMk id="2" creationId="{EC6A7E32-2171-378E-9CAF-7D80504DD566}"/>
          </ac:spMkLst>
        </pc:spChg>
        <pc:spChg chg="add">
          <ac:chgData name="Liliana Calado" userId="9faf702373beb476" providerId="LiveId" clId="{C5353FA8-DFB9-40D4-8F34-063641C2165E}" dt="2026-04-17T15:03:58.962" v="258"/>
          <ac:spMkLst>
            <pc:docMk/>
            <pc:sldMk cId="0" sldId="273"/>
            <ac:spMk id="3" creationId="{E714DB03-1EC3-B302-3EB2-1BEE930E4958}"/>
          </ac:spMkLst>
        </pc:spChg>
        <pc:spChg chg="mod">
          <ac:chgData name="Liliana Calado" userId="9faf702373beb476" providerId="LiveId" clId="{C5353FA8-DFB9-40D4-8F34-063641C2165E}" dt="2026-04-17T15:04:17.819" v="270" actId="20577"/>
          <ac:spMkLst>
            <pc:docMk/>
            <pc:sldMk cId="0" sldId="273"/>
            <ac:spMk id="276" creationId="{00000000-0000-0000-0000-000000000000}"/>
          </ac:spMkLst>
        </pc:spChg>
        <pc:spChg chg="del">
          <ac:chgData name="Liliana Calado" userId="9faf702373beb476" providerId="LiveId" clId="{C5353FA8-DFB9-40D4-8F34-063641C2165E}" dt="2026-04-17T15:04:06.808" v="261" actId="478"/>
          <ac:spMkLst>
            <pc:docMk/>
            <pc:sldMk cId="0" sldId="273"/>
            <ac:spMk id="278" creationId="{00000000-0000-0000-0000-000000000000}"/>
          </ac:spMkLst>
        </pc:spChg>
        <pc:spChg chg="del">
          <ac:chgData name="Liliana Calado" userId="9faf702373beb476" providerId="LiveId" clId="{C5353FA8-DFB9-40D4-8F34-063641C2165E}" dt="2026-04-17T15:04:06.330" v="260" actId="478"/>
          <ac:spMkLst>
            <pc:docMk/>
            <pc:sldMk cId="0" sldId="273"/>
            <ac:spMk id="279" creationId="{00000000-0000-0000-0000-000000000000}"/>
          </ac:spMkLst>
        </pc:spChg>
      </pc:sldChg>
      <pc:sldChg chg="addSp delSp modSp mod">
        <pc:chgData name="Liliana Calado" userId="9faf702373beb476" providerId="LiveId" clId="{C5353FA8-DFB9-40D4-8F34-063641C2165E}" dt="2026-04-17T15:04:54.426" v="294" actId="20577"/>
        <pc:sldMkLst>
          <pc:docMk/>
          <pc:sldMk cId="0" sldId="274"/>
        </pc:sldMkLst>
        <pc:spChg chg="add mod">
          <ac:chgData name="Liliana Calado" userId="9faf702373beb476" providerId="LiveId" clId="{C5353FA8-DFB9-40D4-8F34-063641C2165E}" dt="2026-04-17T15:04:51.840" v="289" actId="1076"/>
          <ac:spMkLst>
            <pc:docMk/>
            <pc:sldMk cId="0" sldId="274"/>
            <ac:spMk id="2" creationId="{B0543CC6-BCEF-894B-ADAA-3C38717E98D4}"/>
          </ac:spMkLst>
        </pc:spChg>
        <pc:spChg chg="mod">
          <ac:chgData name="Liliana Calado" userId="9faf702373beb476" providerId="LiveId" clId="{C5353FA8-DFB9-40D4-8F34-063641C2165E}" dt="2026-04-17T15:04:54.426" v="294" actId="20577"/>
          <ac:spMkLst>
            <pc:docMk/>
            <pc:sldMk cId="0" sldId="274"/>
            <ac:spMk id="285" creationId="{00000000-0000-0000-0000-000000000000}"/>
          </ac:spMkLst>
        </pc:spChg>
        <pc:spChg chg="del">
          <ac:chgData name="Liliana Calado" userId="9faf702373beb476" providerId="LiveId" clId="{C5353FA8-DFB9-40D4-8F34-063641C2165E}" dt="2026-04-17T15:04:45.275" v="286" actId="478"/>
          <ac:spMkLst>
            <pc:docMk/>
            <pc:sldMk cId="0" sldId="274"/>
            <ac:spMk id="287" creationId="{00000000-0000-0000-0000-000000000000}"/>
          </ac:spMkLst>
        </pc:spChg>
        <pc:spChg chg="del mod">
          <ac:chgData name="Liliana Calado" userId="9faf702373beb476" providerId="LiveId" clId="{C5353FA8-DFB9-40D4-8F34-063641C2165E}" dt="2026-04-17T15:04:44.765" v="285" actId="478"/>
          <ac:spMkLst>
            <pc:docMk/>
            <pc:sldMk cId="0" sldId="274"/>
            <ac:spMk id="288" creationId="{00000000-0000-0000-0000-000000000000}"/>
          </ac:spMkLst>
        </pc:spChg>
      </pc:sldChg>
      <pc:sldChg chg="modSp mod">
        <pc:chgData name="Liliana Calado" userId="9faf702373beb476" providerId="LiveId" clId="{C5353FA8-DFB9-40D4-8F34-063641C2165E}" dt="2026-04-17T15:05:01.756" v="301" actId="6549"/>
        <pc:sldMkLst>
          <pc:docMk/>
          <pc:sldMk cId="0" sldId="275"/>
        </pc:sldMkLst>
        <pc:spChg chg="mod">
          <ac:chgData name="Liliana Calado" userId="9faf702373beb476" providerId="LiveId" clId="{C5353FA8-DFB9-40D4-8F34-063641C2165E}" dt="2026-04-17T15:05:01.756" v="301" actId="6549"/>
          <ac:spMkLst>
            <pc:docMk/>
            <pc:sldMk cId="0" sldId="275"/>
            <ac:spMk id="293" creationId="{00000000-0000-0000-0000-000000000000}"/>
          </ac:spMkLst>
        </pc:spChg>
      </pc:sldChg>
      <pc:sldChg chg="modSp mod">
        <pc:chgData name="Liliana Calado" userId="9faf702373beb476" providerId="LiveId" clId="{C5353FA8-DFB9-40D4-8F34-063641C2165E}" dt="2026-04-17T15:05:22.449" v="306" actId="5793"/>
        <pc:sldMkLst>
          <pc:docMk/>
          <pc:sldMk cId="0" sldId="276"/>
        </pc:sldMkLst>
        <pc:spChg chg="mod">
          <ac:chgData name="Liliana Calado" userId="9faf702373beb476" providerId="LiveId" clId="{C5353FA8-DFB9-40D4-8F34-063641C2165E}" dt="2026-04-17T15:05:22.449" v="306" actId="5793"/>
          <ac:spMkLst>
            <pc:docMk/>
            <pc:sldMk cId="0" sldId="276"/>
            <ac:spMk id="299" creationId="{00000000-0000-0000-0000-000000000000}"/>
          </ac:spMkLst>
        </pc:spChg>
        <pc:spChg chg="mod">
          <ac:chgData name="Liliana Calado" userId="9faf702373beb476" providerId="LiveId" clId="{C5353FA8-DFB9-40D4-8F34-063641C2165E}" dt="2026-04-17T15:05:10.138" v="302"/>
          <ac:spMkLst>
            <pc:docMk/>
            <pc:sldMk cId="0" sldId="276"/>
            <ac:spMk id="300" creationId="{00000000-0000-0000-0000-000000000000}"/>
          </ac:spMkLst>
        </pc:spChg>
      </pc:sldChg>
      <pc:sldChg chg="modSp mod">
        <pc:chgData name="Liliana Calado" userId="9faf702373beb476" providerId="LiveId" clId="{C5353FA8-DFB9-40D4-8F34-063641C2165E}" dt="2026-04-17T15:05:29.019" v="311" actId="20577"/>
        <pc:sldMkLst>
          <pc:docMk/>
          <pc:sldMk cId="0" sldId="277"/>
        </pc:sldMkLst>
        <pc:spChg chg="mod">
          <ac:chgData name="Liliana Calado" userId="9faf702373beb476" providerId="LiveId" clId="{C5353FA8-DFB9-40D4-8F34-063641C2165E}" dt="2026-04-17T15:05:29.019" v="311" actId="20577"/>
          <ac:spMkLst>
            <pc:docMk/>
            <pc:sldMk cId="0" sldId="277"/>
            <ac:spMk id="307" creationId="{00000000-0000-0000-0000-000000000000}"/>
          </ac:spMkLst>
        </pc:spChg>
      </pc:sldChg>
      <pc:sldChg chg="modSp mod">
        <pc:chgData name="Liliana Calado" userId="9faf702373beb476" providerId="LiveId" clId="{C5353FA8-DFB9-40D4-8F34-063641C2165E}" dt="2026-04-17T15:07:53.704" v="322" actId="14100"/>
        <pc:sldMkLst>
          <pc:docMk/>
          <pc:sldMk cId="0" sldId="278"/>
        </pc:sldMkLst>
        <pc:spChg chg="mod">
          <ac:chgData name="Liliana Calado" userId="9faf702373beb476" providerId="LiveId" clId="{C5353FA8-DFB9-40D4-8F34-063641C2165E}" dt="2026-04-17T15:07:53.704" v="322" actId="14100"/>
          <ac:spMkLst>
            <pc:docMk/>
            <pc:sldMk cId="0" sldId="278"/>
            <ac:spMk id="313" creationId="{00000000-0000-0000-0000-000000000000}"/>
          </ac:spMkLst>
        </pc:spChg>
        <pc:spChg chg="mod">
          <ac:chgData name="Liliana Calado" userId="9faf702373beb476" providerId="LiveId" clId="{C5353FA8-DFB9-40D4-8F34-063641C2165E}" dt="2026-04-17T15:05:38.437" v="312"/>
          <ac:spMkLst>
            <pc:docMk/>
            <pc:sldMk cId="0" sldId="278"/>
            <ac:spMk id="314" creationId="{00000000-0000-0000-0000-000000000000}"/>
          </ac:spMkLst>
        </pc:spChg>
      </pc:sldChg>
      <pc:sldChg chg="modSp mod">
        <pc:chgData name="Liliana Calado" userId="9faf702373beb476" providerId="LiveId" clId="{C5353FA8-DFB9-40D4-8F34-063641C2165E}" dt="2026-04-17T15:07:58.815" v="327" actId="20577"/>
        <pc:sldMkLst>
          <pc:docMk/>
          <pc:sldMk cId="0" sldId="279"/>
        </pc:sldMkLst>
        <pc:spChg chg="mod">
          <ac:chgData name="Liliana Calado" userId="9faf702373beb476" providerId="LiveId" clId="{C5353FA8-DFB9-40D4-8F34-063641C2165E}" dt="2026-04-17T15:07:58.815" v="327" actId="20577"/>
          <ac:spMkLst>
            <pc:docMk/>
            <pc:sldMk cId="0" sldId="279"/>
            <ac:spMk id="320" creationId="{00000000-0000-0000-0000-000000000000}"/>
          </ac:spMkLst>
        </pc:spChg>
      </pc:sldChg>
      <pc:sldChg chg="modSp mod">
        <pc:chgData name="Liliana Calado" userId="9faf702373beb476" providerId="LiveId" clId="{C5353FA8-DFB9-40D4-8F34-063641C2165E}" dt="2026-04-17T15:09:07.047" v="338" actId="14100"/>
        <pc:sldMkLst>
          <pc:docMk/>
          <pc:sldMk cId="0" sldId="280"/>
        </pc:sldMkLst>
        <pc:spChg chg="mod">
          <ac:chgData name="Liliana Calado" userId="9faf702373beb476" providerId="LiveId" clId="{C5353FA8-DFB9-40D4-8F34-063641C2165E}" dt="2026-04-17T15:09:07.047" v="338" actId="14100"/>
          <ac:spMkLst>
            <pc:docMk/>
            <pc:sldMk cId="0" sldId="280"/>
            <ac:spMk id="326" creationId="{00000000-0000-0000-0000-000000000000}"/>
          </ac:spMkLst>
        </pc:spChg>
        <pc:spChg chg="mod">
          <ac:chgData name="Liliana Calado" userId="9faf702373beb476" providerId="LiveId" clId="{C5353FA8-DFB9-40D4-8F34-063641C2165E}" dt="2026-04-17T15:08:17.527" v="329"/>
          <ac:spMkLst>
            <pc:docMk/>
            <pc:sldMk cId="0" sldId="280"/>
            <ac:spMk id="327" creationId="{00000000-0000-0000-0000-000000000000}"/>
          </ac:spMkLst>
        </pc:spChg>
      </pc:sldChg>
      <pc:sldChg chg="modSp mod">
        <pc:chgData name="Liliana Calado" userId="9faf702373beb476" providerId="LiveId" clId="{C5353FA8-DFB9-40D4-8F34-063641C2165E}" dt="2026-04-17T15:09:11.644" v="343" actId="20577"/>
        <pc:sldMkLst>
          <pc:docMk/>
          <pc:sldMk cId="0" sldId="281"/>
        </pc:sldMkLst>
        <pc:spChg chg="mod">
          <ac:chgData name="Liliana Calado" userId="9faf702373beb476" providerId="LiveId" clId="{C5353FA8-DFB9-40D4-8F34-063641C2165E}" dt="2026-04-17T15:09:11.644" v="343" actId="20577"/>
          <ac:spMkLst>
            <pc:docMk/>
            <pc:sldMk cId="0" sldId="281"/>
            <ac:spMk id="333" creationId="{00000000-0000-0000-0000-000000000000}"/>
          </ac:spMkLst>
        </pc:spChg>
      </pc:sldChg>
      <pc:sldChg chg="modSp mod">
        <pc:chgData name="Liliana Calado" userId="9faf702373beb476" providerId="LiveId" clId="{C5353FA8-DFB9-40D4-8F34-063641C2165E}" dt="2026-04-17T15:10:18.090" v="351" actId="14100"/>
        <pc:sldMkLst>
          <pc:docMk/>
          <pc:sldMk cId="0" sldId="282"/>
        </pc:sldMkLst>
        <pc:spChg chg="mod">
          <ac:chgData name="Liliana Calado" userId="9faf702373beb476" providerId="LiveId" clId="{C5353FA8-DFB9-40D4-8F34-063641C2165E}" dt="2026-04-17T15:10:18.090" v="351" actId="14100"/>
          <ac:spMkLst>
            <pc:docMk/>
            <pc:sldMk cId="0" sldId="282"/>
            <ac:spMk id="339" creationId="{00000000-0000-0000-0000-000000000000}"/>
          </ac:spMkLst>
        </pc:spChg>
        <pc:spChg chg="mod">
          <ac:chgData name="Liliana Calado" userId="9faf702373beb476" providerId="LiveId" clId="{C5353FA8-DFB9-40D4-8F34-063641C2165E}" dt="2026-04-17T15:09:24.634" v="344"/>
          <ac:spMkLst>
            <pc:docMk/>
            <pc:sldMk cId="0" sldId="282"/>
            <ac:spMk id="340" creationId="{00000000-0000-0000-0000-000000000000}"/>
          </ac:spMkLst>
        </pc:spChg>
      </pc:sldChg>
      <pc:sldChg chg="modSp mod">
        <pc:chgData name="Liliana Calado" userId="9faf702373beb476" providerId="LiveId" clId="{C5353FA8-DFB9-40D4-8F34-063641C2165E}" dt="2026-04-17T15:10:33.410" v="353"/>
        <pc:sldMkLst>
          <pc:docMk/>
          <pc:sldMk cId="0" sldId="283"/>
        </pc:sldMkLst>
        <pc:spChg chg="mod">
          <ac:chgData name="Liliana Calado" userId="9faf702373beb476" providerId="LiveId" clId="{C5353FA8-DFB9-40D4-8F34-063641C2165E}" dt="2026-04-17T15:10:33.410" v="353"/>
          <ac:spMkLst>
            <pc:docMk/>
            <pc:sldMk cId="0" sldId="283"/>
            <ac:spMk id="345" creationId="{00000000-0000-0000-0000-000000000000}"/>
          </ac:spMkLst>
        </pc:spChg>
      </pc:sldChg>
      <pc:sldChg chg="modSp mod">
        <pc:chgData name="Liliana Calado" userId="9faf702373beb476" providerId="LiveId" clId="{C5353FA8-DFB9-40D4-8F34-063641C2165E}" dt="2026-04-17T15:11:37.073" v="361"/>
        <pc:sldMkLst>
          <pc:docMk/>
          <pc:sldMk cId="0" sldId="284"/>
        </pc:sldMkLst>
        <pc:spChg chg="mod">
          <ac:chgData name="Liliana Calado" userId="9faf702373beb476" providerId="LiveId" clId="{C5353FA8-DFB9-40D4-8F34-063641C2165E}" dt="2026-04-17T15:10:41.786" v="354"/>
          <ac:spMkLst>
            <pc:docMk/>
            <pc:sldMk cId="0" sldId="284"/>
            <ac:spMk id="354" creationId="{00000000-0000-0000-0000-000000000000}"/>
          </ac:spMkLst>
        </pc:spChg>
        <pc:spChg chg="mod">
          <ac:chgData name="Liliana Calado" userId="9faf702373beb476" providerId="LiveId" clId="{C5353FA8-DFB9-40D4-8F34-063641C2165E}" dt="2026-04-17T15:10:49.282" v="355"/>
          <ac:spMkLst>
            <pc:docMk/>
            <pc:sldMk cId="0" sldId="284"/>
            <ac:spMk id="356" creationId="{00000000-0000-0000-0000-000000000000}"/>
          </ac:spMkLst>
        </pc:spChg>
        <pc:spChg chg="mod">
          <ac:chgData name="Liliana Calado" userId="9faf702373beb476" providerId="LiveId" clId="{C5353FA8-DFB9-40D4-8F34-063641C2165E}" dt="2026-04-17T15:10:56.432" v="356"/>
          <ac:spMkLst>
            <pc:docMk/>
            <pc:sldMk cId="0" sldId="284"/>
            <ac:spMk id="358" creationId="{00000000-0000-0000-0000-000000000000}"/>
          </ac:spMkLst>
        </pc:spChg>
        <pc:spChg chg="mod">
          <ac:chgData name="Liliana Calado" userId="9faf702373beb476" providerId="LiveId" clId="{C5353FA8-DFB9-40D4-8F34-063641C2165E}" dt="2026-04-17T15:11:04.848" v="357"/>
          <ac:spMkLst>
            <pc:docMk/>
            <pc:sldMk cId="0" sldId="284"/>
            <ac:spMk id="360" creationId="{00000000-0000-0000-0000-000000000000}"/>
          </ac:spMkLst>
        </pc:spChg>
        <pc:spChg chg="mod">
          <ac:chgData name="Liliana Calado" userId="9faf702373beb476" providerId="LiveId" clId="{C5353FA8-DFB9-40D4-8F34-063641C2165E}" dt="2026-04-17T15:11:12.552" v="358"/>
          <ac:spMkLst>
            <pc:docMk/>
            <pc:sldMk cId="0" sldId="284"/>
            <ac:spMk id="362" creationId="{00000000-0000-0000-0000-000000000000}"/>
          </ac:spMkLst>
        </pc:spChg>
        <pc:spChg chg="mod">
          <ac:chgData name="Liliana Calado" userId="9faf702373beb476" providerId="LiveId" clId="{C5353FA8-DFB9-40D4-8F34-063641C2165E}" dt="2026-04-17T15:11:21.227" v="359"/>
          <ac:spMkLst>
            <pc:docMk/>
            <pc:sldMk cId="0" sldId="284"/>
            <ac:spMk id="364" creationId="{00000000-0000-0000-0000-000000000000}"/>
          </ac:spMkLst>
        </pc:spChg>
        <pc:spChg chg="mod">
          <ac:chgData name="Liliana Calado" userId="9faf702373beb476" providerId="LiveId" clId="{C5353FA8-DFB9-40D4-8F34-063641C2165E}" dt="2026-04-17T15:11:30.498" v="360"/>
          <ac:spMkLst>
            <pc:docMk/>
            <pc:sldMk cId="0" sldId="284"/>
            <ac:spMk id="366" creationId="{00000000-0000-0000-0000-000000000000}"/>
          </ac:spMkLst>
        </pc:spChg>
        <pc:spChg chg="mod">
          <ac:chgData name="Liliana Calado" userId="9faf702373beb476" providerId="LiveId" clId="{C5353FA8-DFB9-40D4-8F34-063641C2165E}" dt="2026-04-17T15:11:37.073" v="361"/>
          <ac:spMkLst>
            <pc:docMk/>
            <pc:sldMk cId="0" sldId="284"/>
            <ac:spMk id="368" creationId="{00000000-0000-0000-0000-000000000000}"/>
          </ac:spMkLst>
        </pc:spChg>
      </pc:sldChg>
      <pc:sldChg chg="modSp mod">
        <pc:chgData name="Liliana Calado" userId="9faf702373beb476" providerId="LiveId" clId="{C5353FA8-DFB9-40D4-8F34-063641C2165E}" dt="2026-04-17T15:15:50.146" v="366"/>
        <pc:sldMkLst>
          <pc:docMk/>
          <pc:sldMk cId="0" sldId="285"/>
        </pc:sldMkLst>
        <pc:spChg chg="mod">
          <ac:chgData name="Liliana Calado" userId="9faf702373beb476" providerId="LiveId" clId="{C5353FA8-DFB9-40D4-8F34-063641C2165E}" dt="2026-04-17T15:15:22.238" v="362"/>
          <ac:spMkLst>
            <pc:docMk/>
            <pc:sldMk cId="0" sldId="285"/>
            <ac:spMk id="376" creationId="{00000000-0000-0000-0000-000000000000}"/>
          </ac:spMkLst>
        </pc:spChg>
        <pc:spChg chg="mod">
          <ac:chgData name="Liliana Calado" userId="9faf702373beb476" providerId="LiveId" clId="{C5353FA8-DFB9-40D4-8F34-063641C2165E}" dt="2026-04-17T15:15:29.018" v="363"/>
          <ac:spMkLst>
            <pc:docMk/>
            <pc:sldMk cId="0" sldId="285"/>
            <ac:spMk id="378" creationId="{00000000-0000-0000-0000-000000000000}"/>
          </ac:spMkLst>
        </pc:spChg>
        <pc:spChg chg="mod">
          <ac:chgData name="Liliana Calado" userId="9faf702373beb476" providerId="LiveId" clId="{C5353FA8-DFB9-40D4-8F34-063641C2165E}" dt="2026-04-17T15:15:36.346" v="364"/>
          <ac:spMkLst>
            <pc:docMk/>
            <pc:sldMk cId="0" sldId="285"/>
            <ac:spMk id="380" creationId="{00000000-0000-0000-0000-000000000000}"/>
          </ac:spMkLst>
        </pc:spChg>
        <pc:spChg chg="mod">
          <ac:chgData name="Liliana Calado" userId="9faf702373beb476" providerId="LiveId" clId="{C5353FA8-DFB9-40D4-8F34-063641C2165E}" dt="2026-04-17T15:15:43.718" v="365"/>
          <ac:spMkLst>
            <pc:docMk/>
            <pc:sldMk cId="0" sldId="285"/>
            <ac:spMk id="382" creationId="{00000000-0000-0000-0000-000000000000}"/>
          </ac:spMkLst>
        </pc:spChg>
        <pc:spChg chg="mod">
          <ac:chgData name="Liliana Calado" userId="9faf702373beb476" providerId="LiveId" clId="{C5353FA8-DFB9-40D4-8F34-063641C2165E}" dt="2026-04-17T15:15:50.146" v="366"/>
          <ac:spMkLst>
            <pc:docMk/>
            <pc:sldMk cId="0" sldId="285"/>
            <ac:spMk id="384" creationId="{00000000-0000-0000-0000-000000000000}"/>
          </ac:spMkLst>
        </pc:spChg>
      </pc:sldChg>
      <pc:sldChg chg="modSp mod">
        <pc:chgData name="Liliana Calado" userId="9faf702373beb476" providerId="LiveId" clId="{C5353FA8-DFB9-40D4-8F34-063641C2165E}" dt="2026-04-17T15:15:58.979" v="367"/>
        <pc:sldMkLst>
          <pc:docMk/>
          <pc:sldMk cId="0" sldId="286"/>
        </pc:sldMkLst>
        <pc:spChg chg="mod">
          <ac:chgData name="Liliana Calado" userId="9faf702373beb476" providerId="LiveId" clId="{C5353FA8-DFB9-40D4-8F34-063641C2165E}" dt="2026-04-17T15:15:58.979" v="367"/>
          <ac:spMkLst>
            <pc:docMk/>
            <pc:sldMk cId="0" sldId="286"/>
            <ac:spMk id="389" creationId="{00000000-0000-0000-0000-000000000000}"/>
          </ac:spMkLst>
        </pc:spChg>
      </pc:sldChg>
      <pc:sldChg chg="modSp mod">
        <pc:chgData name="Liliana Calado" userId="9faf702373beb476" providerId="LiveId" clId="{C5353FA8-DFB9-40D4-8F34-063641C2165E}" dt="2026-04-17T15:16:34.937" v="396" actId="403"/>
        <pc:sldMkLst>
          <pc:docMk/>
          <pc:sldMk cId="0" sldId="287"/>
        </pc:sldMkLst>
        <pc:spChg chg="mod">
          <ac:chgData name="Liliana Calado" userId="9faf702373beb476" providerId="LiveId" clId="{C5353FA8-DFB9-40D4-8F34-063641C2165E}" dt="2026-04-17T15:16:07.187" v="390" actId="20577"/>
          <ac:spMkLst>
            <pc:docMk/>
            <pc:sldMk cId="0" sldId="287"/>
            <ac:spMk id="396" creationId="{00000000-0000-0000-0000-000000000000}"/>
          </ac:spMkLst>
        </pc:spChg>
        <pc:spChg chg="mod">
          <ac:chgData name="Liliana Calado" userId="9faf702373beb476" providerId="LiveId" clId="{C5353FA8-DFB9-40D4-8F34-063641C2165E}" dt="2026-04-17T15:16:34.937" v="396" actId="403"/>
          <ac:spMkLst>
            <pc:docMk/>
            <pc:sldMk cId="0" sldId="287"/>
            <ac:spMk id="398" creationId="{00000000-0000-0000-0000-000000000000}"/>
          </ac:spMkLst>
        </pc:spChg>
        <pc:picChg chg="mod">
          <ac:chgData name="Liliana Calado" userId="9faf702373beb476" providerId="LiveId" clId="{C5353FA8-DFB9-40D4-8F34-063641C2165E}" dt="2026-04-17T15:16:20.781" v="391" actId="1076"/>
          <ac:picMkLst>
            <pc:docMk/>
            <pc:sldMk cId="0" sldId="287"/>
            <ac:picMk id="397" creationId="{00000000-0000-0000-0000-000000000000}"/>
          </ac:picMkLst>
        </pc:picChg>
      </pc:sldChg>
      <pc:sldChg chg="modSp mod">
        <pc:chgData name="Liliana Calado" userId="9faf702373beb476" providerId="LiveId" clId="{C5353FA8-DFB9-40D4-8F34-063641C2165E}" dt="2026-04-17T15:17:12.424" v="403" actId="1076"/>
        <pc:sldMkLst>
          <pc:docMk/>
          <pc:sldMk cId="0" sldId="288"/>
        </pc:sldMkLst>
        <pc:spChg chg="mod">
          <ac:chgData name="Liliana Calado" userId="9faf702373beb476" providerId="LiveId" clId="{C5353FA8-DFB9-40D4-8F34-063641C2165E}" dt="2026-04-17T15:16:46.599" v="398" actId="27636"/>
          <ac:spMkLst>
            <pc:docMk/>
            <pc:sldMk cId="0" sldId="288"/>
            <ac:spMk id="404" creationId="{00000000-0000-0000-0000-000000000000}"/>
          </ac:spMkLst>
        </pc:spChg>
        <pc:spChg chg="mod">
          <ac:chgData name="Liliana Calado" userId="9faf702373beb476" providerId="LiveId" clId="{C5353FA8-DFB9-40D4-8F34-063641C2165E}" dt="2026-04-17T15:17:12.424" v="403" actId="1076"/>
          <ac:spMkLst>
            <pc:docMk/>
            <pc:sldMk cId="0" sldId="288"/>
            <ac:spMk id="405" creationId="{00000000-0000-0000-0000-000000000000}"/>
          </ac:spMkLst>
        </pc:spChg>
        <pc:picChg chg="mod">
          <ac:chgData name="Liliana Calado" userId="9faf702373beb476" providerId="LiveId" clId="{C5353FA8-DFB9-40D4-8F34-063641C2165E}" dt="2026-04-17T15:17:10.359" v="402" actId="1076"/>
          <ac:picMkLst>
            <pc:docMk/>
            <pc:sldMk cId="0" sldId="288"/>
            <ac:picMk id="406" creationId="{00000000-0000-0000-0000-000000000000}"/>
          </ac:picMkLst>
        </pc:picChg>
      </pc:sldChg>
      <pc:sldChg chg="modSp mod">
        <pc:chgData name="Liliana Calado" userId="9faf702373beb476" providerId="LiveId" clId="{C5353FA8-DFB9-40D4-8F34-063641C2165E}" dt="2026-04-17T15:18:20.374" v="420" actId="1076"/>
        <pc:sldMkLst>
          <pc:docMk/>
          <pc:sldMk cId="0" sldId="289"/>
        </pc:sldMkLst>
        <pc:spChg chg="mod">
          <ac:chgData name="Liliana Calado" userId="9faf702373beb476" providerId="LiveId" clId="{C5353FA8-DFB9-40D4-8F34-063641C2165E}" dt="2026-04-17T15:17:21.961" v="405" actId="113"/>
          <ac:spMkLst>
            <pc:docMk/>
            <pc:sldMk cId="0" sldId="289"/>
            <ac:spMk id="412" creationId="{00000000-0000-0000-0000-000000000000}"/>
          </ac:spMkLst>
        </pc:spChg>
        <pc:spChg chg="mod">
          <ac:chgData name="Liliana Calado" userId="9faf702373beb476" providerId="LiveId" clId="{C5353FA8-DFB9-40D4-8F34-063641C2165E}" dt="2026-04-17T15:18:20.374" v="420" actId="1076"/>
          <ac:spMkLst>
            <pc:docMk/>
            <pc:sldMk cId="0" sldId="289"/>
            <ac:spMk id="413" creationId="{00000000-0000-0000-0000-000000000000}"/>
          </ac:spMkLst>
        </pc:spChg>
        <pc:picChg chg="mod">
          <ac:chgData name="Liliana Calado" userId="9faf702373beb476" providerId="LiveId" clId="{C5353FA8-DFB9-40D4-8F34-063641C2165E}" dt="2026-04-17T15:18:16.305" v="419" actId="1076"/>
          <ac:picMkLst>
            <pc:docMk/>
            <pc:sldMk cId="0" sldId="289"/>
            <ac:picMk id="414" creationId="{00000000-0000-0000-0000-000000000000}"/>
          </ac:picMkLst>
        </pc:picChg>
      </pc:sldChg>
      <pc:sldChg chg="modSp mod">
        <pc:chgData name="Liliana Calado" userId="9faf702373beb476" providerId="LiveId" clId="{C5353FA8-DFB9-40D4-8F34-063641C2165E}" dt="2026-04-17T15:18:13.652" v="418" actId="403"/>
        <pc:sldMkLst>
          <pc:docMk/>
          <pc:sldMk cId="0" sldId="290"/>
        </pc:sldMkLst>
        <pc:spChg chg="mod">
          <ac:chgData name="Liliana Calado" userId="9faf702373beb476" providerId="LiveId" clId="{C5353FA8-DFB9-40D4-8F34-063641C2165E}" dt="2026-04-17T15:18:03.046" v="416" actId="113"/>
          <ac:spMkLst>
            <pc:docMk/>
            <pc:sldMk cId="0" sldId="290"/>
            <ac:spMk id="420" creationId="{00000000-0000-0000-0000-000000000000}"/>
          </ac:spMkLst>
        </pc:spChg>
        <pc:spChg chg="mod">
          <ac:chgData name="Liliana Calado" userId="9faf702373beb476" providerId="LiveId" clId="{C5353FA8-DFB9-40D4-8F34-063641C2165E}" dt="2026-04-17T15:18:13.652" v="418" actId="403"/>
          <ac:spMkLst>
            <pc:docMk/>
            <pc:sldMk cId="0" sldId="290"/>
            <ac:spMk id="421" creationId="{00000000-0000-0000-0000-000000000000}"/>
          </ac:spMkLst>
        </pc:spChg>
      </pc:sldChg>
      <pc:sldChg chg="modSp mod">
        <pc:chgData name="Liliana Calado" userId="9faf702373beb476" providerId="LiveId" clId="{C5353FA8-DFB9-40D4-8F34-063641C2165E}" dt="2026-04-17T15:18:32.170" v="421" actId="1076"/>
        <pc:sldMkLst>
          <pc:docMk/>
          <pc:sldMk cId="0" sldId="291"/>
        </pc:sldMkLst>
        <pc:picChg chg="mod">
          <ac:chgData name="Liliana Calado" userId="9faf702373beb476" providerId="LiveId" clId="{C5353FA8-DFB9-40D4-8F34-063641C2165E}" dt="2026-04-17T15:18:32.170" v="421" actId="1076"/>
          <ac:picMkLst>
            <pc:docMk/>
            <pc:sldMk cId="0" sldId="291"/>
            <ac:picMk id="429" creationId="{00000000-0000-0000-0000-000000000000}"/>
          </ac:picMkLst>
        </pc:picChg>
      </pc:sldChg>
      <pc:sldChg chg="modSp mod">
        <pc:chgData name="Liliana Calado" userId="9faf702373beb476" providerId="LiveId" clId="{C5353FA8-DFB9-40D4-8F34-063641C2165E}" dt="2026-04-17T15:18:57.475" v="425" actId="1076"/>
        <pc:sldMkLst>
          <pc:docMk/>
          <pc:sldMk cId="0" sldId="292"/>
        </pc:sldMkLst>
        <pc:spChg chg="mod">
          <ac:chgData name="Liliana Calado" userId="9faf702373beb476" providerId="LiveId" clId="{C5353FA8-DFB9-40D4-8F34-063641C2165E}" dt="2026-04-17T15:18:57.475" v="425" actId="1076"/>
          <ac:spMkLst>
            <pc:docMk/>
            <pc:sldMk cId="0" sldId="292"/>
            <ac:spMk id="436" creationId="{00000000-0000-0000-0000-000000000000}"/>
          </ac:spMkLst>
        </pc:spChg>
      </pc:sldChg>
      <pc:sldChg chg="modSp mod">
        <pc:chgData name="Liliana Calado" userId="9faf702373beb476" providerId="LiveId" clId="{C5353FA8-DFB9-40D4-8F34-063641C2165E}" dt="2026-04-17T15:19:47.458" v="426"/>
        <pc:sldMkLst>
          <pc:docMk/>
          <pc:sldMk cId="0" sldId="293"/>
        </pc:sldMkLst>
        <pc:spChg chg="mod">
          <ac:chgData name="Liliana Calado" userId="9faf702373beb476" providerId="LiveId" clId="{C5353FA8-DFB9-40D4-8F34-063641C2165E}" dt="2026-04-17T15:19:47.458" v="426"/>
          <ac:spMkLst>
            <pc:docMk/>
            <pc:sldMk cId="0" sldId="293"/>
            <ac:spMk id="445" creationId="{00000000-0000-0000-0000-000000000000}"/>
          </ac:spMkLst>
        </pc:spChg>
      </pc:sldChg>
      <pc:sldChg chg="modSp mod">
        <pc:chgData name="Liliana Calado" userId="9faf702373beb476" providerId="LiveId" clId="{C5353FA8-DFB9-40D4-8F34-063641C2165E}" dt="2026-04-17T15:19:54.728" v="433" actId="6549"/>
        <pc:sldMkLst>
          <pc:docMk/>
          <pc:sldMk cId="0" sldId="295"/>
        </pc:sldMkLst>
        <pc:spChg chg="mod">
          <ac:chgData name="Liliana Calado" userId="9faf702373beb476" providerId="LiveId" clId="{C5353FA8-DFB9-40D4-8F34-063641C2165E}" dt="2026-04-17T15:19:54.728" v="433" actId="6549"/>
          <ac:spMkLst>
            <pc:docMk/>
            <pc:sldMk cId="0" sldId="295"/>
            <ac:spMk id="461" creationId="{00000000-0000-0000-0000-000000000000}"/>
          </ac:spMkLst>
        </pc:spChg>
      </pc:sldChg>
      <pc:sldChg chg="modSp mod">
        <pc:chgData name="Liliana Calado" userId="9faf702373beb476" providerId="LiveId" clId="{C5353FA8-DFB9-40D4-8F34-063641C2165E}" dt="2026-04-17T15:20:16.479" v="436"/>
        <pc:sldMkLst>
          <pc:docMk/>
          <pc:sldMk cId="0" sldId="296"/>
        </pc:sldMkLst>
        <pc:spChg chg="mod">
          <ac:chgData name="Liliana Calado" userId="9faf702373beb476" providerId="LiveId" clId="{C5353FA8-DFB9-40D4-8F34-063641C2165E}" dt="2026-04-17T15:20:03.327" v="434"/>
          <ac:spMkLst>
            <pc:docMk/>
            <pc:sldMk cId="0" sldId="296"/>
            <ac:spMk id="469" creationId="{00000000-0000-0000-0000-000000000000}"/>
          </ac:spMkLst>
        </pc:spChg>
        <pc:spChg chg="mod">
          <ac:chgData name="Liliana Calado" userId="9faf702373beb476" providerId="LiveId" clId="{C5353FA8-DFB9-40D4-8F34-063641C2165E}" dt="2026-04-17T15:20:09.820" v="435"/>
          <ac:spMkLst>
            <pc:docMk/>
            <pc:sldMk cId="0" sldId="296"/>
            <ac:spMk id="471" creationId="{00000000-0000-0000-0000-000000000000}"/>
          </ac:spMkLst>
        </pc:spChg>
        <pc:spChg chg="mod">
          <ac:chgData name="Liliana Calado" userId="9faf702373beb476" providerId="LiveId" clId="{C5353FA8-DFB9-40D4-8F34-063641C2165E}" dt="2026-04-17T15:20:16.479" v="436"/>
          <ac:spMkLst>
            <pc:docMk/>
            <pc:sldMk cId="0" sldId="296"/>
            <ac:spMk id="473" creationId="{00000000-0000-0000-0000-000000000000}"/>
          </ac:spMkLst>
        </pc:spChg>
      </pc:sldChg>
      <pc:sldChg chg="modSp mod">
        <pc:chgData name="Liliana Calado" userId="9faf702373beb476" providerId="LiveId" clId="{C5353FA8-DFB9-40D4-8F34-063641C2165E}" dt="2026-04-17T15:20:37.203" v="439"/>
        <pc:sldMkLst>
          <pc:docMk/>
          <pc:sldMk cId="0" sldId="297"/>
        </pc:sldMkLst>
        <pc:spChg chg="mod">
          <ac:chgData name="Liliana Calado" userId="9faf702373beb476" providerId="LiveId" clId="{C5353FA8-DFB9-40D4-8F34-063641C2165E}" dt="2026-04-17T15:20:24.379" v="437"/>
          <ac:spMkLst>
            <pc:docMk/>
            <pc:sldMk cId="0" sldId="297"/>
            <ac:spMk id="480" creationId="{00000000-0000-0000-0000-000000000000}"/>
          </ac:spMkLst>
        </pc:spChg>
        <pc:spChg chg="mod">
          <ac:chgData name="Liliana Calado" userId="9faf702373beb476" providerId="LiveId" clId="{C5353FA8-DFB9-40D4-8F34-063641C2165E}" dt="2026-04-17T15:20:30.667" v="438"/>
          <ac:spMkLst>
            <pc:docMk/>
            <pc:sldMk cId="0" sldId="297"/>
            <ac:spMk id="482" creationId="{00000000-0000-0000-0000-000000000000}"/>
          </ac:spMkLst>
        </pc:spChg>
        <pc:spChg chg="mod">
          <ac:chgData name="Liliana Calado" userId="9faf702373beb476" providerId="LiveId" clId="{C5353FA8-DFB9-40D4-8F34-063641C2165E}" dt="2026-04-17T15:20:37.203" v="439"/>
          <ac:spMkLst>
            <pc:docMk/>
            <pc:sldMk cId="0" sldId="297"/>
            <ac:spMk id="484" creationId="{00000000-0000-0000-0000-000000000000}"/>
          </ac:spMkLst>
        </pc:spChg>
      </pc:sldChg>
      <pc:sldChg chg="modSp mod">
        <pc:chgData name="Liliana Calado" userId="9faf702373beb476" providerId="LiveId" clId="{C5353FA8-DFB9-40D4-8F34-063641C2165E}" dt="2026-04-17T15:21:04.654" v="443" actId="1076"/>
        <pc:sldMkLst>
          <pc:docMk/>
          <pc:sldMk cId="0" sldId="298"/>
        </pc:sldMkLst>
        <pc:spChg chg="mod">
          <ac:chgData name="Liliana Calado" userId="9faf702373beb476" providerId="LiveId" clId="{C5353FA8-DFB9-40D4-8F34-063641C2165E}" dt="2026-04-17T15:20:57.231" v="441"/>
          <ac:spMkLst>
            <pc:docMk/>
            <pc:sldMk cId="0" sldId="298"/>
            <ac:spMk id="489" creationId="{00000000-0000-0000-0000-000000000000}"/>
          </ac:spMkLst>
        </pc:spChg>
        <pc:spChg chg="mod">
          <ac:chgData name="Liliana Calado" userId="9faf702373beb476" providerId="LiveId" clId="{C5353FA8-DFB9-40D4-8F34-063641C2165E}" dt="2026-04-17T15:21:04.654" v="443" actId="1076"/>
          <ac:spMkLst>
            <pc:docMk/>
            <pc:sldMk cId="0" sldId="298"/>
            <ac:spMk id="49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2" name="Google Shape;7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8d849362a4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 name="Google Shape;89;g38d849362a4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8d849362a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g38d849362a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 name="Google Shape;114;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9" name="Google Shape;12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0" name="Google Shape;160;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 name="Google Shape;27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4" name="Google Shape;27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1" name="Google Shape;29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7" name="Google Shape;29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5" name="Google Shape;305;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1" name="Google Shape;31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8" name="Google Shape;318;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4" name="Google Shape;324;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3" name="Google Shape;343;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0" name="Google Shape;35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2" name="Google Shape;372;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394" name="Google Shape;394;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02" name="Google Shape;402;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10" name="Google Shape;410;p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7" name="Google Shape;417;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18" name="Google Shape;418;p6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5" name="Google Shape;425;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https://ionline.sapo.pt/2017/01/04/lisboa-terreiro-do-paco-nem-sempre-foi-amarelo/</a:t>
            </a:r>
            <a:endParaRPr/>
          </a:p>
          <a:p>
            <a:pPr marL="0" lvl="0" indent="0" algn="l" rtl="0">
              <a:lnSpc>
                <a:spcPct val="100000"/>
              </a:lnSpc>
              <a:spcBef>
                <a:spcPts val="0"/>
              </a:spcBef>
              <a:spcAft>
                <a:spcPts val="0"/>
              </a:spcAft>
              <a:buSzPts val="1400"/>
              <a:buNone/>
            </a:pPr>
            <a:r>
              <a:rPr lang="en-US"/>
              <a:t>https://www.siestacampers.com/pt/blog/ria-formosa-natural-park</a:t>
            </a:r>
            <a:endParaRPr/>
          </a:p>
          <a:p>
            <a:pPr marL="0" lvl="0" indent="0" algn="l" rtl="0">
              <a:lnSpc>
                <a:spcPct val="100000"/>
              </a:lnSpc>
              <a:spcBef>
                <a:spcPts val="0"/>
              </a:spcBef>
              <a:spcAft>
                <a:spcPts val="0"/>
              </a:spcAft>
              <a:buSzPts val="1400"/>
              <a:buNone/>
            </a:pPr>
            <a:r>
              <a:rPr lang="en-US"/>
              <a:t>https://letsdivetulamben.com/how-divers-can-protect-coral-reefs/</a:t>
            </a:r>
            <a:endParaRPr/>
          </a:p>
        </p:txBody>
      </p:sp>
      <p:sp>
        <p:nvSpPr>
          <p:cNvPr id="426" name="Google Shape;426;p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3" name="Google Shape;433;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2" name="Google Shape;442;p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1" name="Google Shape;45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9" name="Google Shape;45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7" name="Google Shape;487;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4" name="Google Shape;494;p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0" name="Google Shape;50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12"/>
        <p:cNvGrpSpPr/>
        <p:nvPr/>
      </p:nvGrpSpPr>
      <p:grpSpPr>
        <a:xfrm>
          <a:off x="0" y="0"/>
          <a:ext cx="0" cy="0"/>
          <a:chOff x="0" y="0"/>
          <a:chExt cx="0" cy="0"/>
        </a:xfrm>
      </p:grpSpPr>
      <p:sp>
        <p:nvSpPr>
          <p:cNvPr id="13" name="Google Shape;13;p39"/>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 name="Google Shape;14;p39"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5" name="Google Shape;15;p39"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22"/>
        <p:cNvGrpSpPr/>
        <p:nvPr/>
      </p:nvGrpSpPr>
      <p:grpSpPr>
        <a:xfrm>
          <a:off x="0" y="0"/>
          <a:ext cx="0" cy="0"/>
          <a:chOff x="0" y="0"/>
          <a:chExt cx="0" cy="0"/>
        </a:xfrm>
      </p:grpSpPr>
      <p:sp>
        <p:nvSpPr>
          <p:cNvPr id="23" name="Google Shape;23;p4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1"/>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US" sz="5400" b="0" i="0" u="none" strike="noStrike" cap="none">
                <a:solidFill>
                  <a:schemeClr val="lt1"/>
                </a:solidFill>
                <a:latin typeface="Arial"/>
                <a:ea typeface="Arial"/>
                <a:cs typeface="Arial"/>
                <a:sym typeface="Arial"/>
              </a:rPr>
              <a:t>Click to edit Section Subtitle</a:t>
            </a:r>
            <a:endParaRPr sz="5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endParaRPr sz="3600" b="0" i="0" u="none" strike="noStrike" cap="none">
              <a:solidFill>
                <a:schemeClr val="lt1"/>
              </a:solidFill>
              <a:latin typeface="Arial"/>
              <a:ea typeface="Arial"/>
              <a:cs typeface="Arial"/>
              <a:sym typeface="Arial"/>
            </a:endParaRPr>
          </a:p>
        </p:txBody>
      </p:sp>
      <p:sp>
        <p:nvSpPr>
          <p:cNvPr id="27" name="Google Shape;27;p4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8" name="Google Shape;28;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sp>
        <p:nvSpPr>
          <p:cNvPr id="29" name="Google Shape;29;p4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0" name="Google Shape;30;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1" name="Google Shape;31;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2"/>
        <p:cNvGrpSpPr/>
        <p:nvPr/>
      </p:nvGrpSpPr>
      <p:grpSpPr>
        <a:xfrm>
          <a:off x="0" y="0"/>
          <a:ext cx="0" cy="0"/>
          <a:chOff x="0" y="0"/>
          <a:chExt cx="0" cy="0"/>
        </a:xfrm>
      </p:grpSpPr>
      <p:pic>
        <p:nvPicPr>
          <p:cNvPr id="33" name="Google Shape;33;p45"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34" name="Google Shape;34;p45"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35" name="Google Shape;35;p45"/>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US" sz="2700" b="0" i="0" u="none" strike="noStrike" cap="non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sz="1400" b="0" i="0" u="none" strike="noStrike" cap="none">
              <a:solidFill>
                <a:srgbClr val="000000"/>
              </a:solidFill>
              <a:latin typeface="Arial"/>
              <a:ea typeface="Arial"/>
              <a:cs typeface="Arial"/>
              <a:sym typeface="Arial"/>
            </a:endParaRPr>
          </a:p>
        </p:txBody>
      </p:sp>
      <p:grpSp>
        <p:nvGrpSpPr>
          <p:cNvPr id="36" name="Google Shape;36;p45"/>
          <p:cNvGrpSpPr/>
          <p:nvPr/>
        </p:nvGrpSpPr>
        <p:grpSpPr>
          <a:xfrm>
            <a:off x="1633044" y="9658153"/>
            <a:ext cx="21117911" cy="908071"/>
            <a:chOff x="761999" y="9658153"/>
            <a:chExt cx="21117911" cy="908071"/>
          </a:xfrm>
        </p:grpSpPr>
        <p:pic>
          <p:nvPicPr>
            <p:cNvPr id="37" name="Google Shape;37;p45"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38" name="Google Shape;38;p45"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39" name="Google Shape;39;p45"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40" name="Google Shape;40;p45"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41" name="Google Shape;41;p45"/>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2" name="Google Shape;42;p45"/>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43"/>
        <p:cNvGrpSpPr/>
        <p:nvPr/>
      </p:nvGrpSpPr>
      <p:grpSpPr>
        <a:xfrm>
          <a:off x="0" y="0"/>
          <a:ext cx="0" cy="0"/>
          <a:chOff x="0" y="0"/>
          <a:chExt cx="0" cy="0"/>
        </a:xfrm>
      </p:grpSpPr>
      <p:sp>
        <p:nvSpPr>
          <p:cNvPr id="44" name="Google Shape;44;p4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4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n-US" sz="5400" b="0" i="0" u="none" strike="noStrike" cap="none">
                <a:solidFill>
                  <a:schemeClr val="accent1"/>
                </a:solidFill>
                <a:latin typeface="Arial"/>
                <a:ea typeface="Arial"/>
                <a:cs typeface="Arial"/>
                <a:sym typeface="Arial"/>
              </a:rPr>
              <a:t>Click to edit Section Subtitle</a:t>
            </a:r>
            <a:endParaRPr sz="5400" b="0" i="0" u="none" strike="noStrike" cap="non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46"/>
        <p:cNvGrpSpPr/>
        <p:nvPr/>
      </p:nvGrpSpPr>
      <p:grpSpPr>
        <a:xfrm>
          <a:off x="0" y="0"/>
          <a:ext cx="0" cy="0"/>
          <a:chOff x="0" y="0"/>
          <a:chExt cx="0" cy="0"/>
        </a:xfrm>
      </p:grpSpPr>
      <p:sp>
        <p:nvSpPr>
          <p:cNvPr id="47" name="Google Shape;47;p47"/>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7"/>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9" name="Google Shape;49;p47"/>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0" name="Google Shape;50;p4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51" name="Google Shape;51;p47"/>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2" name="Google Shape;52;p47"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3"/>
        <p:cNvGrpSpPr/>
        <p:nvPr/>
      </p:nvGrpSpPr>
      <p:grpSpPr>
        <a:xfrm>
          <a:off x="0" y="0"/>
          <a:ext cx="0" cy="0"/>
          <a:chOff x="0" y="0"/>
          <a:chExt cx="0" cy="0"/>
        </a:xfrm>
      </p:grpSpPr>
      <p:sp>
        <p:nvSpPr>
          <p:cNvPr id="54" name="Google Shape;54;p48"/>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8"/>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6" name="Google Shape;56;p48"/>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7" name="Google Shape;57;p4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FOOTPRINT</a:t>
            </a:r>
            <a:endParaRPr sz="1800" b="0" i="0" u="none" strike="noStrike" cap="none">
              <a:solidFill>
                <a:schemeClr val="lt1"/>
              </a:solidFill>
              <a:latin typeface="Arial"/>
              <a:ea typeface="Arial"/>
              <a:cs typeface="Arial"/>
              <a:sym typeface="Arial"/>
            </a:endParaRPr>
          </a:p>
        </p:txBody>
      </p:sp>
      <p:sp>
        <p:nvSpPr>
          <p:cNvPr id="58" name="Google Shape;58;p48"/>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9" name="Google Shape;59;p48"/>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0" name="Google Shape;60;p48"/>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1" name="Google Shape;61;p48"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2" name="Google Shape;62;p48"/>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63"/>
        <p:cNvGrpSpPr/>
        <p:nvPr/>
      </p:nvGrpSpPr>
      <p:grpSpPr>
        <a:xfrm>
          <a:off x="0" y="0"/>
          <a:ext cx="0" cy="0"/>
          <a:chOff x="0" y="0"/>
          <a:chExt cx="0" cy="0"/>
        </a:xfrm>
      </p:grpSpPr>
      <p:sp>
        <p:nvSpPr>
          <p:cNvPr id="64" name="Google Shape;64;p4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323232"/>
                </a:solidFill>
                <a:latin typeface="Arial"/>
                <a:ea typeface="Arial"/>
                <a:cs typeface="Arial"/>
                <a:sym typeface="Arial"/>
              </a:rPr>
              <a:t>FOOTPRINT</a:t>
            </a:r>
            <a:endParaRPr sz="1800" b="0" i="0" u="none" strike="noStrike" cap="none">
              <a:solidFill>
                <a:srgbClr val="323232"/>
              </a:solidFill>
              <a:latin typeface="Arial"/>
              <a:ea typeface="Arial"/>
              <a:cs typeface="Arial"/>
              <a:sym typeface="Arial"/>
            </a:endParaRPr>
          </a:p>
        </p:txBody>
      </p:sp>
      <p:pic>
        <p:nvPicPr>
          <p:cNvPr id="65" name="Google Shape;65;p4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66" name="Google Shape;66;p4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67" name="Google Shape;67;p49"/>
          <p:cNvSpPr>
            <a:spLocks noGrp="1"/>
          </p:cNvSpPr>
          <p:nvPr>
            <p:ph type="pic" idx="2"/>
          </p:nvPr>
        </p:nvSpPr>
        <p:spPr>
          <a:xfrm>
            <a:off x="0" y="0"/>
            <a:ext cx="24384000" cy="13716000"/>
          </a:xfrm>
          <a:prstGeom prst="rect">
            <a:avLst/>
          </a:prstGeom>
          <a:noFill/>
          <a:ln>
            <a:noFill/>
          </a:ln>
        </p:spPr>
      </p:sp>
      <p:sp>
        <p:nvSpPr>
          <p:cNvPr id="68" name="Google Shape;68;p49"/>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lt1"/>
                </a:solidFill>
                <a:latin typeface="Arial"/>
                <a:ea typeface="Arial"/>
                <a:cs typeface="Arial"/>
                <a:sym typeface="Arial"/>
              </a:rPr>
              <a:t>v</a:t>
            </a:r>
            <a:endParaRPr sz="3600" b="0" i="0" u="none" strike="noStrike" cap="none">
              <a:solidFill>
                <a:schemeClr val="lt1"/>
              </a:solidFill>
              <a:latin typeface="Arial"/>
              <a:ea typeface="Arial"/>
              <a:cs typeface="Arial"/>
              <a:sym typeface="Arial"/>
            </a:endParaRPr>
          </a:p>
        </p:txBody>
      </p:sp>
      <p:sp>
        <p:nvSpPr>
          <p:cNvPr id="69" name="Google Shape;69;p49"/>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9"/>
        <p:cNvGrpSpPr/>
        <p:nvPr/>
      </p:nvGrpSpPr>
      <p:grpSpPr>
        <a:xfrm>
          <a:off x="0" y="0"/>
          <a:ext cx="0" cy="0"/>
          <a:chOff x="0" y="0"/>
          <a:chExt cx="0" cy="0"/>
        </a:xfrm>
      </p:grpSpPr>
      <p:sp>
        <p:nvSpPr>
          <p:cNvPr id="10" name="Google Shape;10;p38"/>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8"/>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atout-france.fr/"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hyperlink" Target="https://welcommonhostel.gr/"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9.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
          <p:cNvSpPr txBox="1">
            <a:spLocks noGrp="1"/>
          </p:cNvSpPr>
          <p:nvPr>
            <p:ph type="title"/>
          </p:nvPr>
        </p:nvSpPr>
        <p:spPr>
          <a:xfrm>
            <a:off x="762001" y="5657851"/>
            <a:ext cx="16849343"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8. </a:t>
            </a:r>
            <a:r>
              <a:rPr lang="en-US" b="1" dirty="0" err="1"/>
              <a:t>Modelos</a:t>
            </a:r>
            <a:r>
              <a:rPr lang="en-US" b="1" dirty="0"/>
              <a:t> de </a:t>
            </a:r>
            <a:r>
              <a:rPr lang="en-US" b="1" dirty="0" err="1"/>
              <a:t>Negócio</a:t>
            </a:r>
            <a:r>
              <a:rPr lang="en-US" b="1" dirty="0"/>
              <a:t> </a:t>
            </a:r>
            <a:r>
              <a:rPr lang="en-US" b="1" dirty="0" err="1"/>
              <a:t>Sustentáveis</a:t>
            </a:r>
            <a:r>
              <a:rPr lang="en-US" b="1" dirty="0"/>
              <a:t> </a:t>
            </a:r>
            <a:endParaRPr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
          <p:cNvSpPr txBox="1">
            <a:spLocks noGrp="1"/>
          </p:cNvSpPr>
          <p:nvPr>
            <p:ph type="body" idx="1"/>
          </p:nvPr>
        </p:nvSpPr>
        <p:spPr>
          <a:xfrm>
            <a:off x="762000" y="3545624"/>
            <a:ext cx="20000700" cy="9226500"/>
          </a:xfrm>
          <a:prstGeom prst="rect">
            <a:avLst/>
          </a:prstGeom>
          <a:noFill/>
          <a:ln>
            <a:noFill/>
          </a:ln>
        </p:spPr>
        <p:txBody>
          <a:bodyPr spcFirstLastPara="1" wrap="square" lIns="0" tIns="118850" rIns="0" bIns="0" anchor="t" anchorCtr="0">
            <a:noAutofit/>
          </a:bodyPr>
          <a:lstStyle/>
          <a:p>
            <a:pPr marL="0" lvl="0" indent="0" algn="l" rtl="0">
              <a:lnSpc>
                <a:spcPct val="100000"/>
              </a:lnSpc>
              <a:spcBef>
                <a:spcPts val="0"/>
              </a:spcBef>
              <a:spcAft>
                <a:spcPts val="0"/>
              </a:spcAft>
              <a:buClr>
                <a:srgbClr val="323232"/>
              </a:buClr>
              <a:buSzPts val="6000"/>
              <a:buNone/>
            </a:pPr>
            <a:r>
              <a:rPr lang="pt-PT" sz="4000" dirty="0"/>
              <a:t>Ao concluir este módulo, os educadores serão capazes de</a:t>
            </a:r>
            <a:r>
              <a:rPr lang="en-US" sz="4000" dirty="0"/>
              <a:t>:</a:t>
            </a:r>
            <a:endParaRPr dirty="0"/>
          </a:p>
          <a:p>
            <a:pPr marL="914400" lvl="0" indent="-685800" algn="l" rtl="0">
              <a:lnSpc>
                <a:spcPct val="100000"/>
              </a:lnSpc>
              <a:spcBef>
                <a:spcPts val="2000"/>
              </a:spcBef>
              <a:spcAft>
                <a:spcPts val="0"/>
              </a:spcAft>
              <a:buSzPts val="5600"/>
              <a:buFont typeface="Arial"/>
              <a:buChar char="•"/>
            </a:pPr>
            <a:r>
              <a:rPr lang="pt-PT" sz="4000" dirty="0"/>
              <a:t>Analisar vários modelos de negócio sustentáveis aplicáveis ao setor do turismo. </a:t>
            </a:r>
          </a:p>
          <a:p>
            <a:pPr marL="914400" lvl="0" indent="-685800" algn="l" rtl="0">
              <a:lnSpc>
                <a:spcPct val="100000"/>
              </a:lnSpc>
              <a:spcBef>
                <a:spcPts val="2000"/>
              </a:spcBef>
              <a:spcAft>
                <a:spcPts val="0"/>
              </a:spcAft>
              <a:buSzPts val="5600"/>
              <a:buFont typeface="Arial"/>
              <a:buChar char="•"/>
            </a:pPr>
            <a:r>
              <a:rPr lang="pt-PT" sz="4000" dirty="0"/>
              <a:t>Avaliar os impactos ambientais, económicos e sociais de diferentes abordagens empresariais no turismo. </a:t>
            </a:r>
          </a:p>
          <a:p>
            <a:pPr marL="914400" lvl="0" indent="-685800" algn="l" rtl="0">
              <a:lnSpc>
                <a:spcPct val="100000"/>
              </a:lnSpc>
              <a:spcBef>
                <a:spcPts val="2000"/>
              </a:spcBef>
              <a:spcAft>
                <a:spcPts val="0"/>
              </a:spcAft>
              <a:buSzPts val="5600"/>
              <a:buFont typeface="Arial"/>
              <a:buChar char="•"/>
            </a:pPr>
            <a:r>
              <a:rPr lang="pt-PT" sz="4000" dirty="0"/>
              <a:t>Conceber experiências de aprendizagem baseadas em competências que integrem princípios de sustentabilidade.</a:t>
            </a:r>
          </a:p>
          <a:p>
            <a:pPr marL="914400" lvl="0" indent="-685800" algn="l" rtl="0">
              <a:lnSpc>
                <a:spcPct val="100000"/>
              </a:lnSpc>
              <a:spcBef>
                <a:spcPts val="2000"/>
              </a:spcBef>
              <a:spcAft>
                <a:spcPts val="0"/>
              </a:spcAft>
              <a:buSzPts val="5600"/>
              <a:buFont typeface="Arial"/>
              <a:buChar char="•"/>
            </a:pPr>
            <a:r>
              <a:rPr lang="pt-PT" sz="4000" dirty="0"/>
              <a:t>Aplicar métodos pedagógicos adequados ao ensino de conceitos de turismo sustentável.</a:t>
            </a:r>
          </a:p>
          <a:p>
            <a:pPr marL="914400" lvl="0" indent="-685800" algn="l" rtl="0">
              <a:lnSpc>
                <a:spcPct val="100000"/>
              </a:lnSpc>
              <a:spcBef>
                <a:spcPts val="2000"/>
              </a:spcBef>
              <a:spcAft>
                <a:spcPts val="0"/>
              </a:spcAft>
              <a:buSzPts val="5600"/>
              <a:buFont typeface="Arial"/>
              <a:buChar char="•"/>
            </a:pPr>
            <a:r>
              <a:rPr lang="pt-PT" sz="4000" dirty="0"/>
              <a:t>Avaliar as competências dos formandos no desenvolvimento de modelos de negócio sustentáveis, utilizando quadros de referência relevantes para o setor</a:t>
            </a:r>
            <a:r>
              <a:rPr lang="en-US" sz="4000" dirty="0"/>
              <a:t>.</a:t>
            </a:r>
            <a:endParaRPr dirty="0"/>
          </a:p>
        </p:txBody>
      </p:sp>
      <p:sp>
        <p:nvSpPr>
          <p:cNvPr id="80" name="Google Shape;80;p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US" b="1" dirty="0" err="1"/>
              <a:t>Objetivos</a:t>
            </a:r>
            <a:endParaRPr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a:spLocks noGrp="1"/>
          </p:cNvSpPr>
          <p:nvPr>
            <p:ph type="title"/>
          </p:nvPr>
        </p:nvSpPr>
        <p:spPr>
          <a:xfrm>
            <a:off x="877050" y="4345800"/>
            <a:ext cx="22629900" cy="5024400"/>
          </a:xfrm>
          <a:prstGeom prst="rect">
            <a:avLst/>
          </a:prstGeom>
          <a:noFill/>
          <a:ln>
            <a:noFill/>
          </a:ln>
        </p:spPr>
        <p:txBody>
          <a:bodyPr spcFirstLastPara="1" wrap="square" lIns="0" tIns="0" rIns="0" bIns="0" anchor="t" anchorCtr="0">
            <a:normAutofit fontScale="90000"/>
          </a:bodyPr>
          <a:lstStyle/>
          <a:p>
            <a:pPr marL="0" lvl="0" indent="0" algn="ctr" rtl="0">
              <a:lnSpc>
                <a:spcPct val="90000"/>
              </a:lnSpc>
              <a:spcBef>
                <a:spcPts val="0"/>
              </a:spcBef>
              <a:spcAft>
                <a:spcPts val="0"/>
              </a:spcAft>
              <a:buClr>
                <a:schemeClr val="lt1"/>
              </a:buClr>
              <a:buSzPts val="11500"/>
              <a:buFont typeface="Arial"/>
              <a:buNone/>
            </a:pPr>
            <a:r>
              <a:rPr lang="pt-PT" b="1" dirty="0"/>
              <a:t>Quando ouve falar em «modelo de negócio sustentável» no turismo, o que lhe vem à cabeça</a:t>
            </a:r>
            <a:r>
              <a:rPr lang="en-US" b="1" dirty="0"/>
              <a:t>?</a:t>
            </a:r>
            <a:endParaRPr dirty="0"/>
          </a:p>
        </p:txBody>
      </p:sp>
      <p:sp>
        <p:nvSpPr>
          <p:cNvPr id="86" name="Google Shape;86;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g38d849362a4_0_5"/>
          <p:cNvSpPr txBox="1">
            <a:spLocks noGrp="1"/>
          </p:cNvSpPr>
          <p:nvPr>
            <p:ph type="title"/>
          </p:nvPr>
        </p:nvSpPr>
        <p:spPr>
          <a:xfrm>
            <a:off x="761998" y="1802892"/>
            <a:ext cx="22860000" cy="7986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pt-PT" sz="4800" b="1" dirty="0"/>
              <a:t>O que é um modelo de negócio sustentável no turismo</a:t>
            </a:r>
            <a:r>
              <a:rPr lang="en-US" sz="4800" b="1" dirty="0"/>
              <a:t>?</a:t>
            </a:r>
            <a:endParaRPr sz="4800" dirty="0"/>
          </a:p>
        </p:txBody>
      </p:sp>
      <p:grpSp>
        <p:nvGrpSpPr>
          <p:cNvPr id="92" name="Google Shape;92;g38d849362a4_0_5"/>
          <p:cNvGrpSpPr/>
          <p:nvPr/>
        </p:nvGrpSpPr>
        <p:grpSpPr>
          <a:xfrm>
            <a:off x="5239710" y="3832184"/>
            <a:ext cx="13904581" cy="6051632"/>
            <a:chOff x="11058" y="126953"/>
            <a:chExt cx="13904581" cy="6051632"/>
          </a:xfrm>
        </p:grpSpPr>
        <p:sp>
          <p:nvSpPr>
            <p:cNvPr id="93" name="Google Shape;93;g38d849362a4_0_5"/>
            <p:cNvSpPr/>
            <p:nvPr/>
          </p:nvSpPr>
          <p:spPr>
            <a:xfrm>
              <a:off x="11058"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g38d849362a4_0_5"/>
            <p:cNvSpPr txBox="1"/>
            <p:nvPr/>
          </p:nvSpPr>
          <p:spPr>
            <a:xfrm>
              <a:off x="11058"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dirty="0">
                  <a:solidFill>
                    <a:schemeClr val="lt1"/>
                  </a:solidFill>
                </a:rPr>
                <a:t>PESSOAS</a:t>
              </a:r>
              <a:endParaRPr sz="3200" b="0" i="0" u="none" strike="noStrike" cap="none" dirty="0">
                <a:solidFill>
                  <a:schemeClr val="lt1"/>
                </a:solidFill>
                <a:latin typeface="Arial"/>
                <a:ea typeface="Arial"/>
                <a:cs typeface="Arial"/>
                <a:sym typeface="Arial"/>
              </a:endParaRPr>
            </a:p>
          </p:txBody>
        </p:sp>
        <p:sp>
          <p:nvSpPr>
            <p:cNvPr id="95" name="Google Shape;95;g38d849362a4_0_5"/>
            <p:cNvSpPr/>
            <p:nvPr/>
          </p:nvSpPr>
          <p:spPr>
            <a:xfrm>
              <a:off x="11058"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g38d849362a4_0_5"/>
            <p:cNvSpPr txBox="1"/>
            <p:nvPr/>
          </p:nvSpPr>
          <p:spPr>
            <a:xfrm>
              <a:off x="11058"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sp>
          <p:nvSpPr>
            <p:cNvPr id="97" name="Google Shape;97;g38d849362a4_0_5"/>
            <p:cNvSpPr/>
            <p:nvPr/>
          </p:nvSpPr>
          <p:spPr>
            <a:xfrm>
              <a:off x="4843699"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g38d849362a4_0_5"/>
            <p:cNvSpPr txBox="1"/>
            <p:nvPr/>
          </p:nvSpPr>
          <p:spPr>
            <a:xfrm>
              <a:off x="4843699"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dirty="0">
                  <a:solidFill>
                    <a:schemeClr val="lt1"/>
                  </a:solidFill>
                </a:rPr>
                <a:t>PLANETA</a:t>
              </a:r>
              <a:endParaRPr sz="3200" b="0" i="0" u="none" strike="noStrike" cap="none" dirty="0">
                <a:solidFill>
                  <a:schemeClr val="lt1"/>
                </a:solidFill>
                <a:latin typeface="Arial"/>
                <a:ea typeface="Arial"/>
                <a:cs typeface="Arial"/>
                <a:sym typeface="Arial"/>
              </a:endParaRPr>
            </a:p>
          </p:txBody>
        </p:sp>
        <p:sp>
          <p:nvSpPr>
            <p:cNvPr id="99" name="Google Shape;99;g38d849362a4_0_5"/>
            <p:cNvSpPr/>
            <p:nvPr/>
          </p:nvSpPr>
          <p:spPr>
            <a:xfrm>
              <a:off x="4843699"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g38d849362a4_0_5"/>
            <p:cNvSpPr txBox="1"/>
            <p:nvPr/>
          </p:nvSpPr>
          <p:spPr>
            <a:xfrm>
              <a:off x="4843699"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rgbClr val="000000"/>
                </a:solidFill>
                <a:latin typeface="Arial"/>
                <a:ea typeface="Arial"/>
                <a:cs typeface="Arial"/>
                <a:sym typeface="Arial"/>
              </a:endParaRPr>
            </a:p>
          </p:txBody>
        </p:sp>
        <p:sp>
          <p:nvSpPr>
            <p:cNvPr id="101" name="Google Shape;101;g38d849362a4_0_5"/>
            <p:cNvSpPr/>
            <p:nvPr/>
          </p:nvSpPr>
          <p:spPr>
            <a:xfrm>
              <a:off x="9676339" y="126953"/>
              <a:ext cx="4239300" cy="1479900"/>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g38d849362a4_0_5"/>
            <p:cNvSpPr txBox="1"/>
            <p:nvPr/>
          </p:nvSpPr>
          <p:spPr>
            <a:xfrm>
              <a:off x="9676339" y="126953"/>
              <a:ext cx="4239300" cy="1479900"/>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3200" b="1" dirty="0">
                  <a:solidFill>
                    <a:schemeClr val="lt1"/>
                  </a:solidFill>
                </a:rPr>
                <a:t>LUCRO</a:t>
              </a:r>
              <a:endParaRPr sz="3200" b="0" i="0" u="none" strike="noStrike" cap="none" dirty="0">
                <a:solidFill>
                  <a:schemeClr val="lt1"/>
                </a:solidFill>
                <a:latin typeface="Arial"/>
                <a:ea typeface="Arial"/>
                <a:cs typeface="Arial"/>
                <a:sym typeface="Arial"/>
              </a:endParaRPr>
            </a:p>
          </p:txBody>
        </p:sp>
        <p:sp>
          <p:nvSpPr>
            <p:cNvPr id="103" name="Google Shape;103;g38d849362a4_0_5"/>
            <p:cNvSpPr/>
            <p:nvPr/>
          </p:nvSpPr>
          <p:spPr>
            <a:xfrm>
              <a:off x="9676339" y="1606885"/>
              <a:ext cx="4239300" cy="4571700"/>
            </a:xfrm>
            <a:prstGeom prst="rect">
              <a:avLst/>
            </a:prstGeom>
            <a:solidFill>
              <a:srgbClr val="CBEDD1">
                <a:alpha val="89410"/>
              </a:srgbClr>
            </a:solidFill>
            <a:ln w="19050" cap="flat" cmpd="sng">
              <a:solidFill>
                <a:srgbClr val="CBEDD1">
                  <a:alpha val="89410"/>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g38d849362a4_0_5"/>
            <p:cNvSpPr txBox="1"/>
            <p:nvPr/>
          </p:nvSpPr>
          <p:spPr>
            <a:xfrm>
              <a:off x="9676339" y="1606885"/>
              <a:ext cx="4239300" cy="4571700"/>
            </a:xfrm>
            <a:prstGeom prst="rect">
              <a:avLst/>
            </a:prstGeom>
            <a:noFill/>
            <a:ln>
              <a:noFill/>
            </a:ln>
          </p:spPr>
          <p:txBody>
            <a:bodyPr spcFirstLastPara="1" wrap="square" lIns="117325" tIns="117325" rIns="156450" bIns="176000" anchor="ctr" anchorCtr="0">
              <a:noAutofit/>
            </a:bodyPr>
            <a:lstStyle/>
            <a:p>
              <a:pPr marL="0" marR="0" lvl="1" indent="0" algn="ctr" rtl="0">
                <a:lnSpc>
                  <a:spcPct val="90000"/>
                </a:lnSpc>
                <a:spcBef>
                  <a:spcPts val="0"/>
                </a:spcBef>
                <a:spcAft>
                  <a:spcPts val="0"/>
                </a:spcAft>
                <a:buNone/>
              </a:pPr>
              <a:endParaRPr sz="2800" b="0" i="0" u="none" strike="noStrike" cap="none">
                <a:solidFill>
                  <a:schemeClr val="dk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38d849362a4_0_0"/>
          <p:cNvSpPr txBox="1">
            <a:spLocks noGrp="1"/>
          </p:cNvSpPr>
          <p:nvPr>
            <p:ph type="title"/>
          </p:nvPr>
        </p:nvSpPr>
        <p:spPr>
          <a:xfrm>
            <a:off x="762001" y="5657851"/>
            <a:ext cx="23861400" cy="30669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1. </a:t>
            </a:r>
            <a:r>
              <a:rPr lang="pt-PT" b="1" dirty="0"/>
              <a:t>Introdução: a necessidade imperativa do turismo sustentável</a:t>
            </a:r>
            <a:endParaRPr dirty="0"/>
          </a:p>
        </p:txBody>
      </p:sp>
      <p:sp>
        <p:nvSpPr>
          <p:cNvPr id="110" name="Google Shape;110;g38d849362a4_0_0"/>
          <p:cNvSpPr/>
          <p:nvPr/>
        </p:nvSpPr>
        <p:spPr>
          <a:xfrm>
            <a:off x="597580" y="9437650"/>
            <a:ext cx="23188800" cy="845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4"/>
          <p:cNvSpPr/>
          <p:nvPr/>
        </p:nvSpPr>
        <p:spPr>
          <a:xfrm>
            <a:off x="761998" y="1705477"/>
            <a:ext cx="7577329" cy="3860564"/>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1" i="0" u="none" strike="noStrike" cap="none" dirty="0">
                <a:solidFill>
                  <a:schemeClr val="lt1"/>
                </a:solidFill>
                <a:latin typeface="Arial"/>
                <a:ea typeface="Arial"/>
                <a:cs typeface="Arial"/>
                <a:sym typeface="Arial"/>
              </a:rPr>
              <a:t>Transição urgente: </a:t>
            </a:r>
            <a:r>
              <a:rPr lang="pt-PT" sz="3600" i="0" u="none" strike="noStrike" cap="none" dirty="0">
                <a:solidFill>
                  <a:schemeClr val="lt1"/>
                </a:solidFill>
                <a:latin typeface="Arial"/>
                <a:ea typeface="Arial"/>
                <a:cs typeface="Arial"/>
                <a:sym typeface="Arial"/>
              </a:rPr>
              <a:t>as pressões ambientais, a procura por viagens responsáveis e os ganhos económicos comprovados a longo prazo tornam insustentável a manutenção do status quo.</a:t>
            </a:r>
            <a:endParaRPr sz="3600" i="0" u="none" strike="noStrike" cap="none" dirty="0">
              <a:solidFill>
                <a:srgbClr val="000000"/>
              </a:solidFill>
              <a:latin typeface="Arial"/>
              <a:ea typeface="Arial"/>
              <a:cs typeface="Arial"/>
              <a:sym typeface="Arial"/>
            </a:endParaRPr>
          </a:p>
        </p:txBody>
      </p:sp>
      <p:sp>
        <p:nvSpPr>
          <p:cNvPr id="117" name="Google Shape;117;p4"/>
          <p:cNvSpPr txBox="1">
            <a:spLocks noGrp="1"/>
          </p:cNvSpPr>
          <p:nvPr>
            <p:ph type="body" idx="1"/>
          </p:nvPr>
        </p:nvSpPr>
        <p:spPr>
          <a:xfrm>
            <a:off x="12192000" y="2195306"/>
            <a:ext cx="11119106" cy="2880905"/>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000000"/>
              </a:buClr>
              <a:buSzPts val="5600"/>
              <a:buNone/>
            </a:pPr>
            <a:r>
              <a:rPr lang="pt-PT" sz="3600" b="1" dirty="0">
                <a:solidFill>
                  <a:schemeClr val="lt1"/>
                </a:solidFill>
              </a:rPr>
              <a:t>Sustentável vs. regenerativo</a:t>
            </a:r>
            <a:r>
              <a:rPr lang="pt-PT" sz="3600" dirty="0">
                <a:solidFill>
                  <a:schemeClr val="lt1"/>
                </a:solidFill>
              </a:rPr>
              <a:t>: a sustentabilidade visa minimizar os danos; a regeneração procura restaurar e enriquecer ativamente os sistemas </a:t>
            </a:r>
            <a:r>
              <a:rPr lang="pt-PT" sz="3600" dirty="0" err="1">
                <a:solidFill>
                  <a:schemeClr val="lt1"/>
                </a:solidFill>
              </a:rPr>
              <a:t>socioecológicos</a:t>
            </a:r>
            <a:r>
              <a:rPr lang="pt-PT" sz="3600" dirty="0">
                <a:solidFill>
                  <a:schemeClr val="lt1"/>
                </a:solidFill>
              </a:rPr>
              <a:t>.</a:t>
            </a:r>
            <a:endParaRPr dirty="0"/>
          </a:p>
        </p:txBody>
      </p:sp>
      <p:sp>
        <p:nvSpPr>
          <p:cNvPr id="118" name="Google Shape;118;p4"/>
          <p:cNvSpPr/>
          <p:nvPr/>
        </p:nvSpPr>
        <p:spPr>
          <a:xfrm>
            <a:off x="761998" y="7890727"/>
            <a:ext cx="7577329" cy="333810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1" i="0" u="none" strike="noStrike" cap="none" dirty="0">
                <a:solidFill>
                  <a:schemeClr val="lt1"/>
                </a:solidFill>
                <a:latin typeface="Arial"/>
                <a:ea typeface="Arial"/>
                <a:cs typeface="Arial"/>
                <a:sym typeface="Arial"/>
              </a:rPr>
              <a:t>Alinhamento com os ODS da ONU: </a:t>
            </a:r>
            <a:r>
              <a:rPr lang="pt-PT" sz="3600" i="0" u="none" strike="noStrike" cap="none" dirty="0">
                <a:solidFill>
                  <a:schemeClr val="lt1"/>
                </a:solidFill>
                <a:latin typeface="Arial"/>
                <a:ea typeface="Arial"/>
                <a:cs typeface="Arial"/>
                <a:sym typeface="Arial"/>
              </a:rPr>
              <a:t>O FOOTPRINT capacita os intervenientes do setor do turismo para a construção de um setor resiliente, responsável e regenerador.</a:t>
            </a:r>
            <a:endParaRPr sz="3600" i="0" u="none" strike="noStrike" cap="none" dirty="0">
              <a:solidFill>
                <a:srgbClr val="000000"/>
              </a:solidFill>
              <a:latin typeface="Arial"/>
              <a:ea typeface="Arial"/>
              <a:cs typeface="Arial"/>
              <a:sym typeface="Arial"/>
            </a:endParaRPr>
          </a:p>
        </p:txBody>
      </p:sp>
      <p:sp>
        <p:nvSpPr>
          <p:cNvPr id="119" name="Google Shape;119;p4"/>
          <p:cNvSpPr txBox="1"/>
          <p:nvPr/>
        </p:nvSpPr>
        <p:spPr>
          <a:xfrm>
            <a:off x="12192000" y="7653880"/>
            <a:ext cx="11119106" cy="4339646"/>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600"/>
              <a:buFont typeface="Arial"/>
              <a:buNone/>
            </a:pPr>
            <a:r>
              <a:rPr lang="pt-PT" sz="3600" b="1" i="0" u="none" strike="noStrike" cap="none" dirty="0">
                <a:solidFill>
                  <a:schemeClr val="lt1"/>
                </a:solidFill>
                <a:latin typeface="Arial"/>
                <a:ea typeface="Arial"/>
                <a:cs typeface="Arial"/>
                <a:sym typeface="Arial"/>
              </a:rPr>
              <a:t>Foco do módulo</a:t>
            </a:r>
            <a:r>
              <a:rPr lang="pt-PT" sz="3600" i="0" u="none" strike="noStrike" cap="none" dirty="0">
                <a:solidFill>
                  <a:schemeClr val="lt1"/>
                </a:solidFill>
                <a:latin typeface="Arial"/>
                <a:ea typeface="Arial"/>
                <a:cs typeface="Arial"/>
                <a:sym typeface="Arial"/>
              </a:rPr>
              <a:t>: quadros de referência, estratégias práticas e exemplos europeus que levam as empresas a ir além da mentalidade centrada exclusivamente no lucro, rumo a um valor integrado ambiental, social e económico — impulsionando a inovação e a competitividade, ao mesmo tempo que beneficiam as comunidades locais e o planeta.</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50"/>
          <p:cNvSpPr txBox="1">
            <a:spLocks noGrp="1"/>
          </p:cNvSpPr>
          <p:nvPr>
            <p:ph type="title"/>
          </p:nvPr>
        </p:nvSpPr>
        <p:spPr>
          <a:xfrm>
            <a:off x="762002" y="5657851"/>
            <a:ext cx="21842818"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2. </a:t>
            </a:r>
            <a:r>
              <a:rPr lang="pt-PT" b="1" dirty="0"/>
              <a:t>Compreender os modelos de negócio sustentáveis (SBM)</a:t>
            </a:r>
            <a:endParaRPr lang="en-US" dirty="0"/>
          </a:p>
        </p:txBody>
      </p:sp>
      <p:sp>
        <p:nvSpPr>
          <p:cNvPr id="125" name="Google Shape;125;p50"/>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6"/>
          <p:cNvSpPr/>
          <p:nvPr/>
        </p:nvSpPr>
        <p:spPr>
          <a:xfrm>
            <a:off x="860531"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Integrar as considerações ambientais, sociais e económicas na estratégia e nas operações centrais.</a:t>
            </a:r>
            <a:endParaRPr sz="1400" b="0" i="0" u="none" strike="noStrike" cap="none" dirty="0">
              <a:solidFill>
                <a:srgbClr val="000000"/>
              </a:solidFill>
              <a:latin typeface="Arial"/>
              <a:ea typeface="Arial"/>
              <a:cs typeface="Arial"/>
              <a:sym typeface="Arial"/>
            </a:endParaRPr>
          </a:p>
        </p:txBody>
      </p:sp>
      <p:sp>
        <p:nvSpPr>
          <p:cNvPr id="132" name="Google Shape;132;p6"/>
          <p:cNvSpPr/>
          <p:nvPr/>
        </p:nvSpPr>
        <p:spPr>
          <a:xfrm>
            <a:off x="860531" y="7507735"/>
            <a:ext cx="1345934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Qualquer forma jurídica pode acolher uma SBM, mas as cooperativas de trabalhadores destacam-se</a:t>
            </a:r>
            <a:r>
              <a:rPr lang="en-US" sz="3600" b="0" i="0" u="none" strike="noStrike" cap="none" dirty="0">
                <a:solidFill>
                  <a:schemeClr val="dk1"/>
                </a:solidFill>
                <a:latin typeface="Arial"/>
                <a:ea typeface="Arial"/>
                <a:cs typeface="Arial"/>
                <a:sym typeface="Arial"/>
              </a:rPr>
              <a:t>:</a:t>
            </a:r>
            <a:endParaRPr dirty="0"/>
          </a:p>
          <a:p>
            <a:pPr marL="571500" marR="0" lvl="0" indent="-571500" algn="l" rtl="0">
              <a:lnSpc>
                <a:spcPct val="100000"/>
              </a:lnSpc>
              <a:spcBef>
                <a:spcPts val="0"/>
              </a:spcBef>
              <a:spcAft>
                <a:spcPts val="0"/>
              </a:spcAft>
              <a:buClr>
                <a:srgbClr val="000000"/>
              </a:buClr>
              <a:buSzPts val="3600"/>
              <a:buFont typeface="Arial"/>
              <a:buChar char="•"/>
            </a:pPr>
            <a:r>
              <a:rPr lang="pt-PT" sz="3600" b="0" i="0" u="none" strike="noStrike" cap="none" dirty="0">
                <a:solidFill>
                  <a:schemeClr val="dk1"/>
                </a:solidFill>
                <a:latin typeface="Arial"/>
                <a:ea typeface="Arial"/>
                <a:cs typeface="Arial"/>
                <a:sym typeface="Arial"/>
              </a:rPr>
              <a:t>Governança democrática e partilha de lucros.</a:t>
            </a:r>
          </a:p>
          <a:p>
            <a:pPr marL="571500" marR="0" lvl="0" indent="-571500" algn="l" rtl="0">
              <a:lnSpc>
                <a:spcPct val="100000"/>
              </a:lnSpc>
              <a:spcBef>
                <a:spcPts val="0"/>
              </a:spcBef>
              <a:spcAft>
                <a:spcPts val="0"/>
              </a:spcAft>
              <a:buClr>
                <a:srgbClr val="000000"/>
              </a:buClr>
              <a:buSzPts val="3600"/>
              <a:buFont typeface="Arial"/>
              <a:buChar char="•"/>
            </a:pPr>
            <a:r>
              <a:rPr lang="pt-PT" sz="3600" b="0" i="0" u="none" strike="noStrike" cap="none" dirty="0">
                <a:solidFill>
                  <a:schemeClr val="dk1"/>
                </a:solidFill>
                <a:latin typeface="Arial"/>
                <a:ea typeface="Arial"/>
                <a:cs typeface="Arial"/>
                <a:sym typeface="Arial"/>
              </a:rPr>
              <a:t>Forte compromisso com o bem-estar da comunidade.</a:t>
            </a:r>
          </a:p>
          <a:p>
            <a:pPr marL="571500" marR="0" lvl="0" indent="-571500" algn="l" rtl="0">
              <a:lnSpc>
                <a:spcPct val="100000"/>
              </a:lnSpc>
              <a:spcBef>
                <a:spcPts val="0"/>
              </a:spcBef>
              <a:spcAft>
                <a:spcPts val="0"/>
              </a:spcAft>
              <a:buClr>
                <a:srgbClr val="000000"/>
              </a:buClr>
              <a:buSzPts val="3600"/>
              <a:buFont typeface="Arial"/>
              <a:buChar char="•"/>
            </a:pPr>
            <a:r>
              <a:rPr lang="pt-PT" sz="3600" b="0" i="0" u="none" strike="noStrike" cap="none" dirty="0">
                <a:solidFill>
                  <a:schemeClr val="dk1"/>
                </a:solidFill>
                <a:latin typeface="Arial"/>
                <a:ea typeface="Arial"/>
                <a:cs typeface="Arial"/>
                <a:sym typeface="Arial"/>
              </a:rPr>
              <a:t>Alinhamento natural com os princípios da sustentabilidade</a:t>
            </a:r>
            <a:r>
              <a:rPr lang="en-US" sz="36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33" name="Google Shape;133;p6"/>
          <p:cNvSpPr/>
          <p:nvPr/>
        </p:nvSpPr>
        <p:spPr>
          <a:xfrm>
            <a:off x="8502894"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Criar valor para todas as partes interessadas — clientes, colaboradores, comunidades e o planeta —, mantendo a viabilidade comercial</a:t>
            </a:r>
            <a:r>
              <a:rPr lang="en-US" sz="36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34" name="Google Shape;134;p6"/>
          <p:cNvSpPr/>
          <p:nvPr/>
        </p:nvSpPr>
        <p:spPr>
          <a:xfrm>
            <a:off x="16145257" y="1676799"/>
            <a:ext cx="6884435" cy="4099048"/>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pt-PT" sz="3600" b="0" i="0" u="none" strike="noStrike" cap="none" dirty="0">
                <a:solidFill>
                  <a:schemeClr val="dk1"/>
                </a:solidFill>
                <a:latin typeface="Arial"/>
                <a:ea typeface="Arial"/>
                <a:cs typeface="Arial"/>
                <a:sym typeface="Arial"/>
              </a:rPr>
              <a:t>Fundamental no turismo, onde o sucesso empresarial depende de recursos naturais e culturais saudáveis</a:t>
            </a:r>
            <a:r>
              <a:rPr lang="en-US" sz="3600" b="0" i="0" u="none" strike="noStrike" cap="none" dirty="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pic>
        <p:nvPicPr>
          <p:cNvPr id="135" name="Google Shape;135;p6"/>
          <p:cNvPicPr preferRelativeResize="0"/>
          <p:nvPr/>
        </p:nvPicPr>
        <p:blipFill rotWithShape="1">
          <a:blip r:embed="rId3">
            <a:alphaModFix/>
          </a:blip>
          <a:srcRect t="18238" b="19503"/>
          <a:stretch>
            <a:fillRect/>
          </a:stretch>
        </p:blipFill>
        <p:spPr>
          <a:xfrm>
            <a:off x="16145257" y="6399389"/>
            <a:ext cx="6553202" cy="63157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51"/>
          <p:cNvSpPr/>
          <p:nvPr/>
        </p:nvSpPr>
        <p:spPr>
          <a:xfrm>
            <a:off x="9805101" y="10773385"/>
            <a:ext cx="13490306"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1" name="Google Shape;141;p51"/>
          <p:cNvSpPr txBox="1">
            <a:spLocks noGrp="1"/>
          </p:cNvSpPr>
          <p:nvPr>
            <p:ph type="title"/>
          </p:nvPr>
        </p:nvSpPr>
        <p:spPr>
          <a:xfrm>
            <a:off x="761999" y="1523999"/>
            <a:ext cx="6993468" cy="56557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7200"/>
              <a:buFont typeface="Arial"/>
              <a:buNone/>
            </a:pPr>
            <a:r>
              <a:rPr lang="en-US" sz="4800" b="1" dirty="0"/>
              <a:t>2.1. </a:t>
            </a:r>
            <a:r>
              <a:rPr lang="pt-PT" sz="4800" b="1" dirty="0"/>
              <a:t>Principais características de um modelo de negócio sustentável</a:t>
            </a:r>
            <a:r>
              <a:rPr lang="en-US" sz="4800" b="1" dirty="0"/>
              <a:t>.</a:t>
            </a:r>
            <a:endParaRPr sz="4800" b="1" dirty="0"/>
          </a:p>
        </p:txBody>
      </p:sp>
      <p:grpSp>
        <p:nvGrpSpPr>
          <p:cNvPr id="142" name="Google Shape;142;p51"/>
          <p:cNvGrpSpPr/>
          <p:nvPr/>
        </p:nvGrpSpPr>
        <p:grpSpPr>
          <a:xfrm>
            <a:off x="-2947594" y="0"/>
            <a:ext cx="26763533" cy="13682908"/>
            <a:chOff x="-11439133" y="-1517372"/>
            <a:chExt cx="26763533" cy="13682908"/>
          </a:xfrm>
        </p:grpSpPr>
        <p:sp>
          <p:nvSpPr>
            <p:cNvPr id="143" name="Google Shape;143;p51"/>
            <p:cNvSpPr/>
            <p:nvPr/>
          </p:nvSpPr>
          <p:spPr>
            <a:xfrm>
              <a:off x="-11439133" y="-1517372"/>
              <a:ext cx="14798218" cy="13682908"/>
            </a:xfrm>
            <a:prstGeom prst="blockArc">
              <a:avLst>
                <a:gd name="adj1" fmla="val 18900000"/>
                <a:gd name="adj2" fmla="val 2700000"/>
                <a:gd name="adj3" fmla="val 158"/>
              </a:avLst>
            </a:prstGeom>
            <a:noFill/>
            <a:ln w="19050" cap="flat" cmpd="sng">
              <a:solidFill>
                <a:srgbClr val="15A248"/>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51"/>
            <p:cNvSpPr/>
            <p:nvPr/>
          </p:nvSpPr>
          <p:spPr>
            <a:xfrm>
              <a:off x="1083785" y="-1025545"/>
              <a:ext cx="13840563"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51"/>
            <p:cNvSpPr txBox="1"/>
            <p:nvPr/>
          </p:nvSpPr>
          <p:spPr>
            <a:xfrm>
              <a:off x="926781" y="-852247"/>
              <a:ext cx="7973569" cy="1223430"/>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dirty="0" err="1">
                  <a:solidFill>
                    <a:schemeClr val="lt1"/>
                  </a:solidFill>
                  <a:latin typeface="Arial"/>
                  <a:ea typeface="Arial"/>
                  <a:cs typeface="Arial"/>
                  <a:sym typeface="Arial"/>
                </a:rPr>
                <a:t>Rentabilidade</a:t>
              </a:r>
              <a:r>
                <a:rPr lang="en-US" sz="4400" b="1" i="0" u="none" strike="noStrike" cap="none" dirty="0">
                  <a:solidFill>
                    <a:schemeClr val="lt1"/>
                  </a:solidFill>
                  <a:latin typeface="Arial"/>
                  <a:ea typeface="Arial"/>
                  <a:cs typeface="Arial"/>
                  <a:sym typeface="Arial"/>
                </a:rPr>
                <a:t> </a:t>
              </a:r>
              <a:r>
                <a:rPr lang="en-US" sz="4400" b="1" i="0" u="none" strike="noStrike" cap="none" dirty="0" err="1">
                  <a:solidFill>
                    <a:schemeClr val="lt1"/>
                  </a:solidFill>
                  <a:latin typeface="Arial"/>
                  <a:ea typeface="Arial"/>
                  <a:cs typeface="Arial"/>
                  <a:sym typeface="Arial"/>
                </a:rPr>
                <a:t>comercial</a:t>
              </a:r>
              <a:endParaRPr lang="en-US" sz="4400" b="1" i="0" u="none" strike="noStrike" cap="none" dirty="0">
                <a:solidFill>
                  <a:schemeClr val="lt1"/>
                </a:solidFill>
                <a:latin typeface="Arial"/>
                <a:ea typeface="Arial"/>
                <a:cs typeface="Arial"/>
                <a:sym typeface="Arial"/>
              </a:endParaRPr>
            </a:p>
          </p:txBody>
        </p:sp>
        <p:sp>
          <p:nvSpPr>
            <p:cNvPr id="146" name="Google Shape;146;p51"/>
            <p:cNvSpPr/>
            <p:nvPr/>
          </p:nvSpPr>
          <p:spPr>
            <a:xfrm>
              <a:off x="-252576" y="-1221166"/>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51"/>
            <p:cNvSpPr/>
            <p:nvPr/>
          </p:nvSpPr>
          <p:spPr>
            <a:xfrm>
              <a:off x="1932454" y="1543363"/>
              <a:ext cx="12943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51"/>
            <p:cNvSpPr txBox="1"/>
            <p:nvPr/>
          </p:nvSpPr>
          <p:spPr>
            <a:xfrm>
              <a:off x="2381069" y="1782908"/>
              <a:ext cx="12943331" cy="1093660"/>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i="0" u="none" strike="noStrike" cap="none" dirty="0">
                  <a:solidFill>
                    <a:schemeClr val="lt1"/>
                  </a:solidFill>
                  <a:latin typeface="Arial"/>
                  <a:ea typeface="Arial"/>
                  <a:cs typeface="Arial"/>
                  <a:sym typeface="Arial"/>
                </a:rPr>
                <a:t>Viabilidade e resiliência a longo prazo</a:t>
              </a:r>
            </a:p>
          </p:txBody>
        </p:sp>
        <p:sp>
          <p:nvSpPr>
            <p:cNvPr id="149" name="Google Shape;149;p51"/>
            <p:cNvSpPr/>
            <p:nvPr/>
          </p:nvSpPr>
          <p:spPr>
            <a:xfrm>
              <a:off x="1266908" y="1270067"/>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51"/>
            <p:cNvSpPr/>
            <p:nvPr/>
          </p:nvSpPr>
          <p:spPr>
            <a:xfrm>
              <a:off x="2901604" y="4112271"/>
              <a:ext cx="11902264"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51"/>
            <p:cNvSpPr txBox="1"/>
            <p:nvPr/>
          </p:nvSpPr>
          <p:spPr>
            <a:xfrm>
              <a:off x="3381999" y="4275702"/>
              <a:ext cx="11063405" cy="1238104"/>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en-US" sz="4400" b="1" i="0" u="none" strike="noStrike" cap="none" dirty="0" err="1">
                  <a:solidFill>
                    <a:schemeClr val="lt1"/>
                  </a:solidFill>
                  <a:latin typeface="Arial"/>
                  <a:ea typeface="Arial"/>
                  <a:cs typeface="Arial"/>
                  <a:sym typeface="Arial"/>
                </a:rPr>
                <a:t>Gestão</a:t>
              </a:r>
              <a:r>
                <a:rPr lang="en-US" sz="4400" b="1" i="0" u="none" strike="noStrike" cap="none" dirty="0">
                  <a:solidFill>
                    <a:schemeClr val="lt1"/>
                  </a:solidFill>
                  <a:latin typeface="Arial"/>
                  <a:ea typeface="Arial"/>
                  <a:cs typeface="Arial"/>
                  <a:sym typeface="Arial"/>
                </a:rPr>
                <a:t> </a:t>
              </a:r>
              <a:r>
                <a:rPr lang="en-US" sz="4400" b="1" i="0" u="none" strike="noStrike" cap="none" dirty="0" err="1">
                  <a:solidFill>
                    <a:schemeClr val="lt1"/>
                  </a:solidFill>
                  <a:latin typeface="Arial"/>
                  <a:ea typeface="Arial"/>
                  <a:cs typeface="Arial"/>
                  <a:sym typeface="Arial"/>
                </a:rPr>
                <a:t>sustentável</a:t>
              </a:r>
              <a:r>
                <a:rPr lang="en-US" sz="4400" b="1" i="0" u="none" strike="noStrike" cap="none" dirty="0">
                  <a:solidFill>
                    <a:schemeClr val="lt1"/>
                  </a:solidFill>
                  <a:latin typeface="Arial"/>
                  <a:ea typeface="Arial"/>
                  <a:cs typeface="Arial"/>
                  <a:sym typeface="Arial"/>
                </a:rPr>
                <a:t> dos </a:t>
              </a:r>
              <a:r>
                <a:rPr lang="en-US" sz="4400" b="1" i="0" u="none" strike="noStrike" cap="none" dirty="0" err="1">
                  <a:solidFill>
                    <a:schemeClr val="lt1"/>
                  </a:solidFill>
                  <a:latin typeface="Arial"/>
                  <a:ea typeface="Arial"/>
                  <a:cs typeface="Arial"/>
                  <a:sym typeface="Arial"/>
                </a:rPr>
                <a:t>recursos</a:t>
              </a:r>
              <a:endParaRPr lang="en-US" sz="4400" b="1" i="0" u="none" strike="noStrike" cap="none" dirty="0">
                <a:solidFill>
                  <a:schemeClr val="lt1"/>
                </a:solidFill>
                <a:latin typeface="Arial"/>
                <a:ea typeface="Arial"/>
                <a:cs typeface="Arial"/>
                <a:sym typeface="Arial"/>
              </a:endParaRPr>
            </a:p>
          </p:txBody>
        </p:sp>
        <p:sp>
          <p:nvSpPr>
            <p:cNvPr id="152" name="Google Shape;152;p51"/>
            <p:cNvSpPr/>
            <p:nvPr/>
          </p:nvSpPr>
          <p:spPr>
            <a:xfrm>
              <a:off x="2335048" y="3916649"/>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51"/>
            <p:cNvSpPr/>
            <p:nvPr/>
          </p:nvSpPr>
          <p:spPr>
            <a:xfrm>
              <a:off x="3023537" y="6681178"/>
              <a:ext cx="11780331" cy="156496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p51"/>
            <p:cNvSpPr txBox="1"/>
            <p:nvPr/>
          </p:nvSpPr>
          <p:spPr>
            <a:xfrm>
              <a:off x="3223118" y="6970028"/>
              <a:ext cx="10651567" cy="1071777"/>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i="0" u="none" strike="noStrike" cap="none" dirty="0">
                  <a:solidFill>
                    <a:schemeClr val="lt1"/>
                  </a:solidFill>
                  <a:latin typeface="Arial"/>
                  <a:ea typeface="Arial"/>
                  <a:cs typeface="Arial"/>
                  <a:sym typeface="Arial"/>
                </a:rPr>
                <a:t>Criação de valor para todas as partes interessadas</a:t>
              </a:r>
            </a:p>
          </p:txBody>
        </p:sp>
        <p:sp>
          <p:nvSpPr>
            <p:cNvPr id="155" name="Google Shape;155;p51"/>
            <p:cNvSpPr/>
            <p:nvPr/>
          </p:nvSpPr>
          <p:spPr>
            <a:xfrm>
              <a:off x="2042689" y="6523673"/>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6" name="Google Shape;156;p51"/>
          <p:cNvSpPr/>
          <p:nvPr/>
        </p:nvSpPr>
        <p:spPr>
          <a:xfrm>
            <a:off x="8927766" y="10648069"/>
            <a:ext cx="1956210" cy="1956210"/>
          </a:xfrm>
          <a:prstGeom prst="ellipse">
            <a:avLst/>
          </a:prstGeom>
          <a:solidFill>
            <a:schemeClr val="lt1"/>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51"/>
          <p:cNvSpPr txBox="1"/>
          <p:nvPr/>
        </p:nvSpPr>
        <p:spPr>
          <a:xfrm>
            <a:off x="10534228" y="11019980"/>
            <a:ext cx="12083628" cy="1071777"/>
          </a:xfrm>
          <a:prstGeom prst="rect">
            <a:avLst/>
          </a:prstGeom>
          <a:noFill/>
          <a:ln>
            <a:noFill/>
          </a:ln>
        </p:spPr>
        <p:txBody>
          <a:bodyPr spcFirstLastPara="1" wrap="square" lIns="1242175" tIns="111750" rIns="111750" bIns="111750" anchor="ctr" anchorCtr="0">
            <a:noAutofit/>
          </a:bodyPr>
          <a:lstStyle/>
          <a:p>
            <a:pPr marL="0" marR="0" lvl="0" indent="0" algn="l" rtl="0">
              <a:lnSpc>
                <a:spcPct val="90000"/>
              </a:lnSpc>
              <a:spcBef>
                <a:spcPts val="0"/>
              </a:spcBef>
              <a:spcAft>
                <a:spcPts val="0"/>
              </a:spcAft>
              <a:buClr>
                <a:schemeClr val="lt1"/>
              </a:buClr>
              <a:buSzPts val="4400"/>
              <a:buFont typeface="Arial"/>
              <a:buNone/>
            </a:pPr>
            <a:r>
              <a:rPr lang="pt-PT" sz="4400" b="1" i="0" u="none" strike="noStrike" cap="none" dirty="0">
                <a:solidFill>
                  <a:schemeClr val="lt1"/>
                </a:solidFill>
                <a:latin typeface="Arial"/>
                <a:ea typeface="Arial"/>
                <a:cs typeface="Arial"/>
                <a:sym typeface="Arial"/>
              </a:rPr>
              <a:t>Integração de fatores ambientais, sociais e de governação (ESG)</a:t>
            </a:r>
            <a:endParaRPr sz="4400" b="0" i="0" u="none" strike="noStrike" cap="none" dirty="0">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52"/>
          <p:cNvSpPr txBox="1">
            <a:spLocks noGrp="1"/>
          </p:cNvSpPr>
          <p:nvPr>
            <p:ph type="title"/>
          </p:nvPr>
        </p:nvSpPr>
        <p:spPr>
          <a:xfrm>
            <a:off x="761998" y="1802892"/>
            <a:ext cx="22860001" cy="798576"/>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ts val="8000"/>
              <a:buFont typeface="Arial"/>
              <a:buNone/>
            </a:pPr>
            <a:r>
              <a:rPr lang="en-US" sz="4800" b="1" dirty="0"/>
              <a:t>2.2. </a:t>
            </a:r>
            <a:r>
              <a:rPr lang="pt-PT" sz="4800" b="1" dirty="0"/>
              <a:t>Por que razão os modelos de negócio sustentáveis são essenciais para o turismo</a:t>
            </a:r>
            <a:endParaRPr sz="4800" dirty="0"/>
          </a:p>
        </p:txBody>
      </p:sp>
      <p:graphicFrame>
        <p:nvGraphicFramePr>
          <p:cNvPr id="2" name="Tabela 1">
            <a:extLst>
              <a:ext uri="{FF2B5EF4-FFF2-40B4-BE49-F238E27FC236}">
                <a16:creationId xmlns:a16="http://schemas.microsoft.com/office/drawing/2014/main" id="{884D86EF-ACB2-C5A7-3164-848AAC97271A}"/>
              </a:ext>
            </a:extLst>
          </p:cNvPr>
          <p:cNvGraphicFramePr>
            <a:graphicFrameLocks noGrp="1"/>
          </p:cNvGraphicFramePr>
          <p:nvPr>
            <p:extLst>
              <p:ext uri="{D42A27DB-BD31-4B8C-83A1-F6EECF244321}">
                <p14:modId xmlns:p14="http://schemas.microsoft.com/office/powerpoint/2010/main" val="2314617556"/>
              </p:ext>
            </p:extLst>
          </p:nvPr>
        </p:nvGraphicFramePr>
        <p:xfrm>
          <a:off x="494410" y="3688080"/>
          <a:ext cx="23395175" cy="6339840"/>
        </p:xfrm>
        <a:graphic>
          <a:graphicData uri="http://schemas.openxmlformats.org/drawingml/2006/table">
            <a:tbl>
              <a:tblPr/>
              <a:tblGrid>
                <a:gridCol w="4679035">
                  <a:extLst>
                    <a:ext uri="{9D8B030D-6E8A-4147-A177-3AD203B41FA5}">
                      <a16:colId xmlns:a16="http://schemas.microsoft.com/office/drawing/2014/main" val="1280046041"/>
                    </a:ext>
                  </a:extLst>
                </a:gridCol>
                <a:gridCol w="4679035">
                  <a:extLst>
                    <a:ext uri="{9D8B030D-6E8A-4147-A177-3AD203B41FA5}">
                      <a16:colId xmlns:a16="http://schemas.microsoft.com/office/drawing/2014/main" val="2692974750"/>
                    </a:ext>
                  </a:extLst>
                </a:gridCol>
                <a:gridCol w="4679035">
                  <a:extLst>
                    <a:ext uri="{9D8B030D-6E8A-4147-A177-3AD203B41FA5}">
                      <a16:colId xmlns:a16="http://schemas.microsoft.com/office/drawing/2014/main" val="1856516533"/>
                    </a:ext>
                  </a:extLst>
                </a:gridCol>
                <a:gridCol w="4679035">
                  <a:extLst>
                    <a:ext uri="{9D8B030D-6E8A-4147-A177-3AD203B41FA5}">
                      <a16:colId xmlns:a16="http://schemas.microsoft.com/office/drawing/2014/main" val="1008226278"/>
                    </a:ext>
                  </a:extLst>
                </a:gridCol>
                <a:gridCol w="4679035">
                  <a:extLst>
                    <a:ext uri="{9D8B030D-6E8A-4147-A177-3AD203B41FA5}">
                      <a16:colId xmlns:a16="http://schemas.microsoft.com/office/drawing/2014/main" val="1349613069"/>
                    </a:ext>
                  </a:extLst>
                </a:gridCol>
              </a:tblGrid>
              <a:tr h="0">
                <a:tc>
                  <a:txBody>
                    <a:bodyPr/>
                    <a:lstStyle/>
                    <a:p>
                      <a:pPr algn="ctr">
                        <a:buNone/>
                      </a:pPr>
                      <a:r>
                        <a:rPr lang="pt-PT" sz="3200" b="1" dirty="0">
                          <a:solidFill>
                            <a:schemeClr val="bg1"/>
                          </a:solidFill>
                        </a:rPr>
                        <a:t>Preservação </a:t>
                      </a:r>
                    </a:p>
                    <a:p>
                      <a:pPr algn="ctr">
                        <a:buNone/>
                      </a:pPr>
                      <a:r>
                        <a:rPr lang="pt-PT" sz="3200" b="1" dirty="0">
                          <a:solidFill>
                            <a:schemeClr val="bg1"/>
                          </a:solidFill>
                        </a:rPr>
                        <a:t>ambiental</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Responsabilidade social</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Resiliência </a:t>
                      </a:r>
                    </a:p>
                    <a:p>
                      <a:pPr algn="ctr">
                        <a:buNone/>
                      </a:pPr>
                      <a:r>
                        <a:rPr lang="pt-PT" sz="3200" b="1" dirty="0">
                          <a:solidFill>
                            <a:schemeClr val="bg1"/>
                          </a:solidFill>
                        </a:rPr>
                        <a:t>económica</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Conformidade regulamentar e mitigação de riscos</a:t>
                      </a:r>
                    </a:p>
                  </a:txBody>
                  <a:tcPr anchor="ctr">
                    <a:lnL>
                      <a:noFill/>
                    </a:lnL>
                    <a:lnR>
                      <a:noFill/>
                    </a:lnR>
                    <a:lnT>
                      <a:noFill/>
                    </a:lnT>
                    <a:lnB>
                      <a:noFill/>
                    </a:lnB>
                    <a:solidFill>
                      <a:srgbClr val="1CCD5D"/>
                    </a:solidFill>
                  </a:tcPr>
                </a:tc>
                <a:tc>
                  <a:txBody>
                    <a:bodyPr/>
                    <a:lstStyle/>
                    <a:p>
                      <a:pPr algn="ctr">
                        <a:buNone/>
                      </a:pPr>
                      <a:r>
                        <a:rPr lang="pt-PT" sz="3200" b="1" dirty="0">
                          <a:solidFill>
                            <a:schemeClr val="bg1"/>
                          </a:solidFill>
                        </a:rPr>
                        <a:t>Procura do consumidor</a:t>
                      </a:r>
                    </a:p>
                  </a:txBody>
                  <a:tcPr anchor="ctr">
                    <a:lnL>
                      <a:noFill/>
                    </a:lnL>
                    <a:lnR>
                      <a:noFill/>
                    </a:lnR>
                    <a:lnT>
                      <a:noFill/>
                    </a:lnT>
                    <a:lnB>
                      <a:noFill/>
                    </a:lnB>
                    <a:solidFill>
                      <a:srgbClr val="1CCD5D"/>
                    </a:solidFill>
                  </a:tcPr>
                </a:tc>
                <a:extLst>
                  <a:ext uri="{0D108BD9-81ED-4DB2-BD59-A6C34878D82A}">
                    <a16:rowId xmlns:a16="http://schemas.microsoft.com/office/drawing/2014/main" val="3215041358"/>
                  </a:ext>
                </a:extLst>
              </a:tr>
              <a:tr h="0">
                <a:tc>
                  <a:txBody>
                    <a:bodyPr/>
                    <a:lstStyle/>
                    <a:p>
                      <a:pPr>
                        <a:buNone/>
                      </a:pPr>
                      <a:r>
                        <a:rPr lang="pt-PT" sz="2800" dirty="0"/>
                        <a:t>O turismo depende frequentemente de ambientes naturais intocados. </a:t>
                      </a:r>
                    </a:p>
                    <a:p>
                      <a:pPr>
                        <a:buNone/>
                      </a:pPr>
                      <a:r>
                        <a:rPr lang="pt-PT" sz="2800" dirty="0"/>
                        <a:t>Os modelos de negócio sustentáveis ajudam a minimizar impactos negativos como emissões de carbono, produção de resíduos, consumo de água, entre outros.</a:t>
                      </a:r>
                    </a:p>
                  </a:txBody>
                  <a:tcPr anchor="ctr">
                    <a:lnL>
                      <a:noFill/>
                    </a:lnL>
                    <a:lnR>
                      <a:noFill/>
                    </a:lnR>
                    <a:lnT>
                      <a:noFill/>
                    </a:lnT>
                    <a:lnB>
                      <a:noFill/>
                    </a:lnB>
                    <a:solidFill>
                      <a:srgbClr val="CFEED5"/>
                    </a:solidFill>
                  </a:tcPr>
                </a:tc>
                <a:tc>
                  <a:txBody>
                    <a:bodyPr/>
                    <a:lstStyle/>
                    <a:p>
                      <a:pPr>
                        <a:buNone/>
                      </a:pPr>
                      <a:r>
                        <a:rPr lang="pt-PT" sz="2800" dirty="0"/>
                        <a:t>O turismo sustentável promove relações positivas com as comunidades locais, respeitando a sua cultura, tradições e modos de vida. </a:t>
                      </a:r>
                    </a:p>
                    <a:p>
                      <a:pPr>
                        <a:buNone/>
                      </a:pPr>
                      <a:r>
                        <a:rPr lang="pt-PT" sz="2800" dirty="0"/>
                        <a:t>Garante uma distribuição justa dos benefícios económicos e evita a exploração.</a:t>
                      </a:r>
                    </a:p>
                  </a:txBody>
                  <a:tcPr anchor="ctr">
                    <a:lnL>
                      <a:noFill/>
                    </a:lnL>
                    <a:lnR>
                      <a:noFill/>
                    </a:lnR>
                    <a:lnT>
                      <a:noFill/>
                    </a:lnT>
                    <a:lnB>
                      <a:noFill/>
                    </a:lnB>
                    <a:solidFill>
                      <a:srgbClr val="CFEED5"/>
                    </a:solidFill>
                  </a:tcPr>
                </a:tc>
                <a:tc>
                  <a:txBody>
                    <a:bodyPr/>
                    <a:lstStyle/>
                    <a:p>
                      <a:pPr>
                        <a:buNone/>
                      </a:pPr>
                      <a:r>
                        <a:rPr lang="pt-PT" sz="2800" dirty="0"/>
                        <a:t>As empresas que adotam modelos de negócio sustentáveis obtêm frequentemente uma vantagem competitiva. </a:t>
                      </a:r>
                    </a:p>
                    <a:p>
                      <a:pPr>
                        <a:buNone/>
                      </a:pPr>
                      <a:r>
                        <a:rPr lang="pt-PT" sz="2800" dirty="0"/>
                        <a:t>A viabilidade financeira é um pré-requisito para prosseguir outras dimensões da sustentabilidade.</a:t>
                      </a:r>
                    </a:p>
                  </a:txBody>
                  <a:tcPr anchor="ctr">
                    <a:lnL>
                      <a:noFill/>
                    </a:lnL>
                    <a:lnR>
                      <a:noFill/>
                    </a:lnR>
                    <a:lnT>
                      <a:noFill/>
                    </a:lnT>
                    <a:lnB>
                      <a:noFill/>
                    </a:lnB>
                    <a:solidFill>
                      <a:srgbClr val="CFEED5"/>
                    </a:solidFill>
                  </a:tcPr>
                </a:tc>
                <a:tc>
                  <a:txBody>
                    <a:bodyPr/>
                    <a:lstStyle/>
                    <a:p>
                      <a:pPr>
                        <a:buNone/>
                      </a:pPr>
                      <a:r>
                        <a:rPr lang="pt-PT" sz="2800" dirty="0"/>
                        <a:t>Os modelos de negócio sustentáveis ajudam as empresas a cumprir </a:t>
                      </a:r>
                      <a:r>
                        <a:rPr lang="pt-PT" sz="2800" dirty="0" err="1"/>
                        <a:t>proativamente</a:t>
                      </a:r>
                      <a:r>
                        <a:rPr lang="pt-PT" sz="2800" dirty="0"/>
                        <a:t> os regulamentos e a mitigar riscos associados às alterações climáticas, à escassez de recursos e à instabilidade social.</a:t>
                      </a:r>
                    </a:p>
                  </a:txBody>
                  <a:tcPr anchor="ctr">
                    <a:lnL>
                      <a:noFill/>
                    </a:lnL>
                    <a:lnR>
                      <a:noFill/>
                    </a:lnR>
                    <a:lnT>
                      <a:noFill/>
                    </a:lnT>
                    <a:lnB>
                      <a:noFill/>
                    </a:lnB>
                    <a:solidFill>
                      <a:srgbClr val="CFEED5"/>
                    </a:solidFill>
                  </a:tcPr>
                </a:tc>
                <a:tc>
                  <a:txBody>
                    <a:bodyPr/>
                    <a:lstStyle/>
                    <a:p>
                      <a:pPr>
                        <a:buNone/>
                      </a:pPr>
                      <a:r>
                        <a:rPr lang="pt-PT" sz="2800" dirty="0"/>
                        <a:t>Os turistas estão cada vez mais dispostos a pagar mais por serviços e produtos de empresas que demonstram um compromisso genuíno com a sustentabilidade.</a:t>
                      </a:r>
                    </a:p>
                  </a:txBody>
                  <a:tcPr anchor="ctr">
                    <a:lnL>
                      <a:noFill/>
                    </a:lnL>
                    <a:lnR>
                      <a:noFill/>
                    </a:lnR>
                    <a:lnT>
                      <a:noFill/>
                    </a:lnT>
                    <a:lnB>
                      <a:noFill/>
                    </a:lnB>
                    <a:solidFill>
                      <a:srgbClr val="CFEED5"/>
                    </a:solidFill>
                  </a:tcPr>
                </a:tc>
                <a:extLst>
                  <a:ext uri="{0D108BD9-81ED-4DB2-BD59-A6C34878D82A}">
                    <a16:rowId xmlns:a16="http://schemas.microsoft.com/office/drawing/2014/main" val="106609041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9"/>
          <p:cNvSpPr txBox="1">
            <a:spLocks noGrp="1"/>
          </p:cNvSpPr>
          <p:nvPr>
            <p:ph type="title"/>
          </p:nvPr>
        </p:nvSpPr>
        <p:spPr>
          <a:xfrm>
            <a:off x="761999" y="1863651"/>
            <a:ext cx="21352043" cy="969543"/>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7200"/>
              <a:buFont typeface="Arial"/>
              <a:buNone/>
            </a:pPr>
            <a:r>
              <a:rPr lang="en-US" sz="4800" b="1" dirty="0"/>
              <a:t>2.3. </a:t>
            </a:r>
            <a:r>
              <a:rPr lang="pt-PT" sz="4800" b="1" dirty="0"/>
              <a:t>Para além da sustentabilidade: a ascensão do turismo regenerativo</a:t>
            </a:r>
            <a:endParaRPr sz="4800" b="1" dirty="0">
              <a:highlight>
                <a:srgbClr val="FFFF00"/>
              </a:highlight>
            </a:endParaRPr>
          </a:p>
        </p:txBody>
      </p:sp>
      <p:sp>
        <p:nvSpPr>
          <p:cNvPr id="190" name="Google Shape;190;p9"/>
          <p:cNvSpPr txBox="1">
            <a:spLocks noGrp="1"/>
          </p:cNvSpPr>
          <p:nvPr>
            <p:ph type="body" idx="1"/>
          </p:nvPr>
        </p:nvSpPr>
        <p:spPr>
          <a:xfrm>
            <a:off x="785075" y="2833194"/>
            <a:ext cx="22860002" cy="1338109"/>
          </a:xfrm>
          <a:prstGeom prst="rect">
            <a:avLst/>
          </a:prstGeom>
          <a:noFill/>
          <a:ln>
            <a:noFill/>
          </a:ln>
        </p:spPr>
        <p:txBody>
          <a:bodyPr spcFirstLastPara="1" wrap="square" lIns="0" tIns="0" rIns="0" bIns="0" anchor="t" anchorCtr="0">
            <a:normAutofit/>
          </a:bodyPr>
          <a:lstStyle/>
          <a:p>
            <a:pPr marL="0" lvl="0" indent="0" algn="l" rtl="0">
              <a:lnSpc>
                <a:spcPct val="100000"/>
              </a:lnSpc>
              <a:spcBef>
                <a:spcPts val="0"/>
              </a:spcBef>
              <a:spcAft>
                <a:spcPts val="0"/>
              </a:spcAft>
              <a:buClr>
                <a:srgbClr val="323232"/>
              </a:buClr>
              <a:buSzPts val="4000"/>
              <a:buNone/>
            </a:pPr>
            <a:r>
              <a:rPr lang="pt-PT" sz="4000" b="1" dirty="0"/>
              <a:t>O turismo regenerativo </a:t>
            </a:r>
            <a:r>
              <a:rPr lang="pt-PT" sz="4000" dirty="0"/>
              <a:t>representa uma mudança de paradigma, com o objetivo de restaurar e valorizar ativamente os sistemas </a:t>
            </a:r>
            <a:r>
              <a:rPr lang="pt-PT" sz="4000" dirty="0" err="1"/>
              <a:t>socioecológicos</a:t>
            </a:r>
            <a:r>
              <a:rPr lang="en-US" sz="4000" dirty="0"/>
              <a:t>.</a:t>
            </a:r>
            <a:endParaRPr sz="2800" dirty="0"/>
          </a:p>
        </p:txBody>
      </p:sp>
      <p:grpSp>
        <p:nvGrpSpPr>
          <p:cNvPr id="191" name="Google Shape;191;p9"/>
          <p:cNvGrpSpPr/>
          <p:nvPr/>
        </p:nvGrpSpPr>
        <p:grpSpPr>
          <a:xfrm>
            <a:off x="497817" y="4871003"/>
            <a:ext cx="16564887" cy="8588290"/>
            <a:chOff x="10045" y="0"/>
            <a:chExt cx="21135456" cy="9210791"/>
          </a:xfrm>
        </p:grpSpPr>
        <p:sp>
          <p:nvSpPr>
            <p:cNvPr id="192" name="Google Shape;192;p9"/>
            <p:cNvSpPr/>
            <p:nvPr/>
          </p:nvSpPr>
          <p:spPr>
            <a:xfrm>
              <a:off x="1714500" y="0"/>
              <a:ext cx="19431001" cy="9210791"/>
            </a:xfrm>
            <a:prstGeom prst="rightArrow">
              <a:avLst>
                <a:gd name="adj1" fmla="val 50000"/>
                <a:gd name="adj2" fmla="val 50000"/>
              </a:avLst>
            </a:prstGeom>
            <a:solidFill>
              <a:srgbClr val="CBEDD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9"/>
            <p:cNvSpPr/>
            <p:nvPr/>
          </p:nvSpPr>
          <p:spPr>
            <a:xfrm>
              <a:off x="1004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4" name="Google Shape;194;p9"/>
            <p:cNvSpPr txBox="1"/>
            <p:nvPr/>
          </p:nvSpPr>
          <p:spPr>
            <a:xfrm>
              <a:off x="18989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dirty="0">
                  <a:solidFill>
                    <a:schemeClr val="lt1"/>
                  </a:solidFill>
                  <a:latin typeface="Arial"/>
                  <a:ea typeface="Arial"/>
                  <a:cs typeface="Arial"/>
                  <a:sym typeface="Arial"/>
                </a:rPr>
                <a:t>Restauro </a:t>
              </a:r>
              <a:r>
                <a:rPr lang="en-US" sz="3000" b="1" i="0" u="none" strike="noStrike" cap="none" dirty="0" err="1">
                  <a:solidFill>
                    <a:schemeClr val="lt1"/>
                  </a:solidFill>
                  <a:latin typeface="Arial"/>
                  <a:ea typeface="Arial"/>
                  <a:cs typeface="Arial"/>
                  <a:sym typeface="Arial"/>
                </a:rPr>
                <a:t>ativo</a:t>
              </a:r>
              <a:endParaRPr lang="en-US" sz="3000" b="1" i="0" u="none" strike="noStrike" cap="none" dirty="0">
                <a:solidFill>
                  <a:schemeClr val="lt1"/>
                </a:solidFill>
                <a:latin typeface="Arial"/>
                <a:ea typeface="Arial"/>
                <a:cs typeface="Arial"/>
                <a:sym typeface="Arial"/>
              </a:endParaRPr>
            </a:p>
          </p:txBody>
        </p:sp>
        <p:sp>
          <p:nvSpPr>
            <p:cNvPr id="195" name="Google Shape;195;p9"/>
            <p:cNvSpPr/>
            <p:nvPr/>
          </p:nvSpPr>
          <p:spPr>
            <a:xfrm>
              <a:off x="462195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9"/>
            <p:cNvSpPr txBox="1"/>
            <p:nvPr/>
          </p:nvSpPr>
          <p:spPr>
            <a:xfrm>
              <a:off x="480180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1050"/>
                </a:spcBef>
                <a:spcAft>
                  <a:spcPts val="0"/>
                </a:spcAft>
                <a:buClr>
                  <a:schemeClr val="lt1"/>
                </a:buClr>
                <a:buSzPts val="3000"/>
                <a:buFont typeface="Arial"/>
                <a:buNone/>
              </a:pPr>
              <a:r>
                <a:rPr lang="en-US" sz="3000" b="1" i="0" u="none" strike="noStrike" cap="none" dirty="0" err="1">
                  <a:solidFill>
                    <a:schemeClr val="lt1"/>
                  </a:solidFill>
                  <a:latin typeface="Arial"/>
                  <a:ea typeface="Arial"/>
                  <a:cs typeface="Arial"/>
                  <a:sym typeface="Arial"/>
                </a:rPr>
                <a:t>Abordagem</a:t>
              </a:r>
              <a:r>
                <a:rPr lang="en-US" sz="3000" b="1" i="0" u="none" strike="noStrike" cap="none" dirty="0">
                  <a:solidFill>
                    <a:schemeClr val="lt1"/>
                  </a:solidFill>
                  <a:latin typeface="Arial"/>
                  <a:ea typeface="Arial"/>
                  <a:cs typeface="Arial"/>
                  <a:sym typeface="Arial"/>
                </a:rPr>
                <a:t> </a:t>
              </a:r>
              <a:r>
                <a:rPr lang="en-US" sz="3000" b="1" i="0" u="none" strike="noStrike" cap="none" dirty="0" err="1">
                  <a:solidFill>
                    <a:schemeClr val="lt1"/>
                  </a:solidFill>
                  <a:latin typeface="Arial"/>
                  <a:ea typeface="Arial"/>
                  <a:cs typeface="Arial"/>
                  <a:sym typeface="Arial"/>
                </a:rPr>
                <a:t>holística</a:t>
              </a:r>
              <a:endParaRPr lang="en-US" sz="3000" b="1" i="0" u="none" strike="noStrike" cap="none" dirty="0">
                <a:solidFill>
                  <a:schemeClr val="lt1"/>
                </a:solidFill>
                <a:latin typeface="Arial"/>
                <a:ea typeface="Arial"/>
                <a:cs typeface="Arial"/>
                <a:sym typeface="Arial"/>
              </a:endParaRPr>
            </a:p>
          </p:txBody>
        </p:sp>
        <p:sp>
          <p:nvSpPr>
            <p:cNvPr id="197" name="Google Shape;197;p9"/>
            <p:cNvSpPr/>
            <p:nvPr/>
          </p:nvSpPr>
          <p:spPr>
            <a:xfrm>
              <a:off x="9233855"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8" name="Google Shape;198;p9"/>
            <p:cNvSpPr txBox="1"/>
            <p:nvPr/>
          </p:nvSpPr>
          <p:spPr>
            <a:xfrm>
              <a:off x="9413708"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dirty="0" err="1">
                  <a:solidFill>
                    <a:schemeClr val="lt1"/>
                  </a:solidFill>
                  <a:latin typeface="Arial"/>
                  <a:ea typeface="Arial"/>
                  <a:cs typeface="Arial"/>
                  <a:sym typeface="Arial"/>
                </a:rPr>
                <a:t>Resultados</a:t>
              </a:r>
              <a:r>
                <a:rPr lang="en-US" sz="3000" b="1" i="0" u="none" strike="noStrike" cap="none" dirty="0">
                  <a:solidFill>
                    <a:schemeClr val="lt1"/>
                  </a:solidFill>
                  <a:latin typeface="Arial"/>
                  <a:ea typeface="Arial"/>
                  <a:cs typeface="Arial"/>
                  <a:sym typeface="Arial"/>
                </a:rPr>
                <a:t> </a:t>
              </a:r>
              <a:r>
                <a:rPr lang="en-US" sz="3000" b="1" i="0" u="none" strike="noStrike" cap="none" dirty="0" err="1">
                  <a:solidFill>
                    <a:schemeClr val="lt1"/>
                  </a:solidFill>
                  <a:latin typeface="Arial"/>
                  <a:ea typeface="Arial"/>
                  <a:cs typeface="Arial"/>
                  <a:sym typeface="Arial"/>
                </a:rPr>
                <a:t>promissores</a:t>
              </a:r>
              <a:endParaRPr sz="3000" b="1" i="0" u="none" strike="noStrike" cap="none" dirty="0">
                <a:solidFill>
                  <a:schemeClr val="lt1"/>
                </a:solidFill>
                <a:latin typeface="Arial"/>
                <a:ea typeface="Arial"/>
                <a:cs typeface="Arial"/>
                <a:sym typeface="Arial"/>
              </a:endParaRPr>
            </a:p>
          </p:txBody>
        </p:sp>
        <p:sp>
          <p:nvSpPr>
            <p:cNvPr id="199" name="Google Shape;199;p9"/>
            <p:cNvSpPr/>
            <p:nvPr/>
          </p:nvSpPr>
          <p:spPr>
            <a:xfrm>
              <a:off x="13845760" y="2763237"/>
              <a:ext cx="4392290" cy="3684316"/>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0" name="Google Shape;200;p9"/>
            <p:cNvSpPr txBox="1"/>
            <p:nvPr/>
          </p:nvSpPr>
          <p:spPr>
            <a:xfrm>
              <a:off x="14025613" y="2943090"/>
              <a:ext cx="4032584" cy="3324610"/>
            </a:xfrm>
            <a:prstGeom prst="rect">
              <a:avLst/>
            </a:prstGeom>
            <a:noFill/>
            <a:ln>
              <a:noFill/>
            </a:ln>
          </p:spPr>
          <p:txBody>
            <a:bodyPr spcFirstLastPara="1" wrap="square" lIns="114300" tIns="114300" rIns="114300" bIns="114300" anchor="ctr" anchorCtr="0">
              <a:noAutofit/>
            </a:bodyPr>
            <a:lstStyle/>
            <a:p>
              <a:pPr marL="0" marR="0" lvl="0" indent="0" algn="ctr" rtl="0">
                <a:lnSpc>
                  <a:spcPct val="90000"/>
                </a:lnSpc>
                <a:spcBef>
                  <a:spcPts val="0"/>
                </a:spcBef>
                <a:spcAft>
                  <a:spcPts val="0"/>
                </a:spcAft>
                <a:buClr>
                  <a:schemeClr val="lt1"/>
                </a:buClr>
                <a:buSzPts val="3000"/>
                <a:buFont typeface="Arial"/>
                <a:buNone/>
              </a:pPr>
              <a:r>
                <a:rPr lang="en-US" sz="3000" b="1" i="0" u="none" strike="noStrike" cap="none" dirty="0" err="1">
                  <a:solidFill>
                    <a:schemeClr val="lt1"/>
                  </a:solidFill>
                  <a:latin typeface="Arial"/>
                  <a:ea typeface="Arial"/>
                  <a:cs typeface="Arial"/>
                  <a:sym typeface="Arial"/>
                </a:rPr>
                <a:t>Mudança</a:t>
              </a:r>
              <a:r>
                <a:rPr lang="en-US" sz="3000" b="1" i="0" u="none" strike="noStrike" cap="none" dirty="0">
                  <a:solidFill>
                    <a:schemeClr val="lt1"/>
                  </a:solidFill>
                  <a:latin typeface="Arial"/>
                  <a:ea typeface="Arial"/>
                  <a:cs typeface="Arial"/>
                  <a:sym typeface="Arial"/>
                </a:rPr>
                <a:t> </a:t>
              </a:r>
              <a:r>
                <a:rPr lang="en-US" sz="3000" b="1" i="0" u="none" strike="noStrike" cap="none" dirty="0" err="1">
                  <a:solidFill>
                    <a:schemeClr val="lt1"/>
                  </a:solidFill>
                  <a:latin typeface="Arial"/>
                  <a:ea typeface="Arial"/>
                  <a:cs typeface="Arial"/>
                  <a:sym typeface="Arial"/>
                </a:rPr>
                <a:t>sistémica</a:t>
              </a:r>
              <a:endParaRPr sz="3000" b="0" i="0" u="none" strike="noStrike" cap="none" dirty="0">
                <a:solidFill>
                  <a:schemeClr val="lt1"/>
                </a:solidFill>
                <a:latin typeface="Arial"/>
                <a:ea typeface="Arial"/>
                <a:cs typeface="Arial"/>
                <a:sym typeface="Arial"/>
              </a:endParaRPr>
            </a:p>
          </p:txBody>
        </p:sp>
      </p:grpSp>
      <p:pic>
        <p:nvPicPr>
          <p:cNvPr id="201" name="Google Shape;201;p9"/>
          <p:cNvPicPr preferRelativeResize="0"/>
          <p:nvPr/>
        </p:nvPicPr>
        <p:blipFill rotWithShape="1">
          <a:blip r:embed="rId3">
            <a:alphaModFix/>
          </a:blip>
          <a:srcRect/>
          <a:stretch/>
        </p:blipFill>
        <p:spPr>
          <a:xfrm>
            <a:off x="17321975" y="7093655"/>
            <a:ext cx="6300026" cy="414298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3"/>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3. </a:t>
            </a:r>
            <a:r>
              <a:rPr lang="pt-PT" b="1" dirty="0"/>
              <a:t>Estruturas e arquétipos de modelos de negócio sustentáveis</a:t>
            </a:r>
            <a:endParaRPr dirty="0"/>
          </a:p>
        </p:txBody>
      </p:sp>
      <p:sp>
        <p:nvSpPr>
          <p:cNvPr id="207" name="Google Shape;207;p5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4"/>
          <p:cNvSpPr txBox="1">
            <a:spLocks noGrp="1"/>
          </p:cNvSpPr>
          <p:nvPr>
            <p:ph type="body" idx="1"/>
          </p:nvPr>
        </p:nvSpPr>
        <p:spPr>
          <a:xfrm>
            <a:off x="7143750" y="7410450"/>
            <a:ext cx="16249650" cy="4381500"/>
          </a:xfrm>
          <a:prstGeom prst="rect">
            <a:avLst/>
          </a:prstGeom>
          <a:noFill/>
          <a:ln>
            <a:noFill/>
          </a:ln>
        </p:spPr>
        <p:txBody>
          <a:bodyPr spcFirstLastPara="1" wrap="square" lIns="0" tIns="0" rIns="0" bIns="0" anchor="t" anchorCtr="0">
            <a:normAutofit fontScale="85000" lnSpcReduction="10000"/>
          </a:bodyPr>
          <a:lstStyle/>
          <a:p>
            <a:pPr marL="571500" lvl="0" indent="-571500" algn="l" rtl="0">
              <a:lnSpc>
                <a:spcPct val="150000"/>
              </a:lnSpc>
              <a:spcBef>
                <a:spcPts val="0"/>
              </a:spcBef>
              <a:spcAft>
                <a:spcPts val="0"/>
              </a:spcAft>
              <a:buClr>
                <a:srgbClr val="323232"/>
              </a:buClr>
              <a:buSzPct val="108108"/>
              <a:buFont typeface="Noto Sans Symbols"/>
              <a:buChar char="▪"/>
            </a:pPr>
            <a:r>
              <a:rPr lang="pt-PT" sz="4400" dirty="0"/>
              <a:t>O modelo de negócio sustentável em oito etapas de </a:t>
            </a:r>
            <a:r>
              <a:rPr lang="pt-PT" sz="4400" dirty="0" err="1"/>
              <a:t>Szekely</a:t>
            </a:r>
            <a:r>
              <a:rPr lang="pt-PT" sz="4400" dirty="0"/>
              <a:t> e </a:t>
            </a:r>
            <a:r>
              <a:rPr lang="pt-PT" sz="4400" dirty="0" err="1"/>
              <a:t>Dossa</a:t>
            </a:r>
            <a:r>
              <a:rPr lang="pt-PT" sz="4400" dirty="0"/>
              <a:t>.</a:t>
            </a:r>
          </a:p>
          <a:p>
            <a:pPr marL="571500" lvl="0" indent="-571500" algn="l" rtl="0">
              <a:lnSpc>
                <a:spcPct val="150000"/>
              </a:lnSpc>
              <a:spcBef>
                <a:spcPts val="0"/>
              </a:spcBef>
              <a:spcAft>
                <a:spcPts val="0"/>
              </a:spcAft>
              <a:buClr>
                <a:srgbClr val="323232"/>
              </a:buClr>
              <a:buSzPct val="108108"/>
              <a:buFont typeface="Noto Sans Symbols"/>
              <a:buChar char="▪"/>
            </a:pPr>
            <a:r>
              <a:rPr lang="pt-PT" sz="4400" dirty="0"/>
              <a:t>Os oito arquétipos de modelos de negócio sustentáveis de </a:t>
            </a:r>
            <a:r>
              <a:rPr lang="pt-PT" sz="4400" dirty="0" err="1"/>
              <a:t>Bocken</a:t>
            </a:r>
            <a:r>
              <a:rPr lang="pt-PT" sz="4400" dirty="0"/>
              <a:t>, Short e Evans.</a:t>
            </a:r>
          </a:p>
          <a:p>
            <a:pPr marL="571500" lvl="0" indent="-571500" algn="l" rtl="0">
              <a:lnSpc>
                <a:spcPct val="150000"/>
              </a:lnSpc>
              <a:spcBef>
                <a:spcPts val="0"/>
              </a:spcBef>
              <a:spcAft>
                <a:spcPts val="0"/>
              </a:spcAft>
              <a:buClr>
                <a:srgbClr val="323232"/>
              </a:buClr>
              <a:buSzPct val="108108"/>
              <a:buFont typeface="Noto Sans Symbols"/>
              <a:buChar char="▪"/>
            </a:pPr>
            <a:r>
              <a:rPr lang="pt-PT" sz="4400" dirty="0"/>
              <a:t>O modelo de negócio em três camadas (TLBMC) de Joyce e </a:t>
            </a:r>
            <a:r>
              <a:rPr lang="pt-PT" sz="4400" dirty="0" err="1"/>
              <a:t>Paquin</a:t>
            </a:r>
            <a:r>
              <a:rPr lang="pt-PT" sz="4400" dirty="0"/>
              <a:t>.</a:t>
            </a:r>
            <a:endParaRPr sz="4400" b="1" dirty="0"/>
          </a:p>
        </p:txBody>
      </p:sp>
      <p:pic>
        <p:nvPicPr>
          <p:cNvPr id="213" name="Google Shape;213;p54"/>
          <p:cNvPicPr preferRelativeResize="0"/>
          <p:nvPr/>
        </p:nvPicPr>
        <p:blipFill rotWithShape="1">
          <a:blip r:embed="rId3">
            <a:alphaModFix/>
          </a:blip>
          <a:srcRect/>
          <a:stretch/>
        </p:blipFill>
        <p:spPr>
          <a:xfrm>
            <a:off x="723900" y="1193007"/>
            <a:ext cx="10071098" cy="566499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55"/>
          <p:cNvSpPr txBox="1">
            <a:spLocks noGrp="1"/>
          </p:cNvSpPr>
          <p:nvPr>
            <p:ph type="title"/>
          </p:nvPr>
        </p:nvSpPr>
        <p:spPr>
          <a:xfrm>
            <a:off x="761999" y="1265722"/>
            <a:ext cx="21881433" cy="90830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66666"/>
              <a:buFont typeface="Arial"/>
              <a:buNone/>
            </a:pPr>
            <a:r>
              <a:rPr lang="en-US" sz="4800" b="1" dirty="0"/>
              <a:t>3.1. </a:t>
            </a:r>
            <a:r>
              <a:rPr lang="pt-PT" sz="4800" b="1" dirty="0"/>
              <a:t>O modelo de negócio sustentável em oito etapas de </a:t>
            </a:r>
            <a:r>
              <a:rPr lang="pt-PT" sz="4800" b="1" dirty="0" err="1"/>
              <a:t>Szekely</a:t>
            </a:r>
            <a:r>
              <a:rPr lang="pt-PT" sz="4800" b="1" dirty="0"/>
              <a:t> e </a:t>
            </a:r>
            <a:r>
              <a:rPr lang="pt-PT" sz="4800" b="1" dirty="0" err="1"/>
              <a:t>Dossa</a:t>
            </a:r>
            <a:br>
              <a:rPr lang="en-US" sz="4800" b="1" dirty="0"/>
            </a:br>
            <a:endParaRPr sz="4800" dirty="0"/>
          </a:p>
        </p:txBody>
      </p:sp>
      <p:sp>
        <p:nvSpPr>
          <p:cNvPr id="219" name="Google Shape;219;p55"/>
          <p:cNvSpPr txBox="1"/>
          <p:nvPr/>
        </p:nvSpPr>
        <p:spPr>
          <a:xfrm>
            <a:off x="761999" y="3332909"/>
            <a:ext cx="5730241" cy="403183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200" b="0" i="0" u="none" strike="noStrike" cap="none" dirty="0">
                <a:solidFill>
                  <a:schemeClr val="dk2"/>
                </a:solidFill>
                <a:latin typeface="Arial"/>
                <a:ea typeface="Arial"/>
                <a:cs typeface="Arial"/>
                <a:sym typeface="Arial"/>
              </a:rPr>
              <a:t>As empresas devem concentrar-se em responder a uma necessidade social desde o início e encarar a rentabilidade não como um objetivo final, mas como um meio de apoiar a sustentabilidade</a:t>
            </a:r>
            <a:r>
              <a:rPr lang="en-US" sz="3200" b="0" i="0" u="none" strike="noStrike" cap="none" dirty="0">
                <a:solidFill>
                  <a:schemeClr val="dk2"/>
                </a:solidFill>
                <a:latin typeface="Arial"/>
                <a:ea typeface="Arial"/>
                <a:cs typeface="Arial"/>
                <a:sym typeface="Arial"/>
              </a:rPr>
              <a:t>.</a:t>
            </a:r>
            <a:endParaRPr dirty="0"/>
          </a:p>
        </p:txBody>
      </p:sp>
      <p:grpSp>
        <p:nvGrpSpPr>
          <p:cNvPr id="220" name="Google Shape;220;p55"/>
          <p:cNvGrpSpPr/>
          <p:nvPr/>
        </p:nvGrpSpPr>
        <p:grpSpPr>
          <a:xfrm>
            <a:off x="9537786" y="1500244"/>
            <a:ext cx="12609976" cy="11787993"/>
            <a:chOff x="2088474" y="-817838"/>
            <a:chExt cx="12609976" cy="11787993"/>
          </a:xfrm>
        </p:grpSpPr>
        <p:sp>
          <p:nvSpPr>
            <p:cNvPr id="221" name="Google Shape;221;p55"/>
            <p:cNvSpPr/>
            <p:nvPr/>
          </p:nvSpPr>
          <p:spPr>
            <a:xfrm>
              <a:off x="8805029" y="2644"/>
              <a:ext cx="3049505"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5"/>
            <p:cNvSpPr txBox="1"/>
            <p:nvPr/>
          </p:nvSpPr>
          <p:spPr>
            <a:xfrm>
              <a:off x="8805029" y="2644"/>
              <a:ext cx="3049505"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Missão</a:t>
              </a:r>
              <a:r>
                <a:rPr lang="en-US" sz="2800" b="0" i="0" u="none" strike="noStrike" cap="none" dirty="0">
                  <a:solidFill>
                    <a:srgbClr val="000000"/>
                  </a:solidFill>
                  <a:latin typeface="Arial"/>
                  <a:ea typeface="Arial"/>
                  <a:cs typeface="Arial"/>
                  <a:sym typeface="Arial"/>
                </a:rPr>
                <a:t> de </a:t>
              </a:r>
              <a:r>
                <a:rPr lang="en-US" sz="2800" b="0" i="0" u="none" strike="noStrike" cap="none" dirty="0" err="1">
                  <a:solidFill>
                    <a:srgbClr val="000000"/>
                  </a:solidFill>
                  <a:latin typeface="Arial"/>
                  <a:ea typeface="Arial"/>
                  <a:cs typeface="Arial"/>
                  <a:sym typeface="Arial"/>
                </a:rPr>
                <a:t>sustentabilidade</a:t>
              </a:r>
              <a:endParaRPr lang="en-US" sz="2800" b="0" i="0" u="none" strike="noStrike" cap="none" dirty="0">
                <a:solidFill>
                  <a:srgbClr val="000000"/>
                </a:solidFill>
                <a:latin typeface="Arial"/>
                <a:ea typeface="Arial"/>
                <a:cs typeface="Arial"/>
                <a:sym typeface="Arial"/>
              </a:endParaRPr>
            </a:p>
          </p:txBody>
        </p:sp>
        <p:sp>
          <p:nvSpPr>
            <p:cNvPr id="223" name="Google Shape;223;p55"/>
            <p:cNvSpPr/>
            <p:nvPr/>
          </p:nvSpPr>
          <p:spPr>
            <a:xfrm>
              <a:off x="3146071" y="179510"/>
              <a:ext cx="10613779" cy="10613779"/>
            </a:xfrm>
            <a:custGeom>
              <a:avLst/>
              <a:gdLst/>
              <a:ahLst/>
              <a:cxnLst/>
              <a:rect l="l" t="t" r="r" b="b"/>
              <a:pathLst>
                <a:path w="120000" h="120000" extrusionOk="0">
                  <a:moveTo>
                    <a:pt x="99116" y="18266"/>
                  </a:moveTo>
                  <a:lnTo>
                    <a:pt x="99116" y="18266"/>
                  </a:lnTo>
                  <a:cubicBezTo>
                    <a:pt x="101092" y="20118"/>
                    <a:pt x="102934" y="22107"/>
                    <a:pt x="104628" y="24220"/>
                  </a:cubicBezTo>
                  <a:lnTo>
                    <a:pt x="106912" y="22607"/>
                  </a:lnTo>
                  <a:lnTo>
                    <a:pt x="105004" y="28211"/>
                  </a:lnTo>
                  <a:lnTo>
                    <a:pt x="98906" y="28262"/>
                  </a:lnTo>
                  <a:lnTo>
                    <a:pt x="101189" y="26649"/>
                  </a:lnTo>
                  <a:cubicBezTo>
                    <a:pt x="99664" y="24765"/>
                    <a:pt x="98012" y="22988"/>
                    <a:pt x="96243" y="21331"/>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55"/>
            <p:cNvSpPr/>
            <p:nvPr/>
          </p:nvSpPr>
          <p:spPr>
            <a:xfrm>
              <a:off x="12031299" y="2656870"/>
              <a:ext cx="190541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55"/>
            <p:cNvSpPr txBox="1"/>
            <p:nvPr/>
          </p:nvSpPr>
          <p:spPr>
            <a:xfrm>
              <a:off x="12031299" y="2656870"/>
              <a:ext cx="1905416"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a:solidFill>
                    <a:srgbClr val="000000"/>
                  </a:solidFill>
                  <a:latin typeface="Arial"/>
                  <a:ea typeface="Arial"/>
                  <a:cs typeface="Arial"/>
                  <a:sym typeface="Arial"/>
                </a:rPr>
                <a:t>Visão a </a:t>
              </a:r>
              <a:r>
                <a:rPr lang="en-US" sz="2800" b="0" i="0" u="none" strike="noStrike" cap="none" dirty="0" err="1">
                  <a:solidFill>
                    <a:srgbClr val="000000"/>
                  </a:solidFill>
                  <a:latin typeface="Arial"/>
                  <a:ea typeface="Arial"/>
                  <a:cs typeface="Arial"/>
                  <a:sym typeface="Arial"/>
                </a:rPr>
                <a:t>longo</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prazo</a:t>
              </a:r>
              <a:endParaRPr lang="en-US" sz="2800" b="0" i="0" u="none" strike="noStrike" cap="none" dirty="0">
                <a:solidFill>
                  <a:srgbClr val="000000"/>
                </a:solidFill>
                <a:latin typeface="Arial"/>
                <a:ea typeface="Arial"/>
                <a:cs typeface="Arial"/>
                <a:sym typeface="Arial"/>
              </a:endParaRPr>
            </a:p>
          </p:txBody>
        </p:sp>
        <p:sp>
          <p:nvSpPr>
            <p:cNvPr id="226" name="Google Shape;226;p55"/>
            <p:cNvSpPr/>
            <p:nvPr/>
          </p:nvSpPr>
          <p:spPr>
            <a:xfrm>
              <a:off x="3146071" y="179510"/>
              <a:ext cx="10613779" cy="10613779"/>
            </a:xfrm>
            <a:custGeom>
              <a:avLst/>
              <a:gdLst/>
              <a:ahLst/>
              <a:cxnLst/>
              <a:rect l="l" t="t" r="r" b="b"/>
              <a:pathLst>
                <a:path w="120000" h="120000" extrusionOk="0">
                  <a:moveTo>
                    <a:pt x="116175" y="49222"/>
                  </a:moveTo>
                  <a:lnTo>
                    <a:pt x="116175" y="49222"/>
                  </a:lnTo>
                  <a:cubicBezTo>
                    <a:pt x="117321" y="55195"/>
                    <a:pt x="117507" y="61312"/>
                    <a:pt x="116726" y="67343"/>
                  </a:cubicBezTo>
                  <a:lnTo>
                    <a:pt x="119473" y="67870"/>
                  </a:lnTo>
                  <a:lnTo>
                    <a:pt x="114112" y="70382"/>
                  </a:lnTo>
                  <a:lnTo>
                    <a:pt x="109847" y="66023"/>
                  </a:lnTo>
                  <a:lnTo>
                    <a:pt x="112592" y="66550"/>
                  </a:lnTo>
                  <a:cubicBezTo>
                    <a:pt x="113278" y="61044"/>
                    <a:pt x="113095" y="55463"/>
                    <a:pt x="112049" y="50014"/>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5"/>
            <p:cNvSpPr/>
            <p:nvPr/>
          </p:nvSpPr>
          <p:spPr>
            <a:xfrm>
              <a:off x="11486112" y="6410512"/>
              <a:ext cx="2995791"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5"/>
            <p:cNvSpPr txBox="1"/>
            <p:nvPr/>
          </p:nvSpPr>
          <p:spPr>
            <a:xfrm>
              <a:off x="11486112" y="6410512"/>
              <a:ext cx="2995791"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Estratégia</a:t>
              </a:r>
              <a:r>
                <a:rPr lang="en-US" sz="2800" b="0" i="0" u="none" strike="noStrike" cap="none" dirty="0">
                  <a:solidFill>
                    <a:srgbClr val="000000"/>
                  </a:solidFill>
                  <a:latin typeface="Arial"/>
                  <a:ea typeface="Arial"/>
                  <a:cs typeface="Arial"/>
                  <a:sym typeface="Arial"/>
                </a:rPr>
                <a:t> de </a:t>
              </a:r>
              <a:r>
                <a:rPr lang="en-US" sz="2800" b="0" i="0" u="none" strike="noStrike" cap="none" dirty="0" err="1">
                  <a:solidFill>
                    <a:srgbClr val="000000"/>
                  </a:solidFill>
                  <a:latin typeface="Arial"/>
                  <a:ea typeface="Arial"/>
                  <a:cs typeface="Arial"/>
                  <a:sym typeface="Arial"/>
                </a:rPr>
                <a:t>sustentabilidade</a:t>
              </a:r>
              <a:endParaRPr lang="en-US" sz="2800" b="0" i="0" u="none" strike="noStrike" cap="none" dirty="0">
                <a:solidFill>
                  <a:srgbClr val="000000"/>
                </a:solidFill>
                <a:latin typeface="Arial"/>
                <a:ea typeface="Arial"/>
                <a:cs typeface="Arial"/>
                <a:sym typeface="Arial"/>
              </a:endParaRPr>
            </a:p>
          </p:txBody>
        </p:sp>
        <p:sp>
          <p:nvSpPr>
            <p:cNvPr id="229" name="Google Shape;229;p55"/>
            <p:cNvSpPr/>
            <p:nvPr/>
          </p:nvSpPr>
          <p:spPr>
            <a:xfrm>
              <a:off x="4084671" y="-817838"/>
              <a:ext cx="10613779" cy="10613779"/>
            </a:xfrm>
            <a:custGeom>
              <a:avLst/>
              <a:gdLst/>
              <a:ahLst/>
              <a:cxnLst/>
              <a:rect l="l" t="t" r="r" b="b"/>
              <a:pathLst>
                <a:path w="120000" h="120000" extrusionOk="0">
                  <a:moveTo>
                    <a:pt x="95773" y="104633"/>
                  </a:moveTo>
                  <a:cubicBezTo>
                    <a:pt x="93172" y="106718"/>
                    <a:pt x="90393" y="108571"/>
                    <a:pt x="87469" y="110172"/>
                  </a:cubicBezTo>
                  <a:lnTo>
                    <a:pt x="88660" y="112702"/>
                  </a:lnTo>
                  <a:lnTo>
                    <a:pt x="83474" y="109849"/>
                  </a:lnTo>
                  <a:lnTo>
                    <a:pt x="84485" y="103834"/>
                  </a:lnTo>
                  <a:lnTo>
                    <a:pt x="85676" y="106364"/>
                  </a:lnTo>
                  <a:lnTo>
                    <a:pt x="85676" y="106364"/>
                  </a:lnTo>
                  <a:cubicBezTo>
                    <a:pt x="88303" y="104909"/>
                    <a:pt x="90802" y="103233"/>
                    <a:pt x="93146" y="101355"/>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5"/>
            <p:cNvSpPr/>
            <p:nvPr/>
          </p:nvSpPr>
          <p:spPr>
            <a:xfrm>
              <a:off x="9324931" y="8680708"/>
              <a:ext cx="2156017"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55"/>
            <p:cNvSpPr txBox="1"/>
            <p:nvPr/>
          </p:nvSpPr>
          <p:spPr>
            <a:xfrm>
              <a:off x="9324931" y="8680708"/>
              <a:ext cx="2529603" cy="1905416"/>
            </a:xfrm>
            <a:prstGeom prst="rect">
              <a:avLst/>
            </a:prstGeom>
            <a:noFill/>
            <a:ln>
              <a:noFill/>
            </a:ln>
          </p:spPr>
          <p:txBody>
            <a:bodyPr spcFirstLastPara="1" wrap="square" lIns="30475" tIns="30475" rIns="30475" bIns="30475" anchor="ctr" anchorCtr="0">
              <a:noAutofit/>
            </a:bodyPr>
            <a:lstStyle/>
            <a:p>
              <a:pPr marL="0" marR="0" lvl="0" indent="0" algn="ctr" rtl="0">
                <a:lnSpc>
                  <a:spcPct val="90000"/>
                </a:lnSpc>
                <a:spcBef>
                  <a:spcPts val="0"/>
                </a:spcBef>
                <a:spcAft>
                  <a:spcPts val="0"/>
                </a:spcAft>
                <a:buClr>
                  <a:srgbClr val="000000"/>
                </a:buClr>
                <a:buSzPts val="2400"/>
                <a:buFont typeface="Arial"/>
                <a:buNone/>
              </a:pPr>
              <a:r>
                <a:rPr lang="pt-PT" sz="2400" b="0" i="0" u="none" strike="noStrike" cap="none" dirty="0">
                  <a:solidFill>
                    <a:srgbClr val="000000"/>
                  </a:solidFill>
                  <a:latin typeface="Arial"/>
                  <a:ea typeface="Arial"/>
                  <a:cs typeface="Arial"/>
                  <a:sym typeface="Arial"/>
                </a:rPr>
                <a:t>Implementação da estratégia de sustentabilidade</a:t>
              </a:r>
            </a:p>
          </p:txBody>
        </p:sp>
        <p:sp>
          <p:nvSpPr>
            <p:cNvPr id="232" name="Google Shape;232;p55"/>
            <p:cNvSpPr/>
            <p:nvPr/>
          </p:nvSpPr>
          <p:spPr>
            <a:xfrm>
              <a:off x="2088474" y="169543"/>
              <a:ext cx="10613779" cy="10613779"/>
            </a:xfrm>
            <a:custGeom>
              <a:avLst/>
              <a:gdLst/>
              <a:ahLst/>
              <a:cxnLst/>
              <a:rect l="l" t="t" r="r" b="b"/>
              <a:pathLst>
                <a:path w="120000" h="120000" extrusionOk="0">
                  <a:moveTo>
                    <a:pt x="82505" y="112587"/>
                  </a:moveTo>
                  <a:cubicBezTo>
                    <a:pt x="78206" y="114426"/>
                    <a:pt x="73698" y="115732"/>
                    <a:pt x="69081" y="116474"/>
                  </a:cubicBezTo>
                  <a:lnTo>
                    <a:pt x="69356" y="119257"/>
                  </a:lnTo>
                  <a:lnTo>
                    <a:pt x="65425" y="114832"/>
                  </a:lnTo>
                  <a:lnTo>
                    <a:pt x="68391" y="109503"/>
                  </a:lnTo>
                  <a:lnTo>
                    <a:pt x="68667" y="112285"/>
                  </a:lnTo>
                  <a:cubicBezTo>
                    <a:pt x="72856" y="111591"/>
                    <a:pt x="76947" y="110395"/>
                    <a:pt x="80852" y="108724"/>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55"/>
            <p:cNvSpPr/>
            <p:nvPr/>
          </p:nvSpPr>
          <p:spPr>
            <a:xfrm>
              <a:off x="5274063" y="9064739"/>
              <a:ext cx="2604152"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5"/>
            <p:cNvSpPr txBox="1"/>
            <p:nvPr/>
          </p:nvSpPr>
          <p:spPr>
            <a:xfrm>
              <a:off x="5184802" y="9064739"/>
              <a:ext cx="2793454"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pt-PT" sz="2800" b="0" i="0" u="none" strike="noStrike" cap="none" dirty="0">
                  <a:solidFill>
                    <a:srgbClr val="000000"/>
                  </a:solidFill>
                  <a:latin typeface="Arial"/>
                  <a:ea typeface="Arial"/>
                  <a:cs typeface="Arial"/>
                  <a:sym typeface="Arial"/>
                </a:rPr>
                <a:t>Avaliação do desempenho em matéria de sustentabilidade</a:t>
              </a:r>
            </a:p>
          </p:txBody>
        </p:sp>
        <p:sp>
          <p:nvSpPr>
            <p:cNvPr id="235" name="Google Shape;235;p55"/>
            <p:cNvSpPr/>
            <p:nvPr/>
          </p:nvSpPr>
          <p:spPr>
            <a:xfrm>
              <a:off x="3146071" y="179510"/>
              <a:ext cx="10613779" cy="10613779"/>
            </a:xfrm>
            <a:custGeom>
              <a:avLst/>
              <a:gdLst/>
              <a:ahLst/>
              <a:cxnLst/>
              <a:rect l="l" t="t" r="r" b="b"/>
              <a:pathLst>
                <a:path w="120000" h="120000" extrusionOk="0">
                  <a:moveTo>
                    <a:pt x="22924" y="103557"/>
                  </a:moveTo>
                  <a:lnTo>
                    <a:pt x="22924" y="103557"/>
                  </a:lnTo>
                  <a:cubicBezTo>
                    <a:pt x="20167" y="101210"/>
                    <a:pt x="17638" y="98605"/>
                    <a:pt x="15372" y="95780"/>
                  </a:cubicBezTo>
                  <a:lnTo>
                    <a:pt x="13088" y="97393"/>
                  </a:lnTo>
                  <a:lnTo>
                    <a:pt x="14996" y="91789"/>
                  </a:lnTo>
                  <a:lnTo>
                    <a:pt x="21094" y="91738"/>
                  </a:lnTo>
                  <a:lnTo>
                    <a:pt x="18811" y="93351"/>
                  </a:lnTo>
                  <a:cubicBezTo>
                    <a:pt x="20869" y="95893"/>
                    <a:pt x="23157" y="98238"/>
                    <a:pt x="25648" y="100358"/>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55"/>
            <p:cNvSpPr/>
            <p:nvPr/>
          </p:nvSpPr>
          <p:spPr>
            <a:xfrm>
              <a:off x="2123600" y="6410512"/>
              <a:ext cx="359662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55"/>
            <p:cNvSpPr txBox="1"/>
            <p:nvPr/>
          </p:nvSpPr>
          <p:spPr>
            <a:xfrm>
              <a:off x="2123600" y="6410512"/>
              <a:ext cx="3596626"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Transparência</a:t>
              </a:r>
              <a:r>
                <a:rPr lang="en-US" sz="2800" b="0" i="0" u="none" strike="noStrike" cap="none" dirty="0">
                  <a:solidFill>
                    <a:srgbClr val="000000"/>
                  </a:solidFill>
                  <a:latin typeface="Arial"/>
                  <a:ea typeface="Arial"/>
                  <a:cs typeface="Arial"/>
                  <a:sym typeface="Arial"/>
                </a:rPr>
                <a:t> e </a:t>
              </a:r>
              <a:r>
                <a:rPr lang="en-US" sz="2800" b="0" i="0" u="none" strike="noStrike" cap="none" dirty="0" err="1">
                  <a:solidFill>
                    <a:srgbClr val="000000"/>
                  </a:solidFill>
                  <a:latin typeface="Arial"/>
                  <a:ea typeface="Arial"/>
                  <a:cs typeface="Arial"/>
                  <a:sym typeface="Arial"/>
                </a:rPr>
                <a:t>responsabilização</a:t>
              </a:r>
              <a:endParaRPr lang="en-US" sz="2800" b="0" i="0" u="none" strike="noStrike" cap="none" dirty="0">
                <a:solidFill>
                  <a:srgbClr val="000000"/>
                </a:solidFill>
                <a:latin typeface="Arial"/>
                <a:ea typeface="Arial"/>
                <a:cs typeface="Arial"/>
                <a:sym typeface="Arial"/>
              </a:endParaRPr>
            </a:p>
          </p:txBody>
        </p:sp>
        <p:sp>
          <p:nvSpPr>
            <p:cNvPr id="238" name="Google Shape;238;p55"/>
            <p:cNvSpPr/>
            <p:nvPr/>
          </p:nvSpPr>
          <p:spPr>
            <a:xfrm>
              <a:off x="3146071" y="179510"/>
              <a:ext cx="10613779" cy="10613779"/>
            </a:xfrm>
            <a:custGeom>
              <a:avLst/>
              <a:gdLst/>
              <a:ahLst/>
              <a:cxnLst/>
              <a:rect l="l" t="t" r="r" b="b"/>
              <a:pathLst>
                <a:path w="120000" h="120000" extrusionOk="0">
                  <a:moveTo>
                    <a:pt x="3825" y="70778"/>
                  </a:moveTo>
                  <a:lnTo>
                    <a:pt x="3825" y="70778"/>
                  </a:lnTo>
                  <a:cubicBezTo>
                    <a:pt x="2679" y="64805"/>
                    <a:pt x="2493" y="58688"/>
                    <a:pt x="3274" y="52657"/>
                  </a:cubicBezTo>
                  <a:lnTo>
                    <a:pt x="527" y="52130"/>
                  </a:lnTo>
                  <a:lnTo>
                    <a:pt x="5888" y="49618"/>
                  </a:lnTo>
                  <a:lnTo>
                    <a:pt x="10153" y="53977"/>
                  </a:lnTo>
                  <a:lnTo>
                    <a:pt x="7408" y="53450"/>
                  </a:lnTo>
                  <a:lnTo>
                    <a:pt x="7408" y="53450"/>
                  </a:lnTo>
                  <a:cubicBezTo>
                    <a:pt x="6722" y="58956"/>
                    <a:pt x="6905" y="64537"/>
                    <a:pt x="7951" y="69986"/>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55"/>
            <p:cNvSpPr/>
            <p:nvPr/>
          </p:nvSpPr>
          <p:spPr>
            <a:xfrm>
              <a:off x="2969204" y="2656870"/>
              <a:ext cx="1905416"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55"/>
            <p:cNvSpPr txBox="1"/>
            <p:nvPr/>
          </p:nvSpPr>
          <p:spPr>
            <a:xfrm>
              <a:off x="2627885" y="2656870"/>
              <a:ext cx="2551526"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Escalabilidade</a:t>
              </a:r>
              <a:endParaRPr sz="2800" b="0" i="0" u="none" strike="noStrike" cap="none" dirty="0">
                <a:solidFill>
                  <a:srgbClr val="000000"/>
                </a:solidFill>
                <a:latin typeface="Arial"/>
                <a:ea typeface="Arial"/>
                <a:cs typeface="Arial"/>
                <a:sym typeface="Arial"/>
              </a:endParaRPr>
            </a:p>
          </p:txBody>
        </p:sp>
        <p:sp>
          <p:nvSpPr>
            <p:cNvPr id="241" name="Google Shape;241;p55"/>
            <p:cNvSpPr/>
            <p:nvPr/>
          </p:nvSpPr>
          <p:spPr>
            <a:xfrm>
              <a:off x="3146071" y="179510"/>
              <a:ext cx="10613779" cy="10613779"/>
            </a:xfrm>
            <a:custGeom>
              <a:avLst/>
              <a:gdLst/>
              <a:ahLst/>
              <a:cxnLst/>
              <a:rect l="l" t="t" r="r" b="b"/>
              <a:pathLst>
                <a:path w="120000" h="120000" extrusionOk="0">
                  <a:moveTo>
                    <a:pt x="13280" y="26999"/>
                  </a:moveTo>
                  <a:lnTo>
                    <a:pt x="13280" y="26999"/>
                  </a:lnTo>
                  <a:cubicBezTo>
                    <a:pt x="15087" y="24441"/>
                    <a:pt x="17101" y="22035"/>
                    <a:pt x="19302" y="19807"/>
                  </a:cubicBezTo>
                  <a:lnTo>
                    <a:pt x="17436" y="17725"/>
                  </a:lnTo>
                  <a:lnTo>
                    <a:pt x="23223" y="18971"/>
                  </a:lnTo>
                  <a:lnTo>
                    <a:pt x="23978" y="25023"/>
                  </a:lnTo>
                  <a:lnTo>
                    <a:pt x="22112" y="22941"/>
                  </a:lnTo>
                  <a:lnTo>
                    <a:pt x="22112" y="22941"/>
                  </a:lnTo>
                  <a:cubicBezTo>
                    <a:pt x="20142" y="24955"/>
                    <a:pt x="18337" y="27122"/>
                    <a:pt x="16711" y="29423"/>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5"/>
            <p:cNvSpPr/>
            <p:nvPr/>
          </p:nvSpPr>
          <p:spPr>
            <a:xfrm>
              <a:off x="5179411" y="2644"/>
              <a:ext cx="2793455" cy="1905416"/>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55"/>
            <p:cNvSpPr txBox="1"/>
            <p:nvPr/>
          </p:nvSpPr>
          <p:spPr>
            <a:xfrm>
              <a:off x="5179411" y="2644"/>
              <a:ext cx="2793455" cy="1905416"/>
            </a:xfrm>
            <a:prstGeom prst="rect">
              <a:avLst/>
            </a:prstGeom>
            <a:noFill/>
            <a:ln>
              <a:noFill/>
            </a:ln>
          </p:spPr>
          <p:txBody>
            <a:bodyPr spcFirstLastPara="1" wrap="square" lIns="35550" tIns="35550" rIns="35550" bIns="35550" anchor="ctr" anchorCtr="0">
              <a:noAutofit/>
            </a:bodyPr>
            <a:lstStyle/>
            <a:p>
              <a:pPr marL="0" marR="0" lvl="0" indent="0" algn="ctr" rtl="0">
                <a:lnSpc>
                  <a:spcPct val="9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Arial"/>
                  <a:ea typeface="Arial"/>
                  <a:cs typeface="Arial"/>
                  <a:sym typeface="Arial"/>
                </a:rPr>
                <a:t>Inovação</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em</a:t>
              </a:r>
              <a:r>
                <a:rPr lang="en-US" sz="2800" b="0" i="0" u="none" strike="noStrike" cap="none" dirty="0">
                  <a:solidFill>
                    <a:srgbClr val="000000"/>
                  </a:solidFill>
                  <a:latin typeface="Arial"/>
                  <a:ea typeface="Arial"/>
                  <a:cs typeface="Arial"/>
                  <a:sym typeface="Arial"/>
                </a:rPr>
                <a:t> </a:t>
              </a:r>
              <a:r>
                <a:rPr lang="en-US" sz="2800" b="0" i="0" u="none" strike="noStrike" cap="none" dirty="0" err="1">
                  <a:solidFill>
                    <a:srgbClr val="000000"/>
                  </a:solidFill>
                  <a:latin typeface="Arial"/>
                  <a:ea typeface="Arial"/>
                  <a:cs typeface="Arial"/>
                  <a:sym typeface="Arial"/>
                </a:rPr>
                <a:t>sustentabilidade</a:t>
              </a:r>
              <a:endParaRPr sz="2800" b="0" i="0" u="none" strike="noStrike" cap="none" dirty="0">
                <a:solidFill>
                  <a:srgbClr val="000000"/>
                </a:solidFill>
                <a:latin typeface="Arial"/>
                <a:ea typeface="Arial"/>
                <a:cs typeface="Arial"/>
                <a:sym typeface="Arial"/>
              </a:endParaRPr>
            </a:p>
          </p:txBody>
        </p:sp>
        <p:sp>
          <p:nvSpPr>
            <p:cNvPr id="244" name="Google Shape;244;p55"/>
            <p:cNvSpPr/>
            <p:nvPr/>
          </p:nvSpPr>
          <p:spPr>
            <a:xfrm>
              <a:off x="3146071" y="179510"/>
              <a:ext cx="10613779" cy="10613779"/>
            </a:xfrm>
            <a:custGeom>
              <a:avLst/>
              <a:gdLst/>
              <a:ahLst/>
              <a:cxnLst/>
              <a:rect l="l" t="t" r="r" b="b"/>
              <a:pathLst>
                <a:path w="120000" h="120000" extrusionOk="0">
                  <a:moveTo>
                    <a:pt x="54401" y="3075"/>
                  </a:moveTo>
                  <a:lnTo>
                    <a:pt x="54401" y="3075"/>
                  </a:lnTo>
                  <a:cubicBezTo>
                    <a:pt x="56471" y="2871"/>
                    <a:pt x="58551" y="2781"/>
                    <a:pt x="60631" y="2804"/>
                  </a:cubicBezTo>
                  <a:lnTo>
                    <a:pt x="60831" y="15"/>
                  </a:lnTo>
                  <a:lnTo>
                    <a:pt x="63955" y="5043"/>
                  </a:lnTo>
                  <a:lnTo>
                    <a:pt x="60128" y="9791"/>
                  </a:lnTo>
                  <a:lnTo>
                    <a:pt x="60328" y="7002"/>
                  </a:lnTo>
                  <a:lnTo>
                    <a:pt x="60328" y="7002"/>
                  </a:lnTo>
                  <a:cubicBezTo>
                    <a:pt x="58486" y="6991"/>
                    <a:pt x="56645" y="7076"/>
                    <a:pt x="54812" y="7256"/>
                  </a:cubicBezTo>
                  <a:close/>
                </a:path>
              </a:pathLst>
            </a:custGeom>
            <a:solidFill>
              <a:srgbClr val="1CCD5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5"/>
          <p:cNvSpPr txBox="1">
            <a:spLocks noGrp="1"/>
          </p:cNvSpPr>
          <p:nvPr>
            <p:ph type="title"/>
          </p:nvPr>
        </p:nvSpPr>
        <p:spPr>
          <a:xfrm>
            <a:off x="743711" y="1377697"/>
            <a:ext cx="23463826" cy="1168714"/>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66666"/>
              <a:buFont typeface="Arial"/>
              <a:buNone/>
            </a:pPr>
            <a:r>
              <a:rPr lang="en-US" sz="4800" b="1" dirty="0"/>
              <a:t>3.2. </a:t>
            </a:r>
            <a:r>
              <a:rPr lang="pt-PT" sz="4800" b="1" dirty="0"/>
              <a:t>Os oito arquétipos de modelos de negócio sustentáveis de </a:t>
            </a:r>
            <a:r>
              <a:rPr lang="pt-PT" sz="4800" b="1" dirty="0" err="1"/>
              <a:t>Bocken</a:t>
            </a:r>
            <a:r>
              <a:rPr lang="pt-PT" sz="4800" b="1" dirty="0"/>
              <a:t>, Short e Evans</a:t>
            </a:r>
            <a:endParaRPr dirty="0"/>
          </a:p>
        </p:txBody>
      </p:sp>
      <p:pic>
        <p:nvPicPr>
          <p:cNvPr id="251" name="Google Shape;251;p5"/>
          <p:cNvPicPr preferRelativeResize="0"/>
          <p:nvPr/>
        </p:nvPicPr>
        <p:blipFill rotWithShape="1">
          <a:blip r:embed="rId3">
            <a:alphaModFix/>
          </a:blip>
          <a:srcRect/>
          <a:stretch/>
        </p:blipFill>
        <p:spPr>
          <a:xfrm>
            <a:off x="5082500" y="2546411"/>
            <a:ext cx="14218999" cy="10529259"/>
          </a:xfrm>
          <a:prstGeom prst="rect">
            <a:avLst/>
          </a:prstGeom>
          <a:noFill/>
          <a:ln>
            <a:noFill/>
          </a:ln>
        </p:spPr>
      </p:pic>
      <p:sp>
        <p:nvSpPr>
          <p:cNvPr id="252" name="Google Shape;252;p5"/>
          <p:cNvSpPr txBox="1"/>
          <p:nvPr/>
        </p:nvSpPr>
        <p:spPr>
          <a:xfrm>
            <a:off x="5082500" y="2207857"/>
            <a:ext cx="248873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ResearchGate</a:t>
            </a:r>
            <a:endParaRPr sz="1600" b="1" i="0" u="none" strike="noStrike" cap="none" dirty="0">
              <a:solidFill>
                <a:schemeClr val="dk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56"/>
          <p:cNvSpPr txBox="1">
            <a:spLocks noGrp="1"/>
          </p:cNvSpPr>
          <p:nvPr>
            <p:ph type="title"/>
          </p:nvPr>
        </p:nvSpPr>
        <p:spPr>
          <a:xfrm>
            <a:off x="743711" y="1377697"/>
            <a:ext cx="21713953"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ct val="166666"/>
              <a:buFont typeface="Arial"/>
              <a:buNone/>
            </a:pPr>
            <a:r>
              <a:rPr lang="en-US" sz="4800" b="1" dirty="0"/>
              <a:t>3.3. </a:t>
            </a:r>
            <a:r>
              <a:rPr lang="pt-PT" sz="4800" b="1" dirty="0"/>
              <a:t>O modelo de negócio em três camadas (TLBMC) de Joyce e </a:t>
            </a:r>
            <a:r>
              <a:rPr lang="pt-PT" sz="4800" b="1" dirty="0" err="1"/>
              <a:t>Paquin</a:t>
            </a:r>
            <a:endParaRPr dirty="0"/>
          </a:p>
        </p:txBody>
      </p:sp>
      <p:sp>
        <p:nvSpPr>
          <p:cNvPr id="259" name="Google Shape;259;p56"/>
          <p:cNvSpPr txBox="1"/>
          <p:nvPr/>
        </p:nvSpPr>
        <p:spPr>
          <a:xfrm>
            <a:off x="743711" y="10565473"/>
            <a:ext cx="248873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Wikipedia</a:t>
            </a:r>
            <a:endParaRPr dirty="0"/>
          </a:p>
        </p:txBody>
      </p:sp>
      <p:pic>
        <p:nvPicPr>
          <p:cNvPr id="260" name="Google Shape;260;p56"/>
          <p:cNvPicPr preferRelativeResize="0"/>
          <p:nvPr/>
        </p:nvPicPr>
        <p:blipFill rotWithShape="1">
          <a:blip r:embed="rId3">
            <a:alphaModFix/>
          </a:blip>
          <a:srcRect/>
          <a:stretch/>
        </p:blipFill>
        <p:spPr>
          <a:xfrm>
            <a:off x="743711" y="2546411"/>
            <a:ext cx="11086131" cy="7848981"/>
          </a:xfrm>
          <a:prstGeom prst="rect">
            <a:avLst/>
          </a:prstGeom>
          <a:noFill/>
          <a:ln>
            <a:noFill/>
          </a:ln>
        </p:spPr>
      </p:pic>
      <p:sp>
        <p:nvSpPr>
          <p:cNvPr id="261" name="Google Shape;261;p56"/>
          <p:cNvSpPr txBox="1"/>
          <p:nvPr/>
        </p:nvSpPr>
        <p:spPr>
          <a:xfrm>
            <a:off x="13862945" y="3364756"/>
            <a:ext cx="8321042" cy="69864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200" b="0" i="0" u="none" strike="noStrike" cap="none" dirty="0">
                <a:solidFill>
                  <a:schemeClr val="dk2"/>
                </a:solidFill>
                <a:latin typeface="Arial"/>
                <a:ea typeface="Arial"/>
                <a:cs typeface="Arial"/>
                <a:sym typeface="Arial"/>
              </a:rPr>
              <a:t>O Modelo de Negócio em Três Camadas (TLBMC) é uma ferramenta desenvolvida por Joyce e </a:t>
            </a:r>
            <a:r>
              <a:rPr lang="pt-PT" sz="3200" b="0" i="0" u="none" strike="noStrike" cap="none" dirty="0" err="1">
                <a:solidFill>
                  <a:schemeClr val="dk2"/>
                </a:solidFill>
                <a:latin typeface="Arial"/>
                <a:ea typeface="Arial"/>
                <a:cs typeface="Arial"/>
                <a:sym typeface="Arial"/>
              </a:rPr>
              <a:t>Paquin</a:t>
            </a:r>
            <a:r>
              <a:rPr lang="pt-PT" sz="3200" b="0" i="0" u="none" strike="noStrike" cap="none" dirty="0">
                <a:solidFill>
                  <a:schemeClr val="dk2"/>
                </a:solidFill>
                <a:latin typeface="Arial"/>
                <a:ea typeface="Arial"/>
                <a:cs typeface="Arial"/>
                <a:sym typeface="Arial"/>
              </a:rPr>
              <a:t> para facilitar a conceção de modelos de negócio sustentáveis.</a:t>
            </a:r>
          </a:p>
          <a:p>
            <a:pPr marL="0" marR="0" lvl="0" indent="0" algn="ctr" rtl="0">
              <a:lnSpc>
                <a:spcPct val="100000"/>
              </a:lnSpc>
              <a:spcBef>
                <a:spcPts val="0"/>
              </a:spcBef>
              <a:spcAft>
                <a:spcPts val="0"/>
              </a:spcAft>
              <a:buClr>
                <a:schemeClr val="lt1"/>
              </a:buClr>
              <a:buSzPts val="4800"/>
              <a:buFont typeface="Arial"/>
              <a:buNone/>
            </a:pPr>
            <a:r>
              <a:rPr lang="pt-PT" sz="3200" b="0" i="0" u="none" strike="noStrike" cap="none" dirty="0">
                <a:solidFill>
                  <a:schemeClr val="dk2"/>
                </a:solidFill>
                <a:latin typeface="Arial"/>
                <a:ea typeface="Arial"/>
                <a:cs typeface="Arial"/>
                <a:sym typeface="Arial"/>
              </a:rPr>
              <a:t>Baseia-se no Modelo de Negócio original.</a:t>
            </a:r>
          </a:p>
          <a:p>
            <a:pPr marL="0" marR="0" lvl="0" indent="0" algn="ctr" rtl="0">
              <a:lnSpc>
                <a:spcPct val="100000"/>
              </a:lnSpc>
              <a:spcBef>
                <a:spcPts val="0"/>
              </a:spcBef>
              <a:spcAft>
                <a:spcPts val="0"/>
              </a:spcAft>
              <a:buClr>
                <a:schemeClr val="lt1"/>
              </a:buClr>
              <a:buSzPts val="4800"/>
              <a:buFont typeface="Arial"/>
              <a:buNone/>
            </a:pPr>
            <a:endParaRPr lang="pt-PT" sz="3200" b="0" i="0" u="none" strike="noStrike" cap="none" dirty="0">
              <a:solidFill>
                <a:schemeClr val="dk2"/>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4800"/>
              <a:buFont typeface="Arial"/>
              <a:buNone/>
            </a:pPr>
            <a:r>
              <a:rPr lang="pt-PT" sz="3200" b="0" i="0" u="none" strike="noStrike" cap="none" dirty="0">
                <a:solidFill>
                  <a:schemeClr val="dk2"/>
                </a:solidFill>
                <a:latin typeface="Arial"/>
                <a:ea typeface="Arial"/>
                <a:cs typeface="Arial"/>
                <a:sym typeface="Arial"/>
              </a:rPr>
              <a:t>Os nove «elementos constitutivos» do modelo de conceção de modelos de negócio, que veio a ser designado por «Modelo de Negócio», foram inicialmente propostos em 2005 por </a:t>
            </a:r>
            <a:r>
              <a:rPr lang="pt-PT" sz="3200" b="0" i="0" u="none" strike="noStrike" cap="none" dirty="0" err="1">
                <a:solidFill>
                  <a:schemeClr val="dk2"/>
                </a:solidFill>
                <a:latin typeface="Arial"/>
                <a:ea typeface="Arial"/>
                <a:cs typeface="Arial"/>
                <a:sym typeface="Arial"/>
              </a:rPr>
              <a:t>Alexander</a:t>
            </a:r>
            <a:r>
              <a:rPr lang="pt-PT" sz="3200" b="0" i="0" u="none" strike="noStrike" cap="none" dirty="0">
                <a:solidFill>
                  <a:schemeClr val="dk2"/>
                </a:solidFill>
                <a:latin typeface="Arial"/>
                <a:ea typeface="Arial"/>
                <a:cs typeface="Arial"/>
                <a:sym typeface="Arial"/>
              </a:rPr>
              <a:t> </a:t>
            </a:r>
            <a:r>
              <a:rPr lang="pt-PT" sz="3200" b="0" i="0" u="none" strike="noStrike" cap="none" dirty="0" err="1">
                <a:solidFill>
                  <a:schemeClr val="dk2"/>
                </a:solidFill>
                <a:latin typeface="Arial"/>
                <a:ea typeface="Arial"/>
                <a:cs typeface="Arial"/>
                <a:sym typeface="Arial"/>
              </a:rPr>
              <a:t>Osterwalder</a:t>
            </a:r>
            <a:r>
              <a:rPr lang="pt-PT" sz="3200" b="0" i="0" u="none" strike="noStrike" cap="none" dirty="0">
                <a:solidFill>
                  <a:schemeClr val="dk2"/>
                </a:solidFill>
                <a:latin typeface="Arial"/>
                <a:ea typeface="Arial"/>
                <a:cs typeface="Arial"/>
                <a:sym typeface="Arial"/>
              </a:rPr>
              <a:t>, com base na sua tese de doutoramento orientada por Yves </a:t>
            </a:r>
            <a:r>
              <a:rPr lang="pt-PT" sz="3200" b="0" i="0" u="none" strike="noStrike" cap="none" dirty="0" err="1">
                <a:solidFill>
                  <a:schemeClr val="dk2"/>
                </a:solidFill>
                <a:latin typeface="Arial"/>
                <a:ea typeface="Arial"/>
                <a:cs typeface="Arial"/>
                <a:sym typeface="Arial"/>
              </a:rPr>
              <a:t>Pigneur</a:t>
            </a:r>
            <a:r>
              <a:rPr lang="pt-PT" sz="3200" b="0" i="0" u="none" strike="noStrike" cap="none" dirty="0">
                <a:solidFill>
                  <a:schemeClr val="dk2"/>
                </a:solidFill>
                <a:latin typeface="Arial"/>
                <a:ea typeface="Arial"/>
                <a:cs typeface="Arial"/>
                <a:sym typeface="Arial"/>
              </a:rPr>
              <a:t> sobre a ontologia dos modelos de negócio.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57"/>
          <p:cNvSpPr txBox="1"/>
          <p:nvPr/>
        </p:nvSpPr>
        <p:spPr>
          <a:xfrm>
            <a:off x="6817878" y="12302833"/>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https://sustainablebusinessmodel.org/</a:t>
            </a:r>
            <a:endParaRPr dirty="0"/>
          </a:p>
        </p:txBody>
      </p:sp>
      <p:pic>
        <p:nvPicPr>
          <p:cNvPr id="270" name="Google Shape;270;p57"/>
          <p:cNvPicPr preferRelativeResize="0"/>
          <p:nvPr/>
        </p:nvPicPr>
        <p:blipFill rotWithShape="1">
          <a:blip r:embed="rId3">
            <a:alphaModFix/>
          </a:blip>
          <a:srcRect t="3417"/>
          <a:stretch/>
        </p:blipFill>
        <p:spPr>
          <a:xfrm>
            <a:off x="6817878" y="3602736"/>
            <a:ext cx="17130606" cy="8700097"/>
          </a:xfrm>
          <a:prstGeom prst="rect">
            <a:avLst/>
          </a:prstGeom>
          <a:noFill/>
          <a:ln>
            <a:noFill/>
          </a:ln>
        </p:spPr>
      </p:pic>
      <p:sp>
        <p:nvSpPr>
          <p:cNvPr id="2" name="Retângulo: Cantos Arredondados 1">
            <a:extLst>
              <a:ext uri="{FF2B5EF4-FFF2-40B4-BE49-F238E27FC236}">
                <a16:creationId xmlns:a16="http://schemas.microsoft.com/office/drawing/2014/main" id="{BA6E0A95-DACB-48EE-DE58-B1445C11106C}"/>
              </a:ext>
            </a:extLst>
          </p:cNvPr>
          <p:cNvSpPr/>
          <p:nvPr/>
        </p:nvSpPr>
        <p:spPr>
          <a:xfrm>
            <a:off x="649224" y="1589000"/>
            <a:ext cx="5775639" cy="52689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
                <a:schemeClr val="lt1"/>
              </a:buClr>
              <a:buSzPts val="4800"/>
            </a:pPr>
            <a:r>
              <a:rPr lang="en-US" sz="3200" b="1" dirty="0">
                <a:ea typeface="Arial"/>
                <a:cs typeface="Arial"/>
              </a:rPr>
              <a:t>A DIMENSÃO ECONÓMICA</a:t>
            </a:r>
          </a:p>
          <a:p>
            <a:pPr lvl="0" algn="ctr">
              <a:buClr>
                <a:schemeClr val="lt1"/>
              </a:buClr>
              <a:buSzPts val="4800"/>
            </a:pPr>
            <a:endParaRPr lang="pt-PT" sz="3200" dirty="0">
              <a:ea typeface="Arial"/>
              <a:cs typeface="Arial"/>
            </a:endParaRPr>
          </a:p>
          <a:p>
            <a:pPr lvl="0" algn="ctr">
              <a:buClr>
                <a:schemeClr val="lt1"/>
              </a:buClr>
              <a:buSzPts val="4800"/>
            </a:pPr>
            <a:r>
              <a:rPr lang="pt-PT" sz="3200" dirty="0">
                <a:ea typeface="Arial"/>
                <a:cs typeface="Arial"/>
              </a:rPr>
              <a:t>Consiste em nove componentes-chave que, em conjunto, oferecem uma visão abrangente de como uma empresa cria, proporciona e capta valor. </a:t>
            </a:r>
            <a:endParaRPr lang="pt-P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58"/>
          <p:cNvSpPr txBox="1"/>
          <p:nvPr/>
        </p:nvSpPr>
        <p:spPr>
          <a:xfrm>
            <a:off x="743711" y="1191178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dirty="0">
                <a:solidFill>
                  <a:schemeClr val="dk2"/>
                </a:solidFill>
              </a:rPr>
              <a:t>Fonte</a:t>
            </a:r>
            <a:r>
              <a:rPr lang="en-US" sz="1600" b="1" i="0" u="none" strike="noStrike" cap="none" dirty="0">
                <a:solidFill>
                  <a:schemeClr val="dk2"/>
                </a:solidFill>
                <a:latin typeface="Arial"/>
                <a:ea typeface="Arial"/>
                <a:cs typeface="Arial"/>
                <a:sym typeface="Arial"/>
              </a:rPr>
              <a:t>: https://sustainablebusinessmodel.org/</a:t>
            </a:r>
            <a:endParaRPr dirty="0"/>
          </a:p>
        </p:txBody>
      </p:sp>
      <p:pic>
        <p:nvPicPr>
          <p:cNvPr id="277" name="Google Shape;277;p58"/>
          <p:cNvPicPr preferRelativeResize="0"/>
          <p:nvPr/>
        </p:nvPicPr>
        <p:blipFill rotWithShape="1">
          <a:blip r:embed="rId3">
            <a:alphaModFix/>
          </a:blip>
          <a:srcRect t="3916"/>
          <a:stretch/>
        </p:blipFill>
        <p:spPr>
          <a:xfrm>
            <a:off x="743711" y="3152392"/>
            <a:ext cx="17080992" cy="8605760"/>
          </a:xfrm>
          <a:prstGeom prst="rect">
            <a:avLst/>
          </a:prstGeom>
          <a:noFill/>
          <a:ln>
            <a:noFill/>
          </a:ln>
        </p:spPr>
      </p:pic>
      <p:sp>
        <p:nvSpPr>
          <p:cNvPr id="2" name="Retângulo: Cantos Arredondados 1">
            <a:extLst>
              <a:ext uri="{FF2B5EF4-FFF2-40B4-BE49-F238E27FC236}">
                <a16:creationId xmlns:a16="http://schemas.microsoft.com/office/drawing/2014/main" id="{EC6A7E32-2171-378E-9CAF-7D80504DD566}"/>
              </a:ext>
            </a:extLst>
          </p:cNvPr>
          <p:cNvSpPr/>
          <p:nvPr/>
        </p:nvSpPr>
        <p:spPr>
          <a:xfrm>
            <a:off x="18287474" y="857065"/>
            <a:ext cx="5775639" cy="677095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
                <a:schemeClr val="lt1"/>
              </a:buClr>
              <a:buSzPts val="4800"/>
            </a:pPr>
            <a:r>
              <a:rPr lang="en-US" sz="3200" b="1" dirty="0">
                <a:ea typeface="Arial"/>
                <a:cs typeface="Arial"/>
              </a:rPr>
              <a:t>A DIMENSÃO AMBIENTAL</a:t>
            </a:r>
          </a:p>
          <a:p>
            <a:pPr lvl="0" algn="ctr">
              <a:buClr>
                <a:schemeClr val="lt1"/>
              </a:buClr>
              <a:buSzPts val="4800"/>
            </a:pPr>
            <a:endParaRPr lang="pt-PT" sz="3200" dirty="0">
              <a:ea typeface="Arial"/>
              <a:cs typeface="Arial"/>
            </a:endParaRPr>
          </a:p>
          <a:p>
            <a:pPr lvl="0" algn="ctr">
              <a:buClr>
                <a:schemeClr val="lt1"/>
              </a:buClr>
              <a:buSzPts val="4800"/>
            </a:pPr>
            <a:r>
              <a:rPr lang="pt-PT" sz="3200" dirty="0">
                <a:ea typeface="Arial"/>
                <a:cs typeface="Arial"/>
              </a:rPr>
              <a:t>Ajuda os utilizadores a identificar os maiores impactos ambientais no seu modelo de negócio, fornecendo informações que orientam a criação de inovações orientadas para o ambiente.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59"/>
          <p:cNvSpPr txBox="1"/>
          <p:nvPr/>
        </p:nvSpPr>
        <p:spPr>
          <a:xfrm>
            <a:off x="18861022" y="861994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https://sustainablebusinessmodel.org/</a:t>
            </a:r>
            <a:endParaRPr dirty="0"/>
          </a:p>
        </p:txBody>
      </p:sp>
      <p:pic>
        <p:nvPicPr>
          <p:cNvPr id="286" name="Google Shape;286;p59"/>
          <p:cNvPicPr preferRelativeResize="0"/>
          <p:nvPr/>
        </p:nvPicPr>
        <p:blipFill rotWithShape="1">
          <a:blip r:embed="rId3">
            <a:alphaModFix/>
          </a:blip>
          <a:srcRect t="3033"/>
          <a:stretch/>
        </p:blipFill>
        <p:spPr>
          <a:xfrm>
            <a:off x="7802879" y="256032"/>
            <a:ext cx="16203168" cy="8184402"/>
          </a:xfrm>
          <a:prstGeom prst="rect">
            <a:avLst/>
          </a:prstGeom>
          <a:noFill/>
          <a:ln>
            <a:noFill/>
          </a:ln>
        </p:spPr>
      </p:pic>
      <p:sp>
        <p:nvSpPr>
          <p:cNvPr id="2" name="Retângulo: Cantos Arredondados 1">
            <a:extLst>
              <a:ext uri="{FF2B5EF4-FFF2-40B4-BE49-F238E27FC236}">
                <a16:creationId xmlns:a16="http://schemas.microsoft.com/office/drawing/2014/main" id="{B0543CC6-BCEF-894B-ADAA-3C38717E98D4}"/>
              </a:ext>
            </a:extLst>
          </p:cNvPr>
          <p:cNvSpPr/>
          <p:nvPr/>
        </p:nvSpPr>
        <p:spPr>
          <a:xfrm>
            <a:off x="625116" y="5899442"/>
            <a:ext cx="6985258" cy="57795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
                <a:schemeClr val="lt1"/>
              </a:buClr>
              <a:buSzPts val="4800"/>
            </a:pPr>
            <a:r>
              <a:rPr lang="en-US" sz="3200" b="1" dirty="0">
                <a:ea typeface="Arial"/>
                <a:cs typeface="Arial"/>
              </a:rPr>
              <a:t>A DIMENSÃO SOCIAL</a:t>
            </a:r>
          </a:p>
          <a:p>
            <a:pPr lvl="0" algn="ctr">
              <a:buClr>
                <a:schemeClr val="lt1"/>
              </a:buClr>
              <a:buSzPts val="4800"/>
            </a:pPr>
            <a:endParaRPr lang="pt-PT" sz="3200" dirty="0">
              <a:ea typeface="Arial"/>
              <a:cs typeface="Arial"/>
            </a:endParaRPr>
          </a:p>
          <a:p>
            <a:pPr lvl="0" algn="ctr">
              <a:buClr>
                <a:schemeClr val="lt1"/>
              </a:buClr>
              <a:buSzPts val="4800"/>
            </a:pPr>
            <a:r>
              <a:rPr lang="pt-PT" sz="3200" dirty="0">
                <a:ea typeface="Arial"/>
                <a:cs typeface="Arial"/>
              </a:rPr>
              <a:t>O seu principal objetivo é proporcionar uma compreensão mais profunda dos principais impactos sociais de uma organização e gerar ideias para inovar as suas ações e o seu modelo de negócio, de modo a reforçar o seu potencial de criação de valor social.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6"/>
          <p:cNvSpPr txBox="1">
            <a:spLocks noGrp="1"/>
          </p:cNvSpPr>
          <p:nvPr>
            <p:ph type="title"/>
          </p:nvPr>
        </p:nvSpPr>
        <p:spPr>
          <a:xfrm>
            <a:off x="762001" y="5657851"/>
            <a:ext cx="23861485"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4. </a:t>
            </a:r>
            <a:r>
              <a:rPr lang="en-US" b="1" dirty="0" err="1"/>
              <a:t>Atividade</a:t>
            </a:r>
            <a:endParaRPr dirty="0"/>
          </a:p>
        </p:txBody>
      </p:sp>
      <p:sp>
        <p:nvSpPr>
          <p:cNvPr id="294" name="Google Shape;294;p26"/>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7"/>
          <p:cNvSpPr txBox="1">
            <a:spLocks noGrp="1"/>
          </p:cNvSpPr>
          <p:nvPr>
            <p:ph type="body" idx="1"/>
          </p:nvPr>
        </p:nvSpPr>
        <p:spPr>
          <a:xfrm>
            <a:off x="8619554" y="1232647"/>
            <a:ext cx="15167039" cy="4546361"/>
          </a:xfrm>
          <a:prstGeom prst="rect">
            <a:avLst/>
          </a:prstGeom>
          <a:noFill/>
          <a:ln>
            <a:noFill/>
          </a:ln>
        </p:spPr>
        <p:txBody>
          <a:bodyPr spcFirstLastPara="1" wrap="square" lIns="0" tIns="0" rIns="0" bIns="0" anchor="t" anchorCtr="0">
            <a:noAutofit/>
          </a:bodyPr>
          <a:lstStyle/>
          <a:p>
            <a:pPr marL="571500" lvl="0" indent="-571500" algn="l" rtl="0">
              <a:lnSpc>
                <a:spcPct val="150000"/>
              </a:lnSpc>
              <a:spcBef>
                <a:spcPts val="0"/>
              </a:spcBef>
              <a:spcAft>
                <a:spcPts val="0"/>
              </a:spcAft>
              <a:buClr>
                <a:srgbClr val="323232"/>
              </a:buClr>
              <a:buSzPts val="3600"/>
              <a:buFont typeface="Noto Sans Symbols"/>
              <a:buChar char="▪"/>
            </a:pPr>
            <a:r>
              <a:rPr lang="pt-PT" sz="3200" dirty="0"/>
              <a:t>Identifique uma empresa do setor do turismo no seu país.</a:t>
            </a:r>
          </a:p>
          <a:p>
            <a:pPr marL="571500" lvl="0" indent="-571500" algn="l" rtl="0">
              <a:lnSpc>
                <a:spcPct val="150000"/>
              </a:lnSpc>
              <a:spcBef>
                <a:spcPts val="0"/>
              </a:spcBef>
              <a:spcAft>
                <a:spcPts val="0"/>
              </a:spcAft>
              <a:buClr>
                <a:srgbClr val="323232"/>
              </a:buClr>
              <a:buSzPts val="3600"/>
              <a:buFont typeface="Noto Sans Symbols"/>
              <a:buChar char="▪"/>
            </a:pPr>
            <a:endParaRPr lang="pt-PT" sz="3200" dirty="0"/>
          </a:p>
          <a:p>
            <a:pPr marL="0" lvl="0" indent="0" algn="l" rtl="0">
              <a:lnSpc>
                <a:spcPct val="150000"/>
              </a:lnSpc>
              <a:spcBef>
                <a:spcPts val="0"/>
              </a:spcBef>
              <a:spcAft>
                <a:spcPts val="0"/>
              </a:spcAft>
              <a:buClr>
                <a:srgbClr val="323232"/>
              </a:buClr>
              <a:buSzPts val="3600"/>
            </a:pPr>
            <a:r>
              <a:rPr lang="pt-PT" sz="3200" dirty="0"/>
              <a:t>Grupo A – Dimensão económica</a:t>
            </a:r>
          </a:p>
          <a:p>
            <a:pPr marL="0" lvl="0" indent="0" algn="l" rtl="0">
              <a:lnSpc>
                <a:spcPct val="150000"/>
              </a:lnSpc>
              <a:spcBef>
                <a:spcPts val="0"/>
              </a:spcBef>
              <a:spcAft>
                <a:spcPts val="0"/>
              </a:spcAft>
              <a:buClr>
                <a:srgbClr val="323232"/>
              </a:buClr>
              <a:buSzPts val="3600"/>
            </a:pPr>
            <a:r>
              <a:rPr lang="pt-PT" sz="3200" dirty="0"/>
              <a:t>Grupo B – Dimensão ambiental</a:t>
            </a:r>
          </a:p>
          <a:p>
            <a:pPr marL="0" lvl="0" indent="0" algn="l" rtl="0">
              <a:lnSpc>
                <a:spcPct val="150000"/>
              </a:lnSpc>
              <a:spcBef>
                <a:spcPts val="0"/>
              </a:spcBef>
              <a:spcAft>
                <a:spcPts val="0"/>
              </a:spcAft>
              <a:buClr>
                <a:srgbClr val="323232"/>
              </a:buClr>
              <a:buSzPts val="3600"/>
            </a:pPr>
            <a:r>
              <a:rPr lang="pt-PT" sz="3200" dirty="0"/>
              <a:t>Grupo C – Dimensão social</a:t>
            </a:r>
            <a:endParaRPr sz="3200" dirty="0"/>
          </a:p>
        </p:txBody>
      </p:sp>
      <p:sp>
        <p:nvSpPr>
          <p:cNvPr id="300" name="Google Shape;300;p27"/>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pt-PT" b="1" dirty="0"/>
              <a:t>Aplicação do Modelo de Negócio Sustentável </a:t>
            </a:r>
            <a:endParaRPr b="1" dirty="0"/>
          </a:p>
        </p:txBody>
      </p:sp>
      <p:pic>
        <p:nvPicPr>
          <p:cNvPr id="301" name="Google Shape;301;p27"/>
          <p:cNvPicPr preferRelativeResize="0"/>
          <p:nvPr/>
        </p:nvPicPr>
        <p:blipFill rotWithShape="1">
          <a:blip r:embed="rId3">
            <a:alphaModFix/>
          </a:blip>
          <a:srcRect/>
          <a:stretch/>
        </p:blipFill>
        <p:spPr>
          <a:xfrm>
            <a:off x="10812589" y="6435911"/>
            <a:ext cx="7950899" cy="604744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71"/>
          <p:cNvSpPr txBox="1"/>
          <p:nvPr/>
        </p:nvSpPr>
        <p:spPr>
          <a:xfrm>
            <a:off x="9619488" y="12302833"/>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https://sustainablebusinessmodel.org/</a:t>
            </a:r>
            <a:endParaRPr dirty="0"/>
          </a:p>
        </p:txBody>
      </p:sp>
      <p:pic>
        <p:nvPicPr>
          <p:cNvPr id="308" name="Google Shape;308;p71"/>
          <p:cNvPicPr preferRelativeResize="0"/>
          <p:nvPr/>
        </p:nvPicPr>
        <p:blipFill rotWithShape="1">
          <a:blip r:embed="rId3">
            <a:alphaModFix/>
          </a:blip>
          <a:srcRect t="3417"/>
          <a:stretch/>
        </p:blipFill>
        <p:spPr>
          <a:xfrm>
            <a:off x="1379046" y="1319714"/>
            <a:ext cx="21625908" cy="109831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8"/>
          <p:cNvSpPr txBox="1">
            <a:spLocks noGrp="1"/>
          </p:cNvSpPr>
          <p:nvPr>
            <p:ph type="body" idx="1"/>
          </p:nvPr>
        </p:nvSpPr>
        <p:spPr>
          <a:xfrm>
            <a:off x="8491538" y="975761"/>
            <a:ext cx="15892462" cy="9646920"/>
          </a:xfrm>
          <a:prstGeom prst="rect">
            <a:avLst/>
          </a:prstGeom>
          <a:noFill/>
          <a:ln>
            <a:noFill/>
          </a:ln>
        </p:spPr>
        <p:txBody>
          <a:bodyPr spcFirstLastPara="1" wrap="square" lIns="0" tIns="0" rIns="0" bIns="0" anchor="t" anchorCtr="0">
            <a:noAutofit/>
          </a:bodyPr>
          <a:lstStyle/>
          <a:p>
            <a:pPr marL="457200" lvl="0" indent="-457200" algn="l" rtl="0">
              <a:lnSpc>
                <a:spcPct val="150000"/>
              </a:lnSpc>
              <a:spcBef>
                <a:spcPts val="0"/>
              </a:spcBef>
              <a:spcAft>
                <a:spcPts val="0"/>
              </a:spcAft>
              <a:buClr>
                <a:srgbClr val="323232"/>
              </a:buClr>
              <a:buSzPts val="3600"/>
              <a:buFont typeface="Arial"/>
              <a:buChar char="•"/>
            </a:pPr>
            <a:r>
              <a:rPr lang="pt-PT" sz="3200" b="1" dirty="0"/>
              <a:t>Parceiros-chave:</a:t>
            </a:r>
            <a:r>
              <a:rPr lang="pt-PT" sz="3200" dirty="0"/>
              <a:t> Quem são os colaboradores essenciais para operações sustentáveis? </a:t>
            </a:r>
          </a:p>
          <a:p>
            <a:pPr marL="457200" lvl="0" indent="-457200" algn="l" rtl="0">
              <a:lnSpc>
                <a:spcPct val="150000"/>
              </a:lnSpc>
              <a:spcBef>
                <a:spcPts val="0"/>
              </a:spcBef>
              <a:spcAft>
                <a:spcPts val="0"/>
              </a:spcAft>
              <a:buClr>
                <a:srgbClr val="323232"/>
              </a:buClr>
              <a:buSzPts val="3600"/>
              <a:buFont typeface="Arial"/>
              <a:buChar char="•"/>
            </a:pPr>
            <a:r>
              <a:rPr lang="pt-PT" sz="3200" b="1" dirty="0"/>
              <a:t>Atividades-chave</a:t>
            </a:r>
            <a:r>
              <a:rPr lang="pt-PT" sz="3200" dirty="0"/>
              <a:t>: Quais são as atividades centrais que impulsionam a criação de valor sustentável? </a:t>
            </a:r>
          </a:p>
          <a:p>
            <a:pPr marL="457200" lvl="0" indent="-457200" algn="l" rtl="0">
              <a:lnSpc>
                <a:spcPct val="150000"/>
              </a:lnSpc>
              <a:spcBef>
                <a:spcPts val="0"/>
              </a:spcBef>
              <a:spcAft>
                <a:spcPts val="0"/>
              </a:spcAft>
              <a:buClr>
                <a:srgbClr val="323232"/>
              </a:buClr>
              <a:buSzPts val="3600"/>
              <a:buFont typeface="Arial"/>
              <a:buChar char="•"/>
            </a:pPr>
            <a:r>
              <a:rPr lang="pt-PT" sz="3200" b="1" dirty="0"/>
              <a:t>Recursos-chave</a:t>
            </a:r>
            <a:r>
              <a:rPr lang="pt-PT" sz="3200" dirty="0"/>
              <a:t>: Que recursos são cruciais para práticas sustentáveis? </a:t>
            </a:r>
          </a:p>
          <a:p>
            <a:pPr marL="457200" lvl="0" indent="-457200" algn="l" rtl="0">
              <a:lnSpc>
                <a:spcPct val="150000"/>
              </a:lnSpc>
              <a:spcBef>
                <a:spcPts val="0"/>
              </a:spcBef>
              <a:spcAft>
                <a:spcPts val="0"/>
              </a:spcAft>
              <a:buClr>
                <a:srgbClr val="323232"/>
              </a:buClr>
              <a:buSzPts val="3600"/>
              <a:buFont typeface="Arial"/>
              <a:buChar char="•"/>
            </a:pPr>
            <a:r>
              <a:rPr lang="pt-PT" sz="3200" b="1" dirty="0"/>
              <a:t>Propostas de valor</a:t>
            </a:r>
            <a:r>
              <a:rPr lang="pt-PT" sz="3200" dirty="0"/>
              <a:t>: Como é que a empresa cria e proporciona valor sustentável? </a:t>
            </a:r>
          </a:p>
          <a:p>
            <a:pPr marL="457200" lvl="0" indent="-457200" algn="l" rtl="0">
              <a:lnSpc>
                <a:spcPct val="150000"/>
              </a:lnSpc>
              <a:spcBef>
                <a:spcPts val="0"/>
              </a:spcBef>
              <a:spcAft>
                <a:spcPts val="0"/>
              </a:spcAft>
              <a:buClr>
                <a:srgbClr val="323232"/>
              </a:buClr>
              <a:buSzPts val="3600"/>
              <a:buFont typeface="Arial"/>
              <a:buChar char="•"/>
            </a:pPr>
            <a:r>
              <a:rPr lang="pt-PT" sz="3200" b="1" dirty="0"/>
              <a:t>Relações com os clientes</a:t>
            </a:r>
            <a:r>
              <a:rPr lang="pt-PT" sz="3200" dirty="0"/>
              <a:t>: Como é que a empresa interage com os clientes em matéria de sustentabilidade? </a:t>
            </a:r>
          </a:p>
          <a:p>
            <a:pPr marL="457200" lvl="0" indent="-457200" algn="l" rtl="0">
              <a:lnSpc>
                <a:spcPct val="150000"/>
              </a:lnSpc>
              <a:spcBef>
                <a:spcPts val="0"/>
              </a:spcBef>
              <a:spcAft>
                <a:spcPts val="0"/>
              </a:spcAft>
              <a:buClr>
                <a:srgbClr val="323232"/>
              </a:buClr>
              <a:buSzPts val="3600"/>
              <a:buFont typeface="Arial"/>
              <a:buChar char="•"/>
            </a:pPr>
            <a:r>
              <a:rPr lang="pt-PT" sz="3200" b="1" dirty="0"/>
              <a:t>Canais</a:t>
            </a:r>
            <a:r>
              <a:rPr lang="pt-PT" sz="3200" dirty="0"/>
              <a:t>: Como é que a empresa chega aos seus segmentos de clientes sustentáveis? </a:t>
            </a:r>
          </a:p>
          <a:p>
            <a:pPr marL="457200" lvl="0" indent="-457200" algn="l" rtl="0">
              <a:lnSpc>
                <a:spcPct val="150000"/>
              </a:lnSpc>
              <a:spcBef>
                <a:spcPts val="0"/>
              </a:spcBef>
              <a:spcAft>
                <a:spcPts val="0"/>
              </a:spcAft>
              <a:buClr>
                <a:srgbClr val="323232"/>
              </a:buClr>
              <a:buSzPts val="3600"/>
              <a:buFont typeface="Arial"/>
              <a:buChar char="•"/>
            </a:pPr>
            <a:r>
              <a:rPr lang="pt-PT" sz="3200" b="1" dirty="0"/>
              <a:t>Segmentos de clientes</a:t>
            </a:r>
            <a:r>
              <a:rPr lang="pt-PT" sz="3200" dirty="0"/>
              <a:t>: Quem são os clientes-alvo interessados no turismo sustentável? </a:t>
            </a:r>
          </a:p>
          <a:p>
            <a:pPr marL="457200" lvl="0" indent="-457200" algn="l" rtl="0">
              <a:lnSpc>
                <a:spcPct val="150000"/>
              </a:lnSpc>
              <a:spcBef>
                <a:spcPts val="0"/>
              </a:spcBef>
              <a:spcAft>
                <a:spcPts val="0"/>
              </a:spcAft>
              <a:buClr>
                <a:srgbClr val="323232"/>
              </a:buClr>
              <a:buSzPts val="3600"/>
              <a:buFont typeface="Arial"/>
              <a:buChar char="•"/>
            </a:pPr>
            <a:r>
              <a:rPr lang="pt-PT" sz="3200" b="1" dirty="0"/>
              <a:t>Estrutura de custos</a:t>
            </a:r>
            <a:r>
              <a:rPr lang="pt-PT" sz="3200" dirty="0"/>
              <a:t>: Quais são os principais custos associados às operações sustentáveis? </a:t>
            </a:r>
          </a:p>
          <a:p>
            <a:pPr marL="457200" lvl="0" indent="-457200" algn="l" rtl="0">
              <a:lnSpc>
                <a:spcPct val="150000"/>
              </a:lnSpc>
              <a:spcBef>
                <a:spcPts val="0"/>
              </a:spcBef>
              <a:spcAft>
                <a:spcPts val="0"/>
              </a:spcAft>
              <a:buClr>
                <a:srgbClr val="323232"/>
              </a:buClr>
              <a:buSzPts val="3600"/>
              <a:buFont typeface="Arial"/>
              <a:buChar char="•"/>
            </a:pPr>
            <a:r>
              <a:rPr lang="pt-PT" sz="3200" b="1" dirty="0"/>
              <a:t>Fontes de receita</a:t>
            </a:r>
            <a:r>
              <a:rPr lang="pt-PT" sz="3200" dirty="0"/>
              <a:t>: Como é que a empresa gera receitas a partir de ofertas sustentáveis? </a:t>
            </a:r>
            <a:endParaRPr sz="3200" dirty="0"/>
          </a:p>
        </p:txBody>
      </p:sp>
      <p:sp>
        <p:nvSpPr>
          <p:cNvPr id="314" name="Google Shape;314;p28"/>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lvl="0"/>
            <a:r>
              <a:rPr lang="en-US" b="1" dirty="0" err="1"/>
              <a:t>Dimensão</a:t>
            </a:r>
            <a:r>
              <a:rPr lang="en-US" b="1" dirty="0"/>
              <a:t> </a:t>
            </a:r>
            <a:r>
              <a:rPr lang="en-US" b="1" dirty="0" err="1"/>
              <a:t>económica</a:t>
            </a:r>
            <a:endParaRPr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72"/>
          <p:cNvSpPr txBox="1"/>
          <p:nvPr/>
        </p:nvSpPr>
        <p:spPr>
          <a:xfrm>
            <a:off x="9619488" y="1191178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https://sustainablebusinessmodel.org/</a:t>
            </a:r>
            <a:endParaRPr dirty="0"/>
          </a:p>
        </p:txBody>
      </p:sp>
      <p:pic>
        <p:nvPicPr>
          <p:cNvPr id="321" name="Google Shape;321;p72"/>
          <p:cNvPicPr preferRelativeResize="0"/>
          <p:nvPr/>
        </p:nvPicPr>
        <p:blipFill rotWithShape="1">
          <a:blip r:embed="rId3">
            <a:alphaModFix/>
          </a:blip>
          <a:srcRect t="3916"/>
          <a:stretch/>
        </p:blipFill>
        <p:spPr>
          <a:xfrm>
            <a:off x="1691640" y="1177551"/>
            <a:ext cx="21000721" cy="10580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73"/>
          <p:cNvSpPr txBox="1">
            <a:spLocks noGrp="1"/>
          </p:cNvSpPr>
          <p:nvPr>
            <p:ph type="body" idx="1"/>
          </p:nvPr>
        </p:nvSpPr>
        <p:spPr>
          <a:xfrm>
            <a:off x="8806284" y="1320257"/>
            <a:ext cx="15130463" cy="11216648"/>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pt-PT" sz="3200" b="1" dirty="0"/>
              <a:t>Fornecimentos e subcontratação</a:t>
            </a:r>
            <a:r>
              <a:rPr lang="pt-PT" sz="3200" dirty="0"/>
              <a:t>: Como são obtidos os insumos sustentáveis? </a:t>
            </a:r>
          </a:p>
          <a:p>
            <a:pPr marL="457200" lvl="0" indent="-457200" algn="l" rtl="0">
              <a:lnSpc>
                <a:spcPct val="200000"/>
              </a:lnSpc>
              <a:spcBef>
                <a:spcPts val="0"/>
              </a:spcBef>
              <a:spcAft>
                <a:spcPts val="0"/>
              </a:spcAft>
              <a:buClr>
                <a:srgbClr val="323232"/>
              </a:buClr>
              <a:buSzPts val="3600"/>
              <a:buFont typeface="Arial"/>
              <a:buChar char="•"/>
            </a:pPr>
            <a:r>
              <a:rPr lang="pt-PT" sz="3200" b="1" dirty="0"/>
              <a:t>Produção</a:t>
            </a:r>
            <a:r>
              <a:rPr lang="pt-PT" sz="3200" dirty="0"/>
              <a:t>: Quais são os impactos ambientais dos processos de produção? </a:t>
            </a:r>
          </a:p>
          <a:p>
            <a:pPr marL="457200" lvl="0" indent="-457200" algn="l" rtl="0">
              <a:lnSpc>
                <a:spcPct val="200000"/>
              </a:lnSpc>
              <a:spcBef>
                <a:spcPts val="0"/>
              </a:spcBef>
              <a:spcAft>
                <a:spcPts val="0"/>
              </a:spcAft>
              <a:buClr>
                <a:srgbClr val="323232"/>
              </a:buClr>
              <a:buSzPts val="3600"/>
              <a:buFont typeface="Arial"/>
              <a:buChar char="•"/>
            </a:pPr>
            <a:r>
              <a:rPr lang="pt-PT" sz="3200" b="1" dirty="0"/>
              <a:t>Materiais</a:t>
            </a:r>
            <a:r>
              <a:rPr lang="pt-PT" sz="3200" dirty="0"/>
              <a:t>: Que materiais são utilizados e qual é a sua pegada ambiental? </a:t>
            </a:r>
          </a:p>
          <a:p>
            <a:pPr marL="457200" lvl="0" indent="-457200" algn="l" rtl="0">
              <a:lnSpc>
                <a:spcPct val="200000"/>
              </a:lnSpc>
              <a:spcBef>
                <a:spcPts val="0"/>
              </a:spcBef>
              <a:spcAft>
                <a:spcPts val="0"/>
              </a:spcAft>
              <a:buClr>
                <a:srgbClr val="323232"/>
              </a:buClr>
              <a:buSzPts val="3600"/>
              <a:buFont typeface="Arial"/>
              <a:buChar char="•"/>
            </a:pPr>
            <a:r>
              <a:rPr lang="pt-PT" sz="3200" b="1" dirty="0"/>
              <a:t>Valor funcional</a:t>
            </a:r>
            <a:r>
              <a:rPr lang="pt-PT" sz="3200" dirty="0"/>
              <a:t>: De que forma o produto/serviço contribui para o bem-estar ambiental? </a:t>
            </a:r>
          </a:p>
          <a:p>
            <a:pPr marL="457200" lvl="0" indent="-457200" algn="l" rtl="0">
              <a:lnSpc>
                <a:spcPct val="200000"/>
              </a:lnSpc>
              <a:spcBef>
                <a:spcPts val="0"/>
              </a:spcBef>
              <a:spcAft>
                <a:spcPts val="0"/>
              </a:spcAft>
              <a:buClr>
                <a:srgbClr val="323232"/>
              </a:buClr>
              <a:buSzPts val="3600"/>
              <a:buFont typeface="Arial"/>
              <a:buChar char="•"/>
            </a:pPr>
            <a:r>
              <a:rPr lang="pt-PT" sz="3200" b="1" dirty="0"/>
              <a:t>Utilização no fim de vida</a:t>
            </a:r>
            <a:r>
              <a:rPr lang="pt-PT" sz="3200" dirty="0"/>
              <a:t>: O que acontece aos produtos no fim do seu ciclo de vida? </a:t>
            </a:r>
          </a:p>
          <a:p>
            <a:pPr marL="457200" lvl="0" indent="-457200" algn="l" rtl="0">
              <a:lnSpc>
                <a:spcPct val="200000"/>
              </a:lnSpc>
              <a:spcBef>
                <a:spcPts val="0"/>
              </a:spcBef>
              <a:spcAft>
                <a:spcPts val="0"/>
              </a:spcAft>
              <a:buClr>
                <a:srgbClr val="323232"/>
              </a:buClr>
              <a:buSzPts val="3600"/>
              <a:buFont typeface="Arial"/>
              <a:buChar char="•"/>
            </a:pPr>
            <a:r>
              <a:rPr lang="pt-PT" sz="3200" b="1" dirty="0"/>
              <a:t>Distribuição</a:t>
            </a:r>
            <a:r>
              <a:rPr lang="pt-PT" sz="3200" dirty="0"/>
              <a:t>: Como é que os impactos ambientais da distribuição são minimizados? </a:t>
            </a:r>
          </a:p>
          <a:p>
            <a:pPr marL="457200" lvl="0" indent="-457200" algn="l" rtl="0">
              <a:lnSpc>
                <a:spcPct val="200000"/>
              </a:lnSpc>
              <a:spcBef>
                <a:spcPts val="0"/>
              </a:spcBef>
              <a:spcAft>
                <a:spcPts val="0"/>
              </a:spcAft>
              <a:buClr>
                <a:srgbClr val="323232"/>
              </a:buClr>
              <a:buSzPts val="3600"/>
              <a:buFont typeface="Arial"/>
              <a:buChar char="•"/>
            </a:pPr>
            <a:r>
              <a:rPr lang="pt-PT" sz="3200" b="1" dirty="0"/>
              <a:t>Fase de utilização</a:t>
            </a:r>
            <a:r>
              <a:rPr lang="pt-PT" sz="3200" dirty="0"/>
              <a:t>: De que forma a fase de utilização afeta o ambiente? </a:t>
            </a:r>
            <a:endParaRPr sz="3200" dirty="0"/>
          </a:p>
        </p:txBody>
      </p:sp>
      <p:sp>
        <p:nvSpPr>
          <p:cNvPr id="327" name="Google Shape;327;p73"/>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dirty="0" err="1"/>
              <a:t>Dimensão</a:t>
            </a:r>
            <a:r>
              <a:rPr lang="en-US" b="1" dirty="0"/>
              <a:t> </a:t>
            </a:r>
            <a:r>
              <a:rPr lang="en-US" b="1" dirty="0" err="1"/>
              <a:t>ambiental</a:t>
            </a:r>
            <a:endParaRPr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74"/>
          <p:cNvSpPr txBox="1"/>
          <p:nvPr/>
        </p:nvSpPr>
        <p:spPr>
          <a:xfrm>
            <a:off x="9619488" y="12460426"/>
            <a:ext cx="5145025"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1" i="0" u="none" strike="noStrike" cap="none" dirty="0">
                <a:solidFill>
                  <a:schemeClr val="dk2"/>
                </a:solidFill>
                <a:latin typeface="Arial"/>
                <a:ea typeface="Arial"/>
                <a:cs typeface="Arial"/>
                <a:sym typeface="Arial"/>
              </a:rPr>
              <a:t>Fonte: https://sustainablebusinessmodel.org/</a:t>
            </a:r>
            <a:endParaRPr dirty="0"/>
          </a:p>
        </p:txBody>
      </p:sp>
      <p:pic>
        <p:nvPicPr>
          <p:cNvPr id="334" name="Google Shape;334;p74"/>
          <p:cNvPicPr preferRelativeResize="0"/>
          <p:nvPr/>
        </p:nvPicPr>
        <p:blipFill rotWithShape="1">
          <a:blip r:embed="rId3">
            <a:alphaModFix/>
          </a:blip>
          <a:srcRect t="3033"/>
          <a:stretch/>
        </p:blipFill>
        <p:spPr>
          <a:xfrm>
            <a:off x="1697737" y="1557230"/>
            <a:ext cx="20988527" cy="106015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75"/>
          <p:cNvSpPr txBox="1">
            <a:spLocks noGrp="1"/>
          </p:cNvSpPr>
          <p:nvPr>
            <p:ph type="body" idx="1"/>
          </p:nvPr>
        </p:nvSpPr>
        <p:spPr>
          <a:xfrm>
            <a:off x="8491538" y="415729"/>
            <a:ext cx="15619746" cy="12884542"/>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pt-PT" sz="3200" b="1" dirty="0"/>
              <a:t>Comunidades locais</a:t>
            </a:r>
            <a:r>
              <a:rPr lang="pt-PT" sz="3200" dirty="0"/>
              <a:t>: De que forma a empresa interage com as comunidades locais e lhes traz benefícios? </a:t>
            </a:r>
          </a:p>
          <a:p>
            <a:pPr marL="457200" lvl="0" indent="-457200" algn="l" rtl="0">
              <a:lnSpc>
                <a:spcPct val="200000"/>
              </a:lnSpc>
              <a:spcBef>
                <a:spcPts val="0"/>
              </a:spcBef>
              <a:spcAft>
                <a:spcPts val="0"/>
              </a:spcAft>
              <a:buClr>
                <a:srgbClr val="323232"/>
              </a:buClr>
              <a:buSzPts val="3600"/>
              <a:buFont typeface="Arial"/>
              <a:buChar char="•"/>
            </a:pPr>
            <a:r>
              <a:rPr lang="pt-PT" sz="3200" b="1" dirty="0"/>
              <a:t>Governança</a:t>
            </a:r>
            <a:r>
              <a:rPr lang="pt-PT" sz="3200" dirty="0"/>
              <a:t>: Quais são as estruturas de governança em matéria de responsabilidade social? Deveríamos considerar uma cooperativa ou uma empresa social? </a:t>
            </a:r>
          </a:p>
          <a:p>
            <a:pPr marL="457200" lvl="0" indent="-457200" algn="l" rtl="0">
              <a:lnSpc>
                <a:spcPct val="200000"/>
              </a:lnSpc>
              <a:spcBef>
                <a:spcPts val="0"/>
              </a:spcBef>
              <a:spcAft>
                <a:spcPts val="0"/>
              </a:spcAft>
              <a:buClr>
                <a:srgbClr val="323232"/>
              </a:buClr>
              <a:buSzPts val="3600"/>
              <a:buFont typeface="Arial"/>
              <a:buChar char="•"/>
            </a:pPr>
            <a:r>
              <a:rPr lang="pt-PT" sz="3200" b="1" dirty="0"/>
              <a:t>Colaboradores</a:t>
            </a:r>
            <a:r>
              <a:rPr lang="pt-PT" sz="3200" dirty="0"/>
              <a:t>: Como são tratados os colaboradores (salários justos, condições de trabalho, desenvolvimento)? Seria interessante incluí-los como parceiros? Como membros ativos de uma cooperativa de trabalhadores? </a:t>
            </a:r>
          </a:p>
          <a:p>
            <a:pPr marL="457200" lvl="0" indent="-457200" algn="l" rtl="0">
              <a:lnSpc>
                <a:spcPct val="200000"/>
              </a:lnSpc>
              <a:spcBef>
                <a:spcPts val="0"/>
              </a:spcBef>
              <a:spcAft>
                <a:spcPts val="0"/>
              </a:spcAft>
              <a:buClr>
                <a:srgbClr val="323232"/>
              </a:buClr>
              <a:buSzPts val="3600"/>
              <a:buFont typeface="Arial"/>
              <a:buChar char="•"/>
            </a:pPr>
            <a:r>
              <a:rPr lang="pt-PT" sz="3200" b="1" dirty="0"/>
              <a:t>Valor social</a:t>
            </a:r>
            <a:r>
              <a:rPr lang="pt-PT" sz="3200" dirty="0"/>
              <a:t>: Como é que a empresa cria valor social? </a:t>
            </a:r>
          </a:p>
          <a:p>
            <a:pPr marL="457200" lvl="0" indent="-457200" algn="l" rtl="0">
              <a:lnSpc>
                <a:spcPct val="200000"/>
              </a:lnSpc>
              <a:spcBef>
                <a:spcPts val="0"/>
              </a:spcBef>
              <a:spcAft>
                <a:spcPts val="0"/>
              </a:spcAft>
              <a:buClr>
                <a:srgbClr val="323232"/>
              </a:buClr>
              <a:buSzPts val="3600"/>
              <a:buFont typeface="Arial"/>
              <a:buChar char="•"/>
            </a:pPr>
            <a:r>
              <a:rPr lang="pt-PT" sz="3200" b="1" dirty="0"/>
              <a:t>Cultura social</a:t>
            </a:r>
            <a:r>
              <a:rPr lang="pt-PT" sz="3200" dirty="0"/>
              <a:t>: Como é que a empresa respeita e contribui para a cultura local? </a:t>
            </a:r>
          </a:p>
          <a:p>
            <a:pPr marL="457200" lvl="0" indent="-457200" algn="l" rtl="0">
              <a:lnSpc>
                <a:spcPct val="200000"/>
              </a:lnSpc>
              <a:spcBef>
                <a:spcPts val="0"/>
              </a:spcBef>
              <a:spcAft>
                <a:spcPts val="0"/>
              </a:spcAft>
              <a:buClr>
                <a:srgbClr val="323232"/>
              </a:buClr>
              <a:buSzPts val="3600"/>
              <a:buFont typeface="Arial"/>
              <a:buChar char="•"/>
            </a:pPr>
            <a:r>
              <a:rPr lang="pt-PT" sz="3200" b="1" dirty="0"/>
              <a:t>Alcance social</a:t>
            </a:r>
            <a:r>
              <a:rPr lang="pt-PT" sz="3200" dirty="0"/>
              <a:t>: Qual é o alcance social da empresa? </a:t>
            </a:r>
          </a:p>
          <a:p>
            <a:pPr marL="457200" lvl="0" indent="-457200" algn="l" rtl="0">
              <a:lnSpc>
                <a:spcPct val="200000"/>
              </a:lnSpc>
              <a:spcBef>
                <a:spcPts val="0"/>
              </a:spcBef>
              <a:spcAft>
                <a:spcPts val="0"/>
              </a:spcAft>
              <a:buClr>
                <a:srgbClr val="323232"/>
              </a:buClr>
              <a:buSzPts val="3600"/>
              <a:buFont typeface="Arial"/>
              <a:buChar char="•"/>
            </a:pPr>
            <a:r>
              <a:rPr lang="pt-PT" sz="3200" b="1" dirty="0"/>
              <a:t>Utilizador final</a:t>
            </a:r>
            <a:r>
              <a:rPr lang="pt-PT" sz="3200" dirty="0"/>
              <a:t>: Como é que a empresa impacta o bem-estar dos seus utilizadores finais? </a:t>
            </a:r>
            <a:endParaRPr sz="3200" dirty="0"/>
          </a:p>
        </p:txBody>
      </p:sp>
      <p:sp>
        <p:nvSpPr>
          <p:cNvPr id="340" name="Google Shape;340;p75"/>
          <p:cNvSpPr txBox="1">
            <a:spLocks noGrp="1"/>
          </p:cNvSpPr>
          <p:nvPr>
            <p:ph type="title"/>
          </p:nvPr>
        </p:nvSpPr>
        <p:spPr>
          <a:xfrm>
            <a:off x="761999" y="1524000"/>
            <a:ext cx="7069016"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dirty="0" err="1"/>
              <a:t>Dimensão</a:t>
            </a:r>
            <a:r>
              <a:rPr lang="en-US" b="1" dirty="0"/>
              <a:t> social</a:t>
            </a:r>
            <a:endParaRPr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60"/>
          <p:cNvSpPr txBox="1">
            <a:spLocks noGrp="1"/>
          </p:cNvSpPr>
          <p:nvPr>
            <p:ph type="title"/>
          </p:nvPr>
        </p:nvSpPr>
        <p:spPr>
          <a:xfrm>
            <a:off x="762001" y="5657851"/>
            <a:ext cx="2318883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5. </a:t>
            </a:r>
            <a:r>
              <a:rPr lang="pt-PT" b="1" dirty="0"/>
              <a:t>Estratégias práticas para empresas de turismo sustentável</a:t>
            </a:r>
            <a:endParaRPr dirty="0"/>
          </a:p>
        </p:txBody>
      </p:sp>
      <p:sp>
        <p:nvSpPr>
          <p:cNvPr id="346" name="Google Shape;346;p60"/>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grpSp>
        <p:nvGrpSpPr>
          <p:cNvPr id="352" name="Google Shape;352;p10"/>
          <p:cNvGrpSpPr/>
          <p:nvPr/>
        </p:nvGrpSpPr>
        <p:grpSpPr>
          <a:xfrm>
            <a:off x="872672" y="4039529"/>
            <a:ext cx="22638655" cy="5636942"/>
            <a:chOff x="213597" y="3680"/>
            <a:chExt cx="22638655" cy="5636942"/>
          </a:xfrm>
        </p:grpSpPr>
        <p:sp>
          <p:nvSpPr>
            <p:cNvPr id="353" name="Google Shape;353;p10"/>
            <p:cNvSpPr/>
            <p:nvPr/>
          </p:nvSpPr>
          <p:spPr>
            <a:xfrm>
              <a:off x="2135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4" name="Google Shape;354;p10"/>
            <p:cNvSpPr txBox="1"/>
            <p:nvPr/>
          </p:nvSpPr>
          <p:spPr>
            <a:xfrm>
              <a:off x="2135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Noto Sans Symbols"/>
                <a:buNone/>
              </a:pPr>
              <a:r>
                <a:rPr lang="pt-PT" sz="3600" b="0" i="0" u="none" strike="noStrike" cap="none" dirty="0">
                  <a:solidFill>
                    <a:schemeClr val="lt1"/>
                  </a:solidFill>
                  <a:latin typeface="Arial"/>
                  <a:ea typeface="Arial"/>
                  <a:cs typeface="Arial"/>
                  <a:sym typeface="Arial"/>
                </a:rPr>
                <a:t>Adote um modelo de negócio sustentável e abrangente</a:t>
              </a:r>
            </a:p>
          </p:txBody>
        </p:sp>
        <p:sp>
          <p:nvSpPr>
            <p:cNvPr id="355" name="Google Shape;355;p10"/>
            <p:cNvSpPr/>
            <p:nvPr/>
          </p:nvSpPr>
          <p:spPr>
            <a:xfrm>
              <a:off x="5981664"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6" name="Google Shape;356;p10"/>
            <p:cNvSpPr txBox="1"/>
            <p:nvPr/>
          </p:nvSpPr>
          <p:spPr>
            <a:xfrm>
              <a:off x="5981664"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Implementar planos de conformidade e redução das emissões de carbono</a:t>
              </a:r>
            </a:p>
          </p:txBody>
        </p:sp>
        <p:sp>
          <p:nvSpPr>
            <p:cNvPr id="357" name="Google Shape;357;p10"/>
            <p:cNvSpPr/>
            <p:nvPr/>
          </p:nvSpPr>
          <p:spPr>
            <a:xfrm>
              <a:off x="11749730"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8" name="Google Shape;358;p10"/>
            <p:cNvSpPr txBox="1"/>
            <p:nvPr/>
          </p:nvSpPr>
          <p:spPr>
            <a:xfrm>
              <a:off x="11749730"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Aproveitar os dados para agir e promover a melhoria contínua</a:t>
              </a:r>
            </a:p>
          </p:txBody>
        </p:sp>
        <p:sp>
          <p:nvSpPr>
            <p:cNvPr id="359" name="Google Shape;359;p10"/>
            <p:cNvSpPr/>
            <p:nvPr/>
          </p:nvSpPr>
          <p:spPr>
            <a:xfrm>
              <a:off x="17517797" y="3680"/>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0" name="Google Shape;360;p10"/>
            <p:cNvSpPr txBox="1"/>
            <p:nvPr/>
          </p:nvSpPr>
          <p:spPr>
            <a:xfrm>
              <a:off x="17517797" y="3680"/>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Adotar os princípios da economia circular e a gestão sustentável dos recursos</a:t>
              </a:r>
            </a:p>
          </p:txBody>
        </p:sp>
        <p:sp>
          <p:nvSpPr>
            <p:cNvPr id="361" name="Google Shape;361;p10"/>
            <p:cNvSpPr/>
            <p:nvPr/>
          </p:nvSpPr>
          <p:spPr>
            <a:xfrm>
              <a:off x="2135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10"/>
            <p:cNvSpPr txBox="1"/>
            <p:nvPr/>
          </p:nvSpPr>
          <p:spPr>
            <a:xfrm>
              <a:off x="2135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Promover competências ecológicas e digitais</a:t>
              </a:r>
            </a:p>
          </p:txBody>
        </p:sp>
        <p:sp>
          <p:nvSpPr>
            <p:cNvPr id="363" name="Google Shape;363;p10"/>
            <p:cNvSpPr/>
            <p:nvPr/>
          </p:nvSpPr>
          <p:spPr>
            <a:xfrm>
              <a:off x="5981664"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0"/>
            <p:cNvSpPr txBox="1"/>
            <p:nvPr/>
          </p:nvSpPr>
          <p:spPr>
            <a:xfrm>
              <a:off x="5981664"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Promover o envolvimento da comunidade local e práticas justas</a:t>
              </a:r>
            </a:p>
          </p:txBody>
        </p:sp>
        <p:sp>
          <p:nvSpPr>
            <p:cNvPr id="365" name="Google Shape;365;p10"/>
            <p:cNvSpPr/>
            <p:nvPr/>
          </p:nvSpPr>
          <p:spPr>
            <a:xfrm>
              <a:off x="11749730"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6" name="Google Shape;366;p10"/>
            <p:cNvSpPr txBox="1"/>
            <p:nvPr/>
          </p:nvSpPr>
          <p:spPr>
            <a:xfrm>
              <a:off x="11749730"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Aumentar a sensibilização e o envolvimento dos turistas</a:t>
              </a:r>
            </a:p>
          </p:txBody>
        </p:sp>
        <p:sp>
          <p:nvSpPr>
            <p:cNvPr id="367" name="Google Shape;367;p10"/>
            <p:cNvSpPr/>
            <p:nvPr/>
          </p:nvSpPr>
          <p:spPr>
            <a:xfrm>
              <a:off x="17517797" y="3038957"/>
              <a:ext cx="5334455" cy="2601665"/>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10"/>
            <p:cNvSpPr txBox="1"/>
            <p:nvPr/>
          </p:nvSpPr>
          <p:spPr>
            <a:xfrm>
              <a:off x="17517797" y="3038957"/>
              <a:ext cx="5334455" cy="2601665"/>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Dar prioridade à redução do desperdício alimentar</a:t>
              </a: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grpSp>
        <p:nvGrpSpPr>
          <p:cNvPr id="374" name="Google Shape;374;p61"/>
          <p:cNvGrpSpPr/>
          <p:nvPr/>
        </p:nvGrpSpPr>
        <p:grpSpPr>
          <a:xfrm>
            <a:off x="6507956" y="1444624"/>
            <a:ext cx="11368086" cy="10826750"/>
            <a:chOff x="2443956" y="5291"/>
            <a:chExt cx="11368086" cy="10826750"/>
          </a:xfrm>
        </p:grpSpPr>
        <p:sp>
          <p:nvSpPr>
            <p:cNvPr id="375" name="Google Shape;375;p61"/>
            <p:cNvSpPr/>
            <p:nvPr/>
          </p:nvSpPr>
          <p:spPr>
            <a:xfrm>
              <a:off x="2443956" y="5291"/>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61"/>
            <p:cNvSpPr txBox="1"/>
            <p:nvPr/>
          </p:nvSpPr>
          <p:spPr>
            <a:xfrm>
              <a:off x="2443956" y="5291"/>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pt-PT" sz="4400" b="0" i="0" u="none" strike="noStrike" cap="none" dirty="0">
                  <a:solidFill>
                    <a:schemeClr val="lt1"/>
                  </a:solidFill>
                  <a:latin typeface="Arial"/>
                  <a:ea typeface="Arial"/>
                  <a:cs typeface="Arial"/>
                  <a:sym typeface="Arial"/>
                </a:rPr>
                <a:t>Alinhar-se com os Objetivos de Desenvolvimento Sustentável (ODS) da ONU</a:t>
              </a:r>
            </a:p>
          </p:txBody>
        </p:sp>
        <p:sp>
          <p:nvSpPr>
            <p:cNvPr id="377" name="Google Shape;377;p61"/>
            <p:cNvSpPr/>
            <p:nvPr/>
          </p:nvSpPr>
          <p:spPr>
            <a:xfrm>
              <a:off x="8398668" y="5291"/>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61"/>
            <p:cNvSpPr txBox="1"/>
            <p:nvPr/>
          </p:nvSpPr>
          <p:spPr>
            <a:xfrm>
              <a:off x="8398668" y="5291"/>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pt-PT" sz="4400" b="0" i="0" u="none" strike="noStrike" cap="none" dirty="0">
                  <a:solidFill>
                    <a:schemeClr val="lt1"/>
                  </a:solidFill>
                  <a:latin typeface="Arial"/>
                  <a:ea typeface="Arial"/>
                  <a:cs typeface="Arial"/>
                  <a:sym typeface="Arial"/>
                </a:rPr>
                <a:t>Envolver-se de forma proativa nas políticas ambientais globais</a:t>
              </a:r>
            </a:p>
          </p:txBody>
        </p:sp>
        <p:sp>
          <p:nvSpPr>
            <p:cNvPr id="379" name="Google Shape;379;p61"/>
            <p:cNvSpPr/>
            <p:nvPr/>
          </p:nvSpPr>
          <p:spPr>
            <a:xfrm>
              <a:off x="2443956" y="3794653"/>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61"/>
            <p:cNvSpPr txBox="1"/>
            <p:nvPr/>
          </p:nvSpPr>
          <p:spPr>
            <a:xfrm>
              <a:off x="2443956" y="3794653"/>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pt-PT" sz="4400" b="0" i="0" u="none" strike="noStrike" cap="none" dirty="0">
                  <a:solidFill>
                    <a:schemeClr val="lt1"/>
                  </a:solidFill>
                  <a:latin typeface="Arial"/>
                  <a:ea typeface="Arial"/>
                  <a:cs typeface="Arial"/>
                  <a:sym typeface="Arial"/>
                </a:rPr>
                <a:t>Integrar critérios ambientais, sociais e de governação (ESG)</a:t>
              </a:r>
            </a:p>
          </p:txBody>
        </p:sp>
        <p:sp>
          <p:nvSpPr>
            <p:cNvPr id="381" name="Google Shape;381;p61"/>
            <p:cNvSpPr/>
            <p:nvPr/>
          </p:nvSpPr>
          <p:spPr>
            <a:xfrm>
              <a:off x="8398668" y="3794653"/>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61"/>
            <p:cNvSpPr txBox="1"/>
            <p:nvPr/>
          </p:nvSpPr>
          <p:spPr>
            <a:xfrm>
              <a:off x="8398668" y="3794653"/>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pt-PT" sz="4400" b="0" i="0" u="none" strike="noStrike" cap="none" dirty="0">
                  <a:solidFill>
                    <a:schemeClr val="lt1"/>
                  </a:solidFill>
                  <a:latin typeface="Arial"/>
                  <a:ea typeface="Arial"/>
                  <a:cs typeface="Arial"/>
                  <a:sym typeface="Arial"/>
                </a:rPr>
                <a:t>Aproveite a tecnologia em prol da sustentabilidade</a:t>
              </a:r>
            </a:p>
          </p:txBody>
        </p:sp>
        <p:sp>
          <p:nvSpPr>
            <p:cNvPr id="383" name="Google Shape;383;p61"/>
            <p:cNvSpPr/>
            <p:nvPr/>
          </p:nvSpPr>
          <p:spPr>
            <a:xfrm>
              <a:off x="5421312" y="7584016"/>
              <a:ext cx="5413374" cy="3248025"/>
            </a:xfrm>
            <a:prstGeom prst="rect">
              <a:avLst/>
            </a:prstGeom>
            <a:solidFill>
              <a:srgbClr val="1CCD5D"/>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61"/>
            <p:cNvSpPr txBox="1"/>
            <p:nvPr/>
          </p:nvSpPr>
          <p:spPr>
            <a:xfrm>
              <a:off x="5421312" y="7584016"/>
              <a:ext cx="5413374" cy="3248025"/>
            </a:xfrm>
            <a:prstGeom prst="rect">
              <a:avLst/>
            </a:prstGeom>
            <a:noFill/>
            <a:ln>
              <a:noFill/>
            </a:ln>
          </p:spPr>
          <p:txBody>
            <a:bodyPr spcFirstLastPara="1" wrap="square" lIns="167625" tIns="167625" rIns="167625" bIns="167625"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pt-PT" sz="4400" b="0" i="0" u="none" strike="noStrike" cap="none" dirty="0">
                  <a:solidFill>
                    <a:schemeClr val="lt1"/>
                  </a:solidFill>
                  <a:latin typeface="Arial"/>
                  <a:ea typeface="Arial"/>
                  <a:cs typeface="Arial"/>
                  <a:sym typeface="Arial"/>
                </a:rPr>
                <a:t>Promover a colaboração e as parcerias</a:t>
              </a:r>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62"/>
          <p:cNvSpPr txBox="1">
            <a:spLocks noGrp="1"/>
          </p:cNvSpPr>
          <p:nvPr>
            <p:ph type="title"/>
          </p:nvPr>
        </p:nvSpPr>
        <p:spPr>
          <a:xfrm>
            <a:off x="762001" y="5657851"/>
            <a:ext cx="2318883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dirty="0"/>
              <a:t>5. </a:t>
            </a:r>
            <a:r>
              <a:rPr lang="pt-PT" b="1" dirty="0"/>
              <a:t>Exemplos de práticas de turismo sustentável na Europa</a:t>
            </a:r>
            <a:endParaRPr dirty="0"/>
          </a:p>
        </p:txBody>
      </p:sp>
      <p:sp>
        <p:nvSpPr>
          <p:cNvPr id="390" name="Google Shape;390;p62"/>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63"/>
          <p:cNvSpPr txBox="1">
            <a:spLocks noGrp="1"/>
          </p:cNvSpPr>
          <p:nvPr>
            <p:ph type="title"/>
          </p:nvPr>
        </p:nvSpPr>
        <p:spPr>
          <a:xfrm>
            <a:off x="707135" y="2785872"/>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dirty="0" err="1"/>
              <a:t>Sobre</a:t>
            </a:r>
            <a:r>
              <a:rPr lang="en-US" b="1" dirty="0"/>
              <a:t> França</a:t>
            </a:r>
            <a:endParaRPr b="1" dirty="0"/>
          </a:p>
        </p:txBody>
      </p:sp>
      <p:pic>
        <p:nvPicPr>
          <p:cNvPr id="397" name="Google Shape;397;p63">
            <a:hlinkClick r:id="rId3"/>
          </p:cNvPr>
          <p:cNvPicPr preferRelativeResize="0"/>
          <p:nvPr/>
        </p:nvPicPr>
        <p:blipFill rotWithShape="1">
          <a:blip r:embed="rId4">
            <a:alphaModFix/>
          </a:blip>
          <a:srcRect/>
          <a:stretch/>
        </p:blipFill>
        <p:spPr>
          <a:xfrm>
            <a:off x="11186160" y="1011936"/>
            <a:ext cx="10972800" cy="6096000"/>
          </a:xfrm>
          <a:prstGeom prst="rect">
            <a:avLst/>
          </a:prstGeom>
          <a:noFill/>
          <a:ln>
            <a:noFill/>
          </a:ln>
        </p:spPr>
      </p:pic>
      <p:sp>
        <p:nvSpPr>
          <p:cNvPr id="398" name="Google Shape;398;p63"/>
          <p:cNvSpPr txBox="1"/>
          <p:nvPr/>
        </p:nvSpPr>
        <p:spPr>
          <a:xfrm>
            <a:off x="12192000" y="8085221"/>
            <a:ext cx="9326882" cy="39702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600" b="0" i="0" u="none" strike="noStrike" cap="none" dirty="0">
                <a:solidFill>
                  <a:schemeClr val="dk2"/>
                </a:solidFill>
                <a:latin typeface="Arial"/>
                <a:ea typeface="Arial"/>
                <a:cs typeface="Arial"/>
                <a:sym typeface="Arial"/>
              </a:rPr>
              <a:t>O roteiro da </a:t>
            </a:r>
            <a:r>
              <a:rPr lang="pt-PT" sz="3600" b="0" i="0" u="none" strike="noStrike" cap="none" dirty="0" err="1">
                <a:solidFill>
                  <a:schemeClr val="dk2"/>
                </a:solidFill>
                <a:latin typeface="Arial"/>
                <a:ea typeface="Arial"/>
                <a:cs typeface="Arial"/>
                <a:sym typeface="Arial"/>
              </a:rPr>
              <a:t>Atout</a:t>
            </a:r>
            <a:r>
              <a:rPr lang="pt-PT" sz="3600" b="0" i="0" u="none" strike="noStrike" cap="none" dirty="0">
                <a:solidFill>
                  <a:schemeClr val="dk2"/>
                </a:solidFill>
                <a:latin typeface="Arial"/>
                <a:ea typeface="Arial"/>
                <a:cs typeface="Arial"/>
                <a:sym typeface="Arial"/>
              </a:rPr>
              <a:t> France para o turismo sustentável baseia-se nas principais orientações do governo e na estratégia nacional do plano «Destino França» e nas suas vertentes. O objetivo é tornar a França a referência mundial em turismo sustentável até 2030. </a:t>
            </a:r>
            <a:endParaRPr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4"/>
          <p:cNvSpPr txBox="1">
            <a:spLocks noGrp="1"/>
          </p:cNvSpPr>
          <p:nvPr>
            <p:ph type="title"/>
          </p:nvPr>
        </p:nvSpPr>
        <p:spPr>
          <a:xfrm>
            <a:off x="707135" y="1554480"/>
            <a:ext cx="5467351"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ct val="111111"/>
              <a:buFont typeface="Arial"/>
              <a:buNone/>
            </a:pPr>
            <a:br>
              <a:rPr lang="en-US" dirty="0"/>
            </a:br>
            <a:r>
              <a:rPr lang="pt-PT" b="1" dirty="0"/>
              <a:t>Floresta de </a:t>
            </a:r>
            <a:r>
              <a:rPr lang="pt-PT" b="1" dirty="0" err="1"/>
              <a:t>Białowieża</a:t>
            </a:r>
            <a:r>
              <a:rPr lang="pt-PT" b="1" dirty="0"/>
              <a:t> – o Parque Nacional</a:t>
            </a:r>
            <a:endParaRPr dirty="0"/>
          </a:p>
        </p:txBody>
      </p:sp>
      <p:sp>
        <p:nvSpPr>
          <p:cNvPr id="405" name="Google Shape;405;p64"/>
          <p:cNvSpPr txBox="1"/>
          <p:nvPr/>
        </p:nvSpPr>
        <p:spPr>
          <a:xfrm>
            <a:off x="10541710" y="985100"/>
            <a:ext cx="11450734"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600" b="0" i="0" u="none" strike="noStrike" cap="none" dirty="0">
                <a:solidFill>
                  <a:schemeClr val="dk2"/>
                </a:solidFill>
                <a:latin typeface="Arial"/>
                <a:ea typeface="Arial"/>
                <a:cs typeface="Arial"/>
                <a:sym typeface="Arial"/>
              </a:rPr>
              <a:t>Como um dos principais destinos de ecoturismo na Polónia, a Floresta Primitiva de </a:t>
            </a:r>
            <a:r>
              <a:rPr lang="pt-PT" sz="3600" b="0" i="0" u="none" strike="noStrike" cap="none" dirty="0" err="1">
                <a:solidFill>
                  <a:schemeClr val="dk2"/>
                </a:solidFill>
                <a:latin typeface="Arial"/>
                <a:ea typeface="Arial"/>
                <a:cs typeface="Arial"/>
                <a:sym typeface="Arial"/>
              </a:rPr>
              <a:t>Białowieża</a:t>
            </a:r>
            <a:r>
              <a:rPr lang="pt-PT" sz="3600" b="0" i="0" u="none" strike="noStrike" cap="none" dirty="0">
                <a:solidFill>
                  <a:schemeClr val="dk2"/>
                </a:solidFill>
                <a:latin typeface="Arial"/>
                <a:ea typeface="Arial"/>
                <a:cs typeface="Arial"/>
                <a:sym typeface="Arial"/>
              </a:rPr>
              <a:t> protege um ecossistema único e oferece aos visitantes a oportunidade de avistar bisontes europeus, lobos e espécies raras de aves. </a:t>
            </a:r>
            <a:endParaRPr sz="1600" dirty="0"/>
          </a:p>
        </p:txBody>
      </p:sp>
      <p:pic>
        <p:nvPicPr>
          <p:cNvPr id="406" name="Google Shape;406;p64" descr="Białowieża Forest - the National Park - Poland Travel (EN)"/>
          <p:cNvPicPr preferRelativeResize="0"/>
          <p:nvPr/>
        </p:nvPicPr>
        <p:blipFill rotWithShape="1">
          <a:blip r:embed="rId3">
            <a:alphaModFix/>
          </a:blip>
          <a:srcRect/>
          <a:stretch/>
        </p:blipFill>
        <p:spPr>
          <a:xfrm>
            <a:off x="10848194" y="4222242"/>
            <a:ext cx="11144250" cy="7429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5"/>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pt-PT" b="1" dirty="0"/>
              <a:t>A Rede de Destinos Turísticos Inteligentes</a:t>
            </a:r>
            <a:endParaRPr b="1" dirty="0"/>
          </a:p>
        </p:txBody>
      </p:sp>
      <p:sp>
        <p:nvSpPr>
          <p:cNvPr id="413" name="Google Shape;413;p65"/>
          <p:cNvSpPr txBox="1"/>
          <p:nvPr/>
        </p:nvSpPr>
        <p:spPr>
          <a:xfrm>
            <a:off x="14417041" y="7624171"/>
            <a:ext cx="9259824" cy="39702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600" b="0" i="0" u="none" strike="noStrike" cap="none" dirty="0">
                <a:solidFill>
                  <a:schemeClr val="dk2"/>
                </a:solidFill>
                <a:latin typeface="Arial"/>
                <a:ea typeface="Arial"/>
                <a:cs typeface="Arial"/>
                <a:sym typeface="Arial"/>
              </a:rPr>
              <a:t>A Rede de Destinos Turísticos Inteligentes de Espanha (</a:t>
            </a:r>
            <a:r>
              <a:rPr lang="pt-PT" sz="3600" b="0" i="0" u="none" strike="noStrike" cap="none" dirty="0" err="1">
                <a:solidFill>
                  <a:schemeClr val="dk2"/>
                </a:solidFill>
                <a:latin typeface="Arial"/>
                <a:ea typeface="Arial"/>
                <a:cs typeface="Arial"/>
                <a:sym typeface="Arial"/>
              </a:rPr>
              <a:t>Red</a:t>
            </a:r>
            <a:r>
              <a:rPr lang="pt-PT" sz="3600" b="0" i="0" u="none" strike="noStrike" cap="none" dirty="0">
                <a:solidFill>
                  <a:schemeClr val="dk2"/>
                </a:solidFill>
                <a:latin typeface="Arial"/>
                <a:ea typeface="Arial"/>
                <a:cs typeface="Arial"/>
                <a:sym typeface="Arial"/>
              </a:rPr>
              <a:t> de Destinos Turísticos Inteligentes, DTI) é uma iniciativa nacional concebida para apoiar e acelerar a transformação dos destinos turísticos espanhóis rumo a modelos mais inteligentes, sustentáveis e inovadores. </a:t>
            </a:r>
            <a:endParaRPr sz="1600" dirty="0"/>
          </a:p>
        </p:txBody>
      </p:sp>
      <p:pic>
        <p:nvPicPr>
          <p:cNvPr id="414" name="Google Shape;414;p65"/>
          <p:cNvPicPr preferRelativeResize="0"/>
          <p:nvPr/>
        </p:nvPicPr>
        <p:blipFill rotWithShape="1">
          <a:blip r:embed="rId3">
            <a:alphaModFix/>
          </a:blip>
          <a:srcRect/>
          <a:stretch/>
        </p:blipFill>
        <p:spPr>
          <a:xfrm>
            <a:off x="9012135" y="762000"/>
            <a:ext cx="9259824" cy="609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66"/>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pt-PT" b="1" dirty="0"/>
              <a:t>Geoparque de Viana do Castelo</a:t>
            </a:r>
            <a:endParaRPr b="1" dirty="0"/>
          </a:p>
        </p:txBody>
      </p:sp>
      <p:sp>
        <p:nvSpPr>
          <p:cNvPr id="421" name="Google Shape;421;p66"/>
          <p:cNvSpPr txBox="1"/>
          <p:nvPr/>
        </p:nvSpPr>
        <p:spPr>
          <a:xfrm>
            <a:off x="9406130" y="1121573"/>
            <a:ext cx="7053070" cy="507827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600" b="0" i="0" u="none" strike="noStrike" cap="none" dirty="0">
                <a:solidFill>
                  <a:schemeClr val="dk2"/>
                </a:solidFill>
                <a:latin typeface="Arial"/>
                <a:ea typeface="Arial"/>
                <a:cs typeface="Arial"/>
                <a:sym typeface="Arial"/>
              </a:rPr>
              <a:t>O projeto do Geoparque promove o turismo sustentável em Viana do Castelo, incentivando práticas que minimizem o impacto ambiental e social. Foram desenvolvidas atividades turísticas de baixo impacto ambiental, tais como visitas guiadas e atividades educativas. </a:t>
            </a:r>
            <a:endParaRPr sz="1600" dirty="0"/>
          </a:p>
        </p:txBody>
      </p:sp>
      <p:pic>
        <p:nvPicPr>
          <p:cNvPr id="422" name="Google Shape;422;p66"/>
          <p:cNvPicPr preferRelativeResize="0"/>
          <p:nvPr/>
        </p:nvPicPr>
        <p:blipFill rotWithShape="1">
          <a:blip r:embed="rId3">
            <a:alphaModFix/>
          </a:blip>
          <a:srcRect/>
          <a:stretch/>
        </p:blipFill>
        <p:spPr>
          <a:xfrm>
            <a:off x="17199102" y="5153406"/>
            <a:ext cx="6282690" cy="628269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pic>
        <p:nvPicPr>
          <p:cNvPr id="428" name="Google Shape;428;p67"/>
          <p:cNvPicPr preferRelativeResize="0"/>
          <p:nvPr/>
        </p:nvPicPr>
        <p:blipFill rotWithShape="1">
          <a:blip r:embed="rId3">
            <a:alphaModFix/>
          </a:blip>
          <a:srcRect/>
          <a:stretch/>
        </p:blipFill>
        <p:spPr>
          <a:xfrm>
            <a:off x="7315201" y="3204114"/>
            <a:ext cx="13882152" cy="10086251"/>
          </a:xfrm>
          <a:prstGeom prst="rect">
            <a:avLst/>
          </a:prstGeom>
          <a:noFill/>
          <a:ln>
            <a:noFill/>
          </a:ln>
        </p:spPr>
      </p:pic>
      <p:pic>
        <p:nvPicPr>
          <p:cNvPr id="429" name="Google Shape;429;p67"/>
          <p:cNvPicPr preferRelativeResize="0"/>
          <p:nvPr/>
        </p:nvPicPr>
        <p:blipFill rotWithShape="1">
          <a:blip r:embed="rId4">
            <a:alphaModFix/>
          </a:blip>
          <a:srcRect/>
          <a:stretch/>
        </p:blipFill>
        <p:spPr>
          <a:xfrm>
            <a:off x="576032" y="1630554"/>
            <a:ext cx="12788646" cy="239092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68"/>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dirty="0" err="1"/>
              <a:t>Viaggi</a:t>
            </a:r>
            <a:r>
              <a:rPr lang="en-US" dirty="0"/>
              <a:t> e </a:t>
            </a:r>
            <a:r>
              <a:rPr lang="en-US" dirty="0" err="1"/>
              <a:t>Miraggi</a:t>
            </a:r>
            <a:endParaRPr dirty="0"/>
          </a:p>
        </p:txBody>
      </p:sp>
      <p:sp>
        <p:nvSpPr>
          <p:cNvPr id="436" name="Google Shape;436;p68"/>
          <p:cNvSpPr txBox="1"/>
          <p:nvPr/>
        </p:nvSpPr>
        <p:spPr>
          <a:xfrm>
            <a:off x="11237495" y="804811"/>
            <a:ext cx="10176791"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600" b="0" i="0" u="none" strike="noStrike" cap="none" dirty="0">
                <a:solidFill>
                  <a:schemeClr val="dk2"/>
                </a:solidFill>
                <a:latin typeface="Arial"/>
                <a:ea typeface="Arial"/>
                <a:cs typeface="Arial"/>
                <a:sym typeface="Arial"/>
              </a:rPr>
              <a:t>A </a:t>
            </a:r>
            <a:r>
              <a:rPr lang="pt-PT" sz="3600" b="0" i="0" u="none" strike="noStrike" cap="none" dirty="0" err="1">
                <a:solidFill>
                  <a:schemeClr val="dk2"/>
                </a:solidFill>
                <a:latin typeface="Arial"/>
                <a:ea typeface="Arial"/>
                <a:cs typeface="Arial"/>
                <a:sym typeface="Arial"/>
              </a:rPr>
              <a:t>Viaggi</a:t>
            </a:r>
            <a:r>
              <a:rPr lang="pt-PT" sz="3600" b="0" i="0" u="none" strike="noStrike" cap="none" dirty="0">
                <a:solidFill>
                  <a:schemeClr val="dk2"/>
                </a:solidFill>
                <a:latin typeface="Arial"/>
                <a:ea typeface="Arial"/>
                <a:cs typeface="Arial"/>
                <a:sym typeface="Arial"/>
              </a:rPr>
              <a:t> e </a:t>
            </a:r>
            <a:r>
              <a:rPr lang="pt-PT" sz="3600" b="0" i="0" u="none" strike="noStrike" cap="none" dirty="0" err="1">
                <a:solidFill>
                  <a:schemeClr val="dk2"/>
                </a:solidFill>
                <a:latin typeface="Arial"/>
                <a:ea typeface="Arial"/>
                <a:cs typeface="Arial"/>
                <a:sym typeface="Arial"/>
              </a:rPr>
              <a:t>Miraggi</a:t>
            </a:r>
            <a:r>
              <a:rPr lang="pt-PT" sz="3600" b="0" i="0" u="none" strike="noStrike" cap="none" dirty="0">
                <a:solidFill>
                  <a:schemeClr val="dk2"/>
                </a:solidFill>
                <a:latin typeface="Arial"/>
                <a:ea typeface="Arial"/>
                <a:cs typeface="Arial"/>
                <a:sym typeface="Arial"/>
              </a:rPr>
              <a:t> (frequentemente escrita como </a:t>
            </a:r>
            <a:r>
              <a:rPr lang="pt-PT" sz="3600" b="0" i="0" u="none" strike="noStrike" cap="none" dirty="0" err="1">
                <a:solidFill>
                  <a:schemeClr val="dk2"/>
                </a:solidFill>
                <a:latin typeface="Arial"/>
                <a:ea typeface="Arial"/>
                <a:cs typeface="Arial"/>
                <a:sym typeface="Arial"/>
              </a:rPr>
              <a:t>ViaggieMiraggi</a:t>
            </a:r>
            <a:r>
              <a:rPr lang="pt-PT" sz="3600" b="0" i="0" u="none" strike="noStrike" cap="none" dirty="0">
                <a:solidFill>
                  <a:schemeClr val="dk2"/>
                </a:solidFill>
                <a:latin typeface="Arial"/>
                <a:ea typeface="Arial"/>
                <a:cs typeface="Arial"/>
                <a:sym typeface="Arial"/>
              </a:rPr>
              <a:t>) é uma cooperativa social italiana e um operador turístico de turismo responsável. </a:t>
            </a:r>
          </a:p>
        </p:txBody>
      </p:sp>
      <p:pic>
        <p:nvPicPr>
          <p:cNvPr id="437" name="Google Shape;437;p68"/>
          <p:cNvPicPr preferRelativeResize="0"/>
          <p:nvPr/>
        </p:nvPicPr>
        <p:blipFill rotWithShape="1">
          <a:blip r:embed="rId3">
            <a:alphaModFix/>
          </a:blip>
          <a:srcRect/>
          <a:stretch/>
        </p:blipFill>
        <p:spPr>
          <a:xfrm>
            <a:off x="11861759" y="3036638"/>
            <a:ext cx="8871795" cy="2242758"/>
          </a:xfrm>
          <a:prstGeom prst="rect">
            <a:avLst/>
          </a:prstGeom>
          <a:noFill/>
          <a:ln>
            <a:noFill/>
          </a:ln>
        </p:spPr>
      </p:pic>
      <p:pic>
        <p:nvPicPr>
          <p:cNvPr id="438" name="Google Shape;438;p68"/>
          <p:cNvPicPr preferRelativeResize="0"/>
          <p:nvPr/>
        </p:nvPicPr>
        <p:blipFill rotWithShape="1">
          <a:blip r:embed="rId4">
            <a:alphaModFix/>
          </a:blip>
          <a:srcRect/>
          <a:stretch/>
        </p:blipFill>
        <p:spPr>
          <a:xfrm>
            <a:off x="13575030" y="5976744"/>
            <a:ext cx="6249162" cy="60573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9"/>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dirty="0" err="1"/>
              <a:t>Welcommon</a:t>
            </a:r>
            <a:r>
              <a:rPr lang="en-US" dirty="0"/>
              <a:t> Hostel</a:t>
            </a:r>
            <a:endParaRPr dirty="0"/>
          </a:p>
        </p:txBody>
      </p:sp>
      <p:sp>
        <p:nvSpPr>
          <p:cNvPr id="445" name="Google Shape;445;p69"/>
          <p:cNvSpPr txBox="1"/>
          <p:nvPr/>
        </p:nvSpPr>
        <p:spPr>
          <a:xfrm>
            <a:off x="9534146" y="1706789"/>
            <a:ext cx="7674862" cy="55091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4800"/>
              <a:buFont typeface="Arial"/>
              <a:buNone/>
            </a:pPr>
            <a:r>
              <a:rPr lang="pt-PT" sz="3200" b="0" i="0" u="none" strike="noStrike" cap="none" dirty="0">
                <a:solidFill>
                  <a:schemeClr val="dk2"/>
                </a:solidFill>
                <a:latin typeface="Arial"/>
                <a:ea typeface="Arial"/>
                <a:cs typeface="Arial"/>
                <a:sym typeface="Arial"/>
              </a:rPr>
              <a:t>O WELCOMMON </a:t>
            </a:r>
            <a:r>
              <a:rPr lang="pt-PT" sz="3200" b="0" i="0" u="none" strike="noStrike" cap="none" dirty="0" err="1">
                <a:solidFill>
                  <a:schemeClr val="dk2"/>
                </a:solidFill>
                <a:latin typeface="Arial"/>
                <a:ea typeface="Arial"/>
                <a:cs typeface="Arial"/>
                <a:sym typeface="Arial"/>
              </a:rPr>
              <a:t>Hostel</a:t>
            </a:r>
            <a:r>
              <a:rPr lang="pt-PT" sz="3200" b="0" i="0" u="none" strike="noStrike" cap="none" dirty="0">
                <a:solidFill>
                  <a:schemeClr val="dk2"/>
                </a:solidFill>
                <a:latin typeface="Arial"/>
                <a:ea typeface="Arial"/>
                <a:cs typeface="Arial"/>
                <a:sym typeface="Arial"/>
              </a:rPr>
              <a:t> (Atenas, Grécia) é um albergue social cooperativo gerido pela Anemos </a:t>
            </a:r>
            <a:r>
              <a:rPr lang="pt-PT" sz="3200" b="0" i="0" u="none" strike="noStrike" cap="none" dirty="0" err="1">
                <a:solidFill>
                  <a:schemeClr val="dk2"/>
                </a:solidFill>
                <a:latin typeface="Arial"/>
                <a:ea typeface="Arial"/>
                <a:cs typeface="Arial"/>
                <a:sym typeface="Arial"/>
              </a:rPr>
              <a:t>Ananeosis</a:t>
            </a:r>
            <a:r>
              <a:rPr lang="pt-PT" sz="3200" b="0" i="0" u="none" strike="noStrike" cap="none" dirty="0">
                <a:solidFill>
                  <a:schemeClr val="dk2"/>
                </a:solidFill>
                <a:latin typeface="Arial"/>
                <a:ea typeface="Arial"/>
                <a:cs typeface="Arial"/>
                <a:sym typeface="Arial"/>
              </a:rPr>
              <a:t> / </a:t>
            </a:r>
            <a:r>
              <a:rPr lang="pt-PT" sz="3200" b="0" i="0" u="none" strike="noStrike" cap="none" dirty="0" err="1">
                <a:solidFill>
                  <a:schemeClr val="dk2"/>
                </a:solidFill>
                <a:latin typeface="Arial"/>
                <a:ea typeface="Arial"/>
                <a:cs typeface="Arial"/>
                <a:sym typeface="Arial"/>
              </a:rPr>
              <a:t>Wind</a:t>
            </a:r>
            <a:r>
              <a:rPr lang="pt-PT" sz="3200" b="0" i="0" u="none" strike="noStrike" cap="none" dirty="0">
                <a:solidFill>
                  <a:schemeClr val="dk2"/>
                </a:solidFill>
                <a:latin typeface="Arial"/>
                <a:ea typeface="Arial"/>
                <a:cs typeface="Arial"/>
                <a:sym typeface="Arial"/>
              </a:rPr>
              <a:t> </a:t>
            </a:r>
            <a:r>
              <a:rPr lang="pt-PT" sz="3200" b="0" i="0" u="none" strike="noStrike" cap="none" dirty="0" err="1">
                <a:solidFill>
                  <a:schemeClr val="dk2"/>
                </a:solidFill>
                <a:latin typeface="Arial"/>
                <a:ea typeface="Arial"/>
                <a:cs typeface="Arial"/>
                <a:sym typeface="Arial"/>
              </a:rPr>
              <a:t>of</a:t>
            </a:r>
            <a:r>
              <a:rPr lang="pt-PT" sz="3200" b="0" i="0" u="none" strike="noStrike" cap="none" dirty="0">
                <a:solidFill>
                  <a:schemeClr val="dk2"/>
                </a:solidFill>
                <a:latin typeface="Arial"/>
                <a:ea typeface="Arial"/>
                <a:cs typeface="Arial"/>
                <a:sym typeface="Arial"/>
              </a:rPr>
              <a:t> </a:t>
            </a:r>
            <a:r>
              <a:rPr lang="pt-PT" sz="3200" b="0" i="0" u="none" strike="noStrike" cap="none" dirty="0" err="1">
                <a:solidFill>
                  <a:schemeClr val="dk2"/>
                </a:solidFill>
                <a:latin typeface="Arial"/>
                <a:ea typeface="Arial"/>
                <a:cs typeface="Arial"/>
                <a:sym typeface="Arial"/>
              </a:rPr>
              <a:t>Renewal</a:t>
            </a:r>
            <a:r>
              <a:rPr lang="pt-PT" sz="3200" b="0" i="0" u="none" strike="noStrike" cap="none" dirty="0">
                <a:solidFill>
                  <a:schemeClr val="dk2"/>
                </a:solidFill>
                <a:latin typeface="Arial"/>
                <a:ea typeface="Arial"/>
                <a:cs typeface="Arial"/>
                <a:sym typeface="Arial"/>
              </a:rPr>
              <a:t>, uma cooperativa de trabalhadores fundada em 2014 com o objetivo de promover a inovação social e ecológica. A palavra «</a:t>
            </a:r>
            <a:r>
              <a:rPr lang="pt-PT" sz="3200" b="0" i="0" u="none" strike="noStrike" cap="none" dirty="0" err="1">
                <a:solidFill>
                  <a:schemeClr val="dk2"/>
                </a:solidFill>
                <a:latin typeface="Arial"/>
                <a:ea typeface="Arial"/>
                <a:cs typeface="Arial"/>
                <a:sym typeface="Arial"/>
              </a:rPr>
              <a:t>Welcommon</a:t>
            </a:r>
            <a:r>
              <a:rPr lang="pt-PT" sz="3200" b="0" i="0" u="none" strike="noStrike" cap="none" dirty="0">
                <a:solidFill>
                  <a:schemeClr val="dk2"/>
                </a:solidFill>
                <a:latin typeface="Arial"/>
                <a:ea typeface="Arial"/>
                <a:cs typeface="Arial"/>
                <a:sym typeface="Arial"/>
              </a:rPr>
              <a:t>» deriva de «</a:t>
            </a:r>
            <a:r>
              <a:rPr lang="pt-PT" sz="3200" b="0" i="0" u="none" strike="noStrike" cap="none" dirty="0" err="1">
                <a:solidFill>
                  <a:schemeClr val="dk2"/>
                </a:solidFill>
                <a:latin typeface="Arial"/>
                <a:ea typeface="Arial"/>
                <a:cs typeface="Arial"/>
                <a:sym typeface="Arial"/>
              </a:rPr>
              <a:t>welcome</a:t>
            </a:r>
            <a:r>
              <a:rPr lang="pt-PT" sz="3200" b="0" i="0" u="none" strike="noStrike" cap="none" dirty="0">
                <a:solidFill>
                  <a:schemeClr val="dk2"/>
                </a:solidFill>
                <a:latin typeface="Arial"/>
                <a:ea typeface="Arial"/>
                <a:cs typeface="Arial"/>
                <a:sym typeface="Arial"/>
              </a:rPr>
              <a:t> in </a:t>
            </a:r>
            <a:r>
              <a:rPr lang="pt-PT" sz="3200" b="0" i="0" u="none" strike="noStrike" cap="none" dirty="0" err="1">
                <a:solidFill>
                  <a:schemeClr val="dk2"/>
                </a:solidFill>
                <a:latin typeface="Arial"/>
                <a:ea typeface="Arial"/>
                <a:cs typeface="Arial"/>
                <a:sym typeface="Arial"/>
              </a:rPr>
              <a:t>common</a:t>
            </a:r>
            <a:r>
              <a:rPr lang="pt-PT" sz="3200" b="0" i="0" u="none" strike="noStrike" cap="none" dirty="0">
                <a:solidFill>
                  <a:schemeClr val="dk2"/>
                </a:solidFill>
                <a:latin typeface="Arial"/>
                <a:ea typeface="Arial"/>
                <a:cs typeface="Arial"/>
                <a:sym typeface="Arial"/>
              </a:rPr>
              <a:t>» (boas-vindas em comum), refletindo o objetivo do projeto de oferecer hospitalidade com solidariedade. </a:t>
            </a:r>
            <a:endParaRPr dirty="0"/>
          </a:p>
        </p:txBody>
      </p:sp>
      <p:pic>
        <p:nvPicPr>
          <p:cNvPr id="446" name="Google Shape;446;p69"/>
          <p:cNvPicPr preferRelativeResize="0"/>
          <p:nvPr/>
        </p:nvPicPr>
        <p:blipFill rotWithShape="1">
          <a:blip r:embed="rId3">
            <a:alphaModFix/>
          </a:blip>
          <a:srcRect/>
          <a:stretch/>
        </p:blipFill>
        <p:spPr>
          <a:xfrm>
            <a:off x="10253471" y="7694576"/>
            <a:ext cx="4899851" cy="4899851"/>
          </a:xfrm>
          <a:prstGeom prst="rect">
            <a:avLst/>
          </a:prstGeom>
          <a:noFill/>
          <a:ln>
            <a:noFill/>
          </a:ln>
        </p:spPr>
      </p:pic>
      <p:pic>
        <p:nvPicPr>
          <p:cNvPr id="447" name="Google Shape;447;p69">
            <a:hlinkClick r:id="rId4"/>
          </p:cNvPr>
          <p:cNvPicPr preferRelativeResize="0"/>
          <p:nvPr/>
        </p:nvPicPr>
        <p:blipFill rotWithShape="1">
          <a:blip r:embed="rId5">
            <a:alphaModFix/>
          </a:blip>
          <a:srcRect/>
          <a:stretch/>
        </p:blipFill>
        <p:spPr>
          <a:xfrm>
            <a:off x="17617442" y="4745736"/>
            <a:ext cx="6320540" cy="324078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0"/>
          <p:cNvSpPr txBox="1">
            <a:spLocks noGrp="1"/>
          </p:cNvSpPr>
          <p:nvPr>
            <p:ph type="title"/>
          </p:nvPr>
        </p:nvSpPr>
        <p:spPr>
          <a:xfrm>
            <a:off x="707135" y="1554480"/>
            <a:ext cx="5766817" cy="638251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a:t>La Surera</a:t>
            </a:r>
            <a:endParaRPr/>
          </a:p>
        </p:txBody>
      </p:sp>
      <p:pic>
        <p:nvPicPr>
          <p:cNvPr id="454" name="Google Shape;454;p70"/>
          <p:cNvPicPr preferRelativeResize="0"/>
          <p:nvPr/>
        </p:nvPicPr>
        <p:blipFill rotWithShape="1">
          <a:blip r:embed="rId3">
            <a:alphaModFix/>
          </a:blip>
          <a:srcRect/>
          <a:stretch/>
        </p:blipFill>
        <p:spPr>
          <a:xfrm>
            <a:off x="12558808" y="804672"/>
            <a:ext cx="6537008" cy="2614803"/>
          </a:xfrm>
          <a:prstGeom prst="rect">
            <a:avLst/>
          </a:prstGeom>
          <a:noFill/>
          <a:ln>
            <a:noFill/>
          </a:ln>
        </p:spPr>
      </p:pic>
      <p:pic>
        <p:nvPicPr>
          <p:cNvPr id="455" name="Google Shape;455;p70"/>
          <p:cNvPicPr preferRelativeResize="0"/>
          <p:nvPr/>
        </p:nvPicPr>
        <p:blipFill rotWithShape="1">
          <a:blip r:embed="rId4">
            <a:alphaModFix/>
          </a:blip>
          <a:srcRect/>
          <a:stretch/>
        </p:blipFill>
        <p:spPr>
          <a:xfrm>
            <a:off x="15827312" y="5684857"/>
            <a:ext cx="8253984" cy="6190488"/>
          </a:xfrm>
          <a:prstGeom prst="rect">
            <a:avLst/>
          </a:prstGeom>
          <a:noFill/>
          <a:ln>
            <a:noFill/>
          </a:ln>
        </p:spPr>
      </p:pic>
      <p:pic>
        <p:nvPicPr>
          <p:cNvPr id="456" name="Google Shape;456;p70"/>
          <p:cNvPicPr preferRelativeResize="0"/>
          <p:nvPr/>
        </p:nvPicPr>
        <p:blipFill rotWithShape="1">
          <a:blip r:embed="rId5">
            <a:alphaModFix/>
          </a:blip>
          <a:srcRect/>
          <a:stretch/>
        </p:blipFill>
        <p:spPr>
          <a:xfrm>
            <a:off x="8556689" y="5133975"/>
            <a:ext cx="5972175" cy="34480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3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US" b="1" dirty="0"/>
              <a:t>8. </a:t>
            </a:r>
            <a:r>
              <a:rPr lang="en-US" b="1" dirty="0" err="1"/>
              <a:t>Conclusões</a:t>
            </a:r>
            <a:endParaRPr dirty="0"/>
          </a:p>
        </p:txBody>
      </p:sp>
      <p:sp>
        <p:nvSpPr>
          <p:cNvPr id="462" name="Google Shape;462;p3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grpSp>
        <p:nvGrpSpPr>
          <p:cNvPr id="467" name="Google Shape;467;p34"/>
          <p:cNvGrpSpPr/>
          <p:nvPr/>
        </p:nvGrpSpPr>
        <p:grpSpPr>
          <a:xfrm>
            <a:off x="3448008" y="1445052"/>
            <a:ext cx="17487982" cy="10825894"/>
            <a:chOff x="773278" y="5719"/>
            <a:chExt cx="17487982" cy="10825894"/>
          </a:xfrm>
        </p:grpSpPr>
        <p:sp>
          <p:nvSpPr>
            <p:cNvPr id="468" name="Google Shape;468;p34"/>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34"/>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A transição para modelos de negócio sustentáveis (e regenerativos) é hoje uma necessidade estratégica para o turismo, e não uma escolha de estilo de vida.</a:t>
              </a:r>
            </a:p>
          </p:txBody>
        </p:sp>
        <p:sp>
          <p:nvSpPr>
            <p:cNvPr id="470" name="Google Shape;470;p34"/>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34"/>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Os benefícios abrangem a rentabilidade, a resiliência, a reputação e o impacto social.</a:t>
              </a:r>
            </a:p>
          </p:txBody>
        </p:sp>
        <p:sp>
          <p:nvSpPr>
            <p:cNvPr id="472" name="Google Shape;472;p34"/>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34"/>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1" i="0" u="none" strike="noStrike" cap="none" dirty="0">
                  <a:solidFill>
                    <a:schemeClr val="lt1"/>
                  </a:solidFill>
                  <a:latin typeface="Arial"/>
                  <a:ea typeface="Arial"/>
                  <a:cs typeface="Arial"/>
                  <a:sym typeface="Arial"/>
                </a:rPr>
                <a:t>O FOOTPRINT fornece aos formadores do ensino profissional e aos proprietários de PME estruturas e ferramentas para orientar esta transição.</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grpSp>
        <p:nvGrpSpPr>
          <p:cNvPr id="478" name="Google Shape;478;p35"/>
          <p:cNvGrpSpPr/>
          <p:nvPr/>
        </p:nvGrpSpPr>
        <p:grpSpPr>
          <a:xfrm>
            <a:off x="3448008" y="1445052"/>
            <a:ext cx="17487982" cy="10825894"/>
            <a:chOff x="773278" y="5719"/>
            <a:chExt cx="17487982" cy="10825894"/>
          </a:xfrm>
        </p:grpSpPr>
        <p:sp>
          <p:nvSpPr>
            <p:cNvPr id="479" name="Google Shape;479;p35"/>
            <p:cNvSpPr/>
            <p:nvPr/>
          </p:nvSpPr>
          <p:spPr>
            <a:xfrm>
              <a:off x="773278"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0" name="Google Shape;480;p35"/>
            <p:cNvSpPr txBox="1"/>
            <p:nvPr/>
          </p:nvSpPr>
          <p:spPr>
            <a:xfrm>
              <a:off x="773278"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A integração dos princípios ESG estimula a inovação e o crescimento, garantindo simultaneamente o cumprimento da regulamentação.</a:t>
              </a:r>
            </a:p>
          </p:txBody>
        </p:sp>
        <p:sp>
          <p:nvSpPr>
            <p:cNvPr id="481" name="Google Shape;481;p35"/>
            <p:cNvSpPr/>
            <p:nvPr/>
          </p:nvSpPr>
          <p:spPr>
            <a:xfrm>
              <a:off x="9933650" y="5719"/>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2" name="Google Shape;482;p35"/>
            <p:cNvSpPr txBox="1"/>
            <p:nvPr/>
          </p:nvSpPr>
          <p:spPr>
            <a:xfrm>
              <a:off x="9933650" y="5719"/>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Os modelos cooperativos e de economia social oferecem estruturas de governação comprovadas para um turismo equitativo e centrado na comunidade.</a:t>
              </a:r>
            </a:p>
          </p:txBody>
        </p:sp>
        <p:sp>
          <p:nvSpPr>
            <p:cNvPr id="483" name="Google Shape;483;p35"/>
            <p:cNvSpPr/>
            <p:nvPr/>
          </p:nvSpPr>
          <p:spPr>
            <a:xfrm>
              <a:off x="5353464" y="5835047"/>
              <a:ext cx="8327610" cy="4996566"/>
            </a:xfrm>
            <a:prstGeom prst="rect">
              <a:avLst/>
            </a:prstGeom>
            <a:solidFill>
              <a:schemeClr val="accent4"/>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4" name="Google Shape;484;p35"/>
            <p:cNvSpPr txBox="1"/>
            <p:nvPr/>
          </p:nvSpPr>
          <p:spPr>
            <a:xfrm>
              <a:off x="5353464" y="5835047"/>
              <a:ext cx="8327610" cy="4996566"/>
            </a:xfrm>
            <a:prstGeom prst="rect">
              <a:avLst/>
            </a:prstGeom>
            <a:noFill/>
            <a:ln>
              <a:noFill/>
            </a:ln>
          </p:spPr>
          <p:txBody>
            <a:bodyPr spcFirstLastPara="1" wrap="square" lIns="137150" tIns="137150" rIns="137150" bIns="137150" anchor="ctr" anchorCtr="0">
              <a:noAutofit/>
            </a:bodyPr>
            <a:lstStyle/>
            <a:p>
              <a:pPr marL="0" marR="0" lvl="0" indent="0" algn="ctr" rtl="0">
                <a:lnSpc>
                  <a:spcPct val="100000"/>
                </a:lnSpc>
                <a:spcBef>
                  <a:spcPts val="0"/>
                </a:spcBef>
                <a:spcAft>
                  <a:spcPts val="0"/>
                </a:spcAft>
                <a:buClr>
                  <a:schemeClr val="lt1"/>
                </a:buClr>
                <a:buSzPts val="3600"/>
                <a:buFont typeface="Arial"/>
                <a:buNone/>
              </a:pPr>
              <a:r>
                <a:rPr lang="pt-PT" sz="3600" b="0" i="0" u="none" strike="noStrike" cap="none" dirty="0">
                  <a:solidFill>
                    <a:schemeClr val="lt1"/>
                  </a:solidFill>
                  <a:latin typeface="Arial"/>
                  <a:ea typeface="Arial"/>
                  <a:cs typeface="Arial"/>
                  <a:sym typeface="Arial"/>
                </a:rPr>
                <a:t>O sucesso depende do empenho coletivo, da aprendizagem contínua e da colaboração — transformando o turismo numa força duradoura para o bem-estar do planeta e das comunidades. </a:t>
              </a:r>
              <a:endParaRPr sz="3600" b="0" i="0" u="none" strike="noStrike" cap="none" dirty="0">
                <a:solidFill>
                  <a:schemeClr val="lt1"/>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6"/>
          <p:cNvSpPr txBox="1">
            <a:spLocks noGrp="1"/>
          </p:cNvSpPr>
          <p:nvPr>
            <p:ph type="body" idx="1"/>
          </p:nvPr>
        </p:nvSpPr>
        <p:spPr>
          <a:xfrm>
            <a:off x="8686705" y="1904238"/>
            <a:ext cx="15130463" cy="9907524"/>
          </a:xfrm>
          <a:prstGeom prst="rect">
            <a:avLst/>
          </a:prstGeom>
          <a:noFill/>
          <a:ln>
            <a:noFill/>
          </a:ln>
        </p:spPr>
        <p:txBody>
          <a:bodyPr spcFirstLastPara="1" wrap="square" lIns="0" tIns="0" rIns="0" bIns="0" anchor="t" anchorCtr="0">
            <a:noAutofit/>
          </a:bodyPr>
          <a:lstStyle/>
          <a:p>
            <a:pPr marL="457200" lvl="0" indent="-457200" algn="l" rtl="0">
              <a:lnSpc>
                <a:spcPct val="200000"/>
              </a:lnSpc>
              <a:spcBef>
                <a:spcPts val="0"/>
              </a:spcBef>
              <a:spcAft>
                <a:spcPts val="0"/>
              </a:spcAft>
              <a:buClr>
                <a:srgbClr val="323232"/>
              </a:buClr>
              <a:buSzPts val="3600"/>
              <a:buFont typeface="Arial"/>
              <a:buChar char="•"/>
            </a:pPr>
            <a:r>
              <a:rPr lang="pt-PT" sz="3200" dirty="0"/>
              <a:t>De que forma evoluiu a sua compreensão dos modelos de negócio sustentáveis após concluir este módulo? </a:t>
            </a:r>
          </a:p>
          <a:p>
            <a:pPr marL="457200" lvl="0" indent="-457200" algn="l" rtl="0">
              <a:lnSpc>
                <a:spcPct val="200000"/>
              </a:lnSpc>
              <a:spcBef>
                <a:spcPts val="0"/>
              </a:spcBef>
              <a:spcAft>
                <a:spcPts val="0"/>
              </a:spcAft>
              <a:buClr>
                <a:srgbClr val="323232"/>
              </a:buClr>
              <a:buSzPts val="3600"/>
              <a:buFont typeface="Arial"/>
              <a:buChar char="•"/>
            </a:pPr>
            <a:r>
              <a:rPr lang="pt-PT" sz="3200" dirty="0"/>
              <a:t>Quais são os principais desafios e oportunidades para a implementação de modelos de negócio sustentáveis no setor do turismo na sua região? </a:t>
            </a:r>
          </a:p>
          <a:p>
            <a:pPr marL="457200" lvl="0" indent="-457200" algn="l" rtl="0">
              <a:lnSpc>
                <a:spcPct val="200000"/>
              </a:lnSpc>
              <a:spcBef>
                <a:spcPts val="0"/>
              </a:spcBef>
              <a:spcAft>
                <a:spcPts val="0"/>
              </a:spcAft>
              <a:buClr>
                <a:srgbClr val="323232"/>
              </a:buClr>
              <a:buSzPts val="3600"/>
              <a:buFont typeface="Arial"/>
              <a:buChar char="•"/>
            </a:pPr>
            <a:r>
              <a:rPr lang="pt-PT" sz="3200" dirty="0"/>
              <a:t>De que forma podem as empresas sociais ou as cooperativas contribuir para a criação de negócios turísticos sustentáveis? </a:t>
            </a:r>
          </a:p>
          <a:p>
            <a:pPr marL="457200" lvl="0" indent="-457200" algn="l" rtl="0">
              <a:lnSpc>
                <a:spcPct val="200000"/>
              </a:lnSpc>
              <a:spcBef>
                <a:spcPts val="0"/>
              </a:spcBef>
              <a:spcAft>
                <a:spcPts val="0"/>
              </a:spcAft>
              <a:buClr>
                <a:srgbClr val="323232"/>
              </a:buClr>
              <a:buSzPts val="3600"/>
              <a:buFont typeface="Arial"/>
              <a:buChar char="•"/>
            </a:pPr>
            <a:r>
              <a:rPr lang="pt-PT" sz="3200" dirty="0"/>
              <a:t>Como pode aplicar os conhecimentos adquiridos neste módulo à sua função atual ou às suas aspirações futuras na indústria do turismo? </a:t>
            </a:r>
          </a:p>
          <a:p>
            <a:pPr marL="457200" lvl="0" indent="-457200" algn="l" rtl="0">
              <a:lnSpc>
                <a:spcPct val="200000"/>
              </a:lnSpc>
              <a:spcBef>
                <a:spcPts val="0"/>
              </a:spcBef>
              <a:spcAft>
                <a:spcPts val="0"/>
              </a:spcAft>
              <a:buClr>
                <a:srgbClr val="323232"/>
              </a:buClr>
              <a:buSzPts val="3600"/>
              <a:buFont typeface="Arial"/>
              <a:buChar char="•"/>
            </a:pPr>
            <a:r>
              <a:rPr lang="pt-PT" sz="3200" dirty="0"/>
              <a:t>De que outros recursos ou informações necessita para aprofundar a sua compreensão dos modelos de negócio sustentáveis? </a:t>
            </a:r>
            <a:endParaRPr sz="3200" dirty="0"/>
          </a:p>
        </p:txBody>
      </p:sp>
      <p:sp>
        <p:nvSpPr>
          <p:cNvPr id="490" name="Google Shape;490;p76"/>
          <p:cNvSpPr txBox="1">
            <a:spLocks noGrp="1"/>
          </p:cNvSpPr>
          <p:nvPr>
            <p:ph type="title"/>
          </p:nvPr>
        </p:nvSpPr>
        <p:spPr>
          <a:xfrm>
            <a:off x="529456" y="1524000"/>
            <a:ext cx="7419475"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US" b="1" dirty="0" err="1"/>
              <a:t>Considerações</a:t>
            </a:r>
            <a:r>
              <a:rPr lang="en-US" b="1" dirty="0"/>
              <a:t> </a:t>
            </a:r>
            <a:r>
              <a:rPr lang="en-US" b="1" dirty="0" err="1"/>
              <a:t>finais</a:t>
            </a:r>
            <a:endParaRPr b="1" dirty="0"/>
          </a:p>
        </p:txBody>
      </p:sp>
      <p:pic>
        <p:nvPicPr>
          <p:cNvPr id="491" name="Google Shape;491;p76"/>
          <p:cNvPicPr preferRelativeResize="0"/>
          <p:nvPr/>
        </p:nvPicPr>
        <p:blipFill rotWithShape="1">
          <a:blip r:embed="rId3">
            <a:alphaModFix/>
          </a:blip>
          <a:srcRect/>
          <a:stretch/>
        </p:blipFill>
        <p:spPr>
          <a:xfrm>
            <a:off x="1381857" y="3943350"/>
            <a:ext cx="5829300" cy="58293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77"/>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600"/>
              <a:buFont typeface="Arial"/>
              <a:buNone/>
            </a:pPr>
            <a:endParaRPr sz="6600" b="1" i="0" u="none" strike="noStrike" cap="none">
              <a:solidFill>
                <a:schemeClr val="lt1"/>
              </a:solidFill>
              <a:latin typeface="Arial"/>
              <a:ea typeface="Arial"/>
              <a:cs typeface="Arial"/>
              <a:sym typeface="Arial"/>
            </a:endParaRPr>
          </a:p>
        </p:txBody>
      </p:sp>
      <p:pic>
        <p:nvPicPr>
          <p:cNvPr id="497" name="Google Shape;497;p77"/>
          <p:cNvPicPr preferRelativeResize="0"/>
          <p:nvPr/>
        </p:nvPicPr>
        <p:blipFill rotWithShape="1">
          <a:blip r:embed="rId3">
            <a:alphaModFix/>
          </a:blip>
          <a:srcRect l="6288" t="6224" r="6544" b="5262"/>
          <a:stretch/>
        </p:blipFill>
        <p:spPr>
          <a:xfrm>
            <a:off x="7117080" y="1704833"/>
            <a:ext cx="10149840" cy="1030633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2288</Words>
  <Application>Microsoft Office PowerPoint</Application>
  <PresentationFormat>Personalizados</PresentationFormat>
  <Paragraphs>201</Paragraphs>
  <Slides>45</Slides>
  <Notes>45</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45</vt:i4>
      </vt:variant>
    </vt:vector>
  </HeadingPairs>
  <TitlesOfParts>
    <vt:vector size="48" baseType="lpstr">
      <vt:lpstr>Arial</vt:lpstr>
      <vt:lpstr>Noto Sans Symbols</vt:lpstr>
      <vt:lpstr>Tema do Office</vt:lpstr>
      <vt:lpstr>8. Modelos de Negócio Sustentáveis </vt:lpstr>
      <vt:lpstr>Objetivos</vt:lpstr>
      <vt:lpstr>Quando ouve falar em «modelo de negócio sustentável» no turismo, o que lhe vem à cabeça?</vt:lpstr>
      <vt:lpstr>O que é um modelo de negócio sustentável no turismo?</vt:lpstr>
      <vt:lpstr>1. Introdução: a necessidade imperativa do turismo sustentável</vt:lpstr>
      <vt:lpstr>Apresentação do PowerPoint</vt:lpstr>
      <vt:lpstr>2. Compreender os modelos de negócio sustentáveis (SBM)</vt:lpstr>
      <vt:lpstr>Apresentação do PowerPoint</vt:lpstr>
      <vt:lpstr>2.1. Principais características de um modelo de negócio sustentável.</vt:lpstr>
      <vt:lpstr>2.2. Por que razão os modelos de negócio sustentáveis são essenciais para o turismo</vt:lpstr>
      <vt:lpstr>2.3. Para além da sustentabilidade: a ascensão do turismo regenerativo</vt:lpstr>
      <vt:lpstr>3. Estruturas e arquétipos de modelos de negócio sustentáveis</vt:lpstr>
      <vt:lpstr>Apresentação do PowerPoint</vt:lpstr>
      <vt:lpstr>3.1. O modelo de negócio sustentável em oito etapas de Szekely e Dossa </vt:lpstr>
      <vt:lpstr>3.2. Os oito arquétipos de modelos de negócio sustentáveis de Bocken, Short e Evans</vt:lpstr>
      <vt:lpstr>3.3. O modelo de negócio em três camadas (TLBMC) de Joyce e Paquin</vt:lpstr>
      <vt:lpstr>Apresentação do PowerPoint</vt:lpstr>
      <vt:lpstr>Apresentação do PowerPoint</vt:lpstr>
      <vt:lpstr>Apresentação do PowerPoint</vt:lpstr>
      <vt:lpstr>4. Atividade</vt:lpstr>
      <vt:lpstr>Aplicação do Modelo de Negócio Sustentável </vt:lpstr>
      <vt:lpstr>Apresentação do PowerPoint</vt:lpstr>
      <vt:lpstr>Dimensão económica</vt:lpstr>
      <vt:lpstr>Apresentação do PowerPoint</vt:lpstr>
      <vt:lpstr>Dimensão ambiental</vt:lpstr>
      <vt:lpstr>Apresentação do PowerPoint</vt:lpstr>
      <vt:lpstr>Dimensão social</vt:lpstr>
      <vt:lpstr>5. Estratégias práticas para empresas de turismo sustentável</vt:lpstr>
      <vt:lpstr>Apresentação do PowerPoint</vt:lpstr>
      <vt:lpstr>Apresentação do PowerPoint</vt:lpstr>
      <vt:lpstr>5. Exemplos de práticas de turismo sustentável na Europa</vt:lpstr>
      <vt:lpstr>Sobre França</vt:lpstr>
      <vt:lpstr> Floresta de Białowieża – o Parque Nacional</vt:lpstr>
      <vt:lpstr>A Rede de Destinos Turísticos Inteligentes</vt:lpstr>
      <vt:lpstr>Geoparque de Viana do Castelo</vt:lpstr>
      <vt:lpstr>Apresentação do PowerPoint</vt:lpstr>
      <vt:lpstr>Viaggi e Miraggi</vt:lpstr>
      <vt:lpstr>Welcommon Hostel</vt:lpstr>
      <vt:lpstr>La Surera</vt:lpstr>
      <vt:lpstr>8. Conclusões</vt:lpstr>
      <vt:lpstr>Apresentação do PowerPoint</vt:lpstr>
      <vt:lpstr>Apresentação do PowerPoint</vt:lpstr>
      <vt:lpstr>Considerações finais</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Liliana Calado</dc:creator>
  <cp:lastModifiedBy>Liliana Calado</cp:lastModifiedBy>
  <cp:revision>1</cp:revision>
  <dcterms:created xsi:type="dcterms:W3CDTF">2025-07-24T09:28:18Z</dcterms:created>
  <dcterms:modified xsi:type="dcterms:W3CDTF">2026-04-17T15:21:07Z</dcterms:modified>
</cp:coreProperties>
</file>