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24384000" cy="13716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824">
          <p15:clr>
            <a:srgbClr val="A4A3A4"/>
          </p15:clr>
        </p15:guide>
        <p15:guide id="2" pos="76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3" roundtripDataSignature="AMtx7mh7nT80HNGUxW1NbjXbdW5ze8Cskw=="/>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CCD5D"/>
    <a:srgbClr val="CBEDD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9FAD499-B638-4B64-9AF0-47815052AE78}" v="24" dt="2026-04-17T16:28:53.322"/>
  </p1510:revLst>
</p1510:revInfo>
</file>

<file path=ppt/tableStyles.xml><?xml version="1.0" encoding="utf-8"?>
<a:tblStyleLst xmlns:a="http://schemas.openxmlformats.org/drawingml/2006/main" def="{8C4A816C-F016-4194-964D-01F897884A8F}">
  <a:tblStyle styleId="{8C4A816C-F016-4194-964D-01F897884A8F}"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2" d="100"/>
          <a:sy n="32" d="100"/>
        </p:scale>
        <p:origin x="96" y="1186"/>
      </p:cViewPr>
      <p:guideLst>
        <p:guide orient="horz" pos="1824"/>
        <p:guide pos="7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customschemas.google.com/relationships/presentationmetadata" Target="metadata"/><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liana Calado" userId="9faf702373beb476" providerId="LiveId" clId="{C5353FA8-DFB9-40D4-8F34-063641C2165E}"/>
    <pc:docChg chg="undo custSel modSld">
      <pc:chgData name="Liliana Calado" userId="9faf702373beb476" providerId="LiveId" clId="{C5353FA8-DFB9-40D4-8F34-063641C2165E}" dt="2026-04-17T16:29:00.022" v="310" actId="14100"/>
      <pc:docMkLst>
        <pc:docMk/>
      </pc:docMkLst>
      <pc:sldChg chg="modSp mod">
        <pc:chgData name="Liliana Calado" userId="9faf702373beb476" providerId="LiveId" clId="{C5353FA8-DFB9-40D4-8F34-063641C2165E}" dt="2026-04-17T15:46:40.416" v="3" actId="6549"/>
        <pc:sldMkLst>
          <pc:docMk/>
          <pc:sldMk cId="0" sldId="256"/>
        </pc:sldMkLst>
        <pc:spChg chg="mod">
          <ac:chgData name="Liliana Calado" userId="9faf702373beb476" providerId="LiveId" clId="{C5353FA8-DFB9-40D4-8F34-063641C2165E}" dt="2026-04-17T15:46:40.416" v="3" actId="6549"/>
          <ac:spMkLst>
            <pc:docMk/>
            <pc:sldMk cId="0" sldId="256"/>
            <ac:spMk id="94" creationId="{00000000-0000-0000-0000-000000000000}"/>
          </ac:spMkLst>
        </pc:spChg>
      </pc:sldChg>
      <pc:sldChg chg="modSp mod">
        <pc:chgData name="Liliana Calado" userId="9faf702373beb476" providerId="LiveId" clId="{C5353FA8-DFB9-40D4-8F34-063641C2165E}" dt="2026-04-17T15:46:47.365" v="4"/>
        <pc:sldMkLst>
          <pc:docMk/>
          <pc:sldMk cId="0" sldId="257"/>
        </pc:sldMkLst>
        <pc:spChg chg="mod">
          <ac:chgData name="Liliana Calado" userId="9faf702373beb476" providerId="LiveId" clId="{C5353FA8-DFB9-40D4-8F34-063641C2165E}" dt="2026-04-17T15:46:47.365" v="4"/>
          <ac:spMkLst>
            <pc:docMk/>
            <pc:sldMk cId="0" sldId="257"/>
            <ac:spMk id="99" creationId="{00000000-0000-0000-0000-000000000000}"/>
          </ac:spMkLst>
        </pc:spChg>
      </pc:sldChg>
      <pc:sldChg chg="modSp mod">
        <pc:chgData name="Liliana Calado" userId="9faf702373beb476" providerId="LiveId" clId="{C5353FA8-DFB9-40D4-8F34-063641C2165E}" dt="2026-04-17T15:47:18.507" v="12" actId="20577"/>
        <pc:sldMkLst>
          <pc:docMk/>
          <pc:sldMk cId="0" sldId="258"/>
        </pc:sldMkLst>
        <pc:spChg chg="mod">
          <ac:chgData name="Liliana Calado" userId="9faf702373beb476" providerId="LiveId" clId="{C5353FA8-DFB9-40D4-8F34-063641C2165E}" dt="2026-04-17T15:47:18.507" v="12" actId="20577"/>
          <ac:spMkLst>
            <pc:docMk/>
            <pc:sldMk cId="0" sldId="258"/>
            <ac:spMk id="104" creationId="{00000000-0000-0000-0000-000000000000}"/>
          </ac:spMkLst>
        </pc:spChg>
        <pc:spChg chg="mod">
          <ac:chgData name="Liliana Calado" userId="9faf702373beb476" providerId="LiveId" clId="{C5353FA8-DFB9-40D4-8F34-063641C2165E}" dt="2026-04-17T15:46:54.326" v="5"/>
          <ac:spMkLst>
            <pc:docMk/>
            <pc:sldMk cId="0" sldId="258"/>
            <ac:spMk id="105" creationId="{00000000-0000-0000-0000-000000000000}"/>
          </ac:spMkLst>
        </pc:spChg>
      </pc:sldChg>
      <pc:sldChg chg="modSp mod">
        <pc:chgData name="Liliana Calado" userId="9faf702373beb476" providerId="LiveId" clId="{C5353FA8-DFB9-40D4-8F34-063641C2165E}" dt="2026-04-17T15:48:38.497" v="53" actId="20577"/>
        <pc:sldMkLst>
          <pc:docMk/>
          <pc:sldMk cId="0" sldId="259"/>
        </pc:sldMkLst>
        <pc:spChg chg="mod">
          <ac:chgData name="Liliana Calado" userId="9faf702373beb476" providerId="LiveId" clId="{C5353FA8-DFB9-40D4-8F34-063641C2165E}" dt="2026-04-17T15:48:23.168" v="48" actId="1076"/>
          <ac:spMkLst>
            <pc:docMk/>
            <pc:sldMk cId="0" sldId="259"/>
            <ac:spMk id="111" creationId="{00000000-0000-0000-0000-000000000000}"/>
          </ac:spMkLst>
        </pc:spChg>
        <pc:spChg chg="mod">
          <ac:chgData name="Liliana Calado" userId="9faf702373beb476" providerId="LiveId" clId="{C5353FA8-DFB9-40D4-8F34-063641C2165E}" dt="2026-04-17T15:47:30.316" v="13"/>
          <ac:spMkLst>
            <pc:docMk/>
            <pc:sldMk cId="0" sldId="259"/>
            <ac:spMk id="112" creationId="{00000000-0000-0000-0000-000000000000}"/>
          </ac:spMkLst>
        </pc:spChg>
        <pc:spChg chg="mod">
          <ac:chgData name="Liliana Calado" userId="9faf702373beb476" providerId="LiveId" clId="{C5353FA8-DFB9-40D4-8F34-063641C2165E}" dt="2026-04-17T15:48:38.497" v="53" actId="20577"/>
          <ac:spMkLst>
            <pc:docMk/>
            <pc:sldMk cId="0" sldId="259"/>
            <ac:spMk id="113" creationId="{00000000-0000-0000-0000-000000000000}"/>
          </ac:spMkLst>
        </pc:spChg>
      </pc:sldChg>
      <pc:sldChg chg="modSp mod">
        <pc:chgData name="Liliana Calado" userId="9faf702373beb476" providerId="LiveId" clId="{C5353FA8-DFB9-40D4-8F34-063641C2165E}" dt="2026-04-17T15:51:29.753" v="72" actId="1076"/>
        <pc:sldMkLst>
          <pc:docMk/>
          <pc:sldMk cId="0" sldId="260"/>
        </pc:sldMkLst>
        <pc:spChg chg="mod">
          <ac:chgData name="Liliana Calado" userId="9faf702373beb476" providerId="LiveId" clId="{C5353FA8-DFB9-40D4-8F34-063641C2165E}" dt="2026-04-17T15:51:29.753" v="72" actId="1076"/>
          <ac:spMkLst>
            <pc:docMk/>
            <pc:sldMk cId="0" sldId="260"/>
            <ac:spMk id="118" creationId="{00000000-0000-0000-0000-000000000000}"/>
          </ac:spMkLst>
        </pc:spChg>
        <pc:spChg chg="mod">
          <ac:chgData name="Liliana Calado" userId="9faf702373beb476" providerId="LiveId" clId="{C5353FA8-DFB9-40D4-8F34-063641C2165E}" dt="2026-04-17T15:51:03.294" v="63" actId="14100"/>
          <ac:spMkLst>
            <pc:docMk/>
            <pc:sldMk cId="0" sldId="260"/>
            <ac:spMk id="119" creationId="{00000000-0000-0000-0000-000000000000}"/>
          </ac:spMkLst>
        </pc:spChg>
      </pc:sldChg>
      <pc:sldChg chg="modSp mod">
        <pc:chgData name="Liliana Calado" userId="9faf702373beb476" providerId="LiveId" clId="{C5353FA8-DFB9-40D4-8F34-063641C2165E}" dt="2026-04-17T15:51:49.707" v="91"/>
        <pc:sldMkLst>
          <pc:docMk/>
          <pc:sldMk cId="0" sldId="261"/>
        </pc:sldMkLst>
        <pc:spChg chg="mod">
          <ac:chgData name="Liliana Calado" userId="9faf702373beb476" providerId="LiveId" clId="{C5353FA8-DFB9-40D4-8F34-063641C2165E}" dt="2026-04-17T15:51:49.707" v="91"/>
          <ac:spMkLst>
            <pc:docMk/>
            <pc:sldMk cId="0" sldId="261"/>
            <ac:spMk id="124" creationId="{00000000-0000-0000-0000-000000000000}"/>
          </ac:spMkLst>
        </pc:spChg>
        <pc:spChg chg="mod">
          <ac:chgData name="Liliana Calado" userId="9faf702373beb476" providerId="LiveId" clId="{C5353FA8-DFB9-40D4-8F34-063641C2165E}" dt="2026-04-17T15:51:38.579" v="90" actId="20577"/>
          <ac:spMkLst>
            <pc:docMk/>
            <pc:sldMk cId="0" sldId="261"/>
            <ac:spMk id="125" creationId="{00000000-0000-0000-0000-000000000000}"/>
          </ac:spMkLst>
        </pc:spChg>
      </pc:sldChg>
      <pc:sldChg chg="modSp mod">
        <pc:chgData name="Liliana Calado" userId="9faf702373beb476" providerId="LiveId" clId="{C5353FA8-DFB9-40D4-8F34-063641C2165E}" dt="2026-04-17T15:52:02.290" v="93" actId="14100"/>
        <pc:sldMkLst>
          <pc:docMk/>
          <pc:sldMk cId="0" sldId="262"/>
        </pc:sldMkLst>
        <pc:spChg chg="mod">
          <ac:chgData name="Liliana Calado" userId="9faf702373beb476" providerId="LiveId" clId="{C5353FA8-DFB9-40D4-8F34-063641C2165E}" dt="2026-04-17T15:52:02.290" v="93" actId="14100"/>
          <ac:spMkLst>
            <pc:docMk/>
            <pc:sldMk cId="0" sldId="262"/>
            <ac:spMk id="131" creationId="{00000000-0000-0000-0000-000000000000}"/>
          </ac:spMkLst>
        </pc:spChg>
      </pc:sldChg>
      <pc:sldChg chg="modSp mod">
        <pc:chgData name="Liliana Calado" userId="9faf702373beb476" providerId="LiveId" clId="{C5353FA8-DFB9-40D4-8F34-063641C2165E}" dt="2026-04-17T15:53:21.817" v="114" actId="1076"/>
        <pc:sldMkLst>
          <pc:docMk/>
          <pc:sldMk cId="0" sldId="263"/>
        </pc:sldMkLst>
        <pc:spChg chg="mod">
          <ac:chgData name="Liliana Calado" userId="9faf702373beb476" providerId="LiveId" clId="{C5353FA8-DFB9-40D4-8F34-063641C2165E}" dt="2026-04-17T15:53:21.817" v="114" actId="1076"/>
          <ac:spMkLst>
            <pc:docMk/>
            <pc:sldMk cId="0" sldId="263"/>
            <ac:spMk id="137" creationId="{00000000-0000-0000-0000-000000000000}"/>
          </ac:spMkLst>
        </pc:spChg>
        <pc:spChg chg="mod">
          <ac:chgData name="Liliana Calado" userId="9faf702373beb476" providerId="LiveId" clId="{C5353FA8-DFB9-40D4-8F34-063641C2165E}" dt="2026-04-17T15:52:17.388" v="96"/>
          <ac:spMkLst>
            <pc:docMk/>
            <pc:sldMk cId="0" sldId="263"/>
            <ac:spMk id="138" creationId="{00000000-0000-0000-0000-000000000000}"/>
          </ac:spMkLst>
        </pc:spChg>
      </pc:sldChg>
      <pc:sldChg chg="addSp delSp modSp mod">
        <pc:chgData name="Liliana Calado" userId="9faf702373beb476" providerId="LiveId" clId="{C5353FA8-DFB9-40D4-8F34-063641C2165E}" dt="2026-04-17T15:59:30.480" v="145" actId="478"/>
        <pc:sldMkLst>
          <pc:docMk/>
          <pc:sldMk cId="0" sldId="264"/>
        </pc:sldMkLst>
        <pc:spChg chg="add del mod">
          <ac:chgData name="Liliana Calado" userId="9faf702373beb476" providerId="LiveId" clId="{C5353FA8-DFB9-40D4-8F34-063641C2165E}" dt="2026-04-17T15:57:36.247" v="125" actId="478"/>
          <ac:spMkLst>
            <pc:docMk/>
            <pc:sldMk cId="0" sldId="264"/>
            <ac:spMk id="3" creationId="{D63DEE9C-ACA2-E870-E807-9A48DD7C6630}"/>
          </ac:spMkLst>
        </pc:spChg>
        <pc:spChg chg="mod">
          <ac:chgData name="Liliana Calado" userId="9faf702373beb476" providerId="LiveId" clId="{C5353FA8-DFB9-40D4-8F34-063641C2165E}" dt="2026-04-17T15:56:16.003" v="122" actId="6549"/>
          <ac:spMkLst>
            <pc:docMk/>
            <pc:sldMk cId="0" sldId="264"/>
            <ac:spMk id="143" creationId="{00000000-0000-0000-0000-000000000000}"/>
          </ac:spMkLst>
        </pc:spChg>
        <pc:spChg chg="mod">
          <ac:chgData name="Liliana Calado" userId="9faf702373beb476" providerId="LiveId" clId="{C5353FA8-DFB9-40D4-8F34-063641C2165E}" dt="2026-04-17T15:55:45.775" v="115"/>
          <ac:spMkLst>
            <pc:docMk/>
            <pc:sldMk cId="0" sldId="264"/>
            <ac:spMk id="144" creationId="{00000000-0000-0000-0000-000000000000}"/>
          </ac:spMkLst>
        </pc:spChg>
        <pc:graphicFrameChg chg="add mod modGraphic">
          <ac:chgData name="Liliana Calado" userId="9faf702373beb476" providerId="LiveId" clId="{C5353FA8-DFB9-40D4-8F34-063641C2165E}" dt="2026-04-17T15:59:26.922" v="144" actId="122"/>
          <ac:graphicFrameMkLst>
            <pc:docMk/>
            <pc:sldMk cId="0" sldId="264"/>
            <ac:graphicFrameMk id="2" creationId="{16DD040E-BD8F-0B10-F53B-190EF22E92C1}"/>
          </ac:graphicFrameMkLst>
        </pc:graphicFrameChg>
        <pc:graphicFrameChg chg="del mod modGraphic">
          <ac:chgData name="Liliana Calado" userId="9faf702373beb476" providerId="LiveId" clId="{C5353FA8-DFB9-40D4-8F34-063641C2165E}" dt="2026-04-17T15:59:30.480" v="145" actId="478"/>
          <ac:graphicFrameMkLst>
            <pc:docMk/>
            <pc:sldMk cId="0" sldId="264"/>
            <ac:graphicFrameMk id="145" creationId="{00000000-0000-0000-0000-000000000000}"/>
          </ac:graphicFrameMkLst>
        </pc:graphicFrameChg>
      </pc:sldChg>
      <pc:sldChg chg="addSp delSp modSp mod">
        <pc:chgData name="Liliana Calado" userId="9faf702373beb476" providerId="LiveId" clId="{C5353FA8-DFB9-40D4-8F34-063641C2165E}" dt="2026-04-17T16:08:25.933" v="157" actId="478"/>
        <pc:sldMkLst>
          <pc:docMk/>
          <pc:sldMk cId="0" sldId="265"/>
        </pc:sldMkLst>
        <pc:spChg chg="add del mod">
          <ac:chgData name="Liliana Calado" userId="9faf702373beb476" providerId="LiveId" clId="{C5353FA8-DFB9-40D4-8F34-063641C2165E}" dt="2026-04-17T15:58:41.552" v="128" actId="478"/>
          <ac:spMkLst>
            <pc:docMk/>
            <pc:sldMk cId="0" sldId="265"/>
            <ac:spMk id="3" creationId="{D003064D-1AE3-CD70-F00D-4D04973F15C8}"/>
          </ac:spMkLst>
        </pc:spChg>
        <pc:spChg chg="mod">
          <ac:chgData name="Liliana Calado" userId="9faf702373beb476" providerId="LiveId" clId="{C5353FA8-DFB9-40D4-8F34-063641C2165E}" dt="2026-04-17T16:08:19.875" v="155"/>
          <ac:spMkLst>
            <pc:docMk/>
            <pc:sldMk cId="0" sldId="265"/>
            <ac:spMk id="151" creationId="{00000000-0000-0000-0000-000000000000}"/>
          </ac:spMkLst>
        </pc:spChg>
        <pc:spChg chg="mod">
          <ac:chgData name="Liliana Calado" userId="9faf702373beb476" providerId="LiveId" clId="{C5353FA8-DFB9-40D4-8F34-063641C2165E}" dt="2026-04-17T16:08:09.521" v="154"/>
          <ac:spMkLst>
            <pc:docMk/>
            <pc:sldMk cId="0" sldId="265"/>
            <ac:spMk id="152" creationId="{00000000-0000-0000-0000-000000000000}"/>
          </ac:spMkLst>
        </pc:spChg>
        <pc:graphicFrameChg chg="add mod modGraphic">
          <ac:chgData name="Liliana Calado" userId="9faf702373beb476" providerId="LiveId" clId="{C5353FA8-DFB9-40D4-8F34-063641C2165E}" dt="2026-04-17T16:00:01.530" v="153" actId="122"/>
          <ac:graphicFrameMkLst>
            <pc:docMk/>
            <pc:sldMk cId="0" sldId="265"/>
            <ac:graphicFrameMk id="2" creationId="{EA692E04-86CE-CBD5-D604-87974AF7EAA1}"/>
          </ac:graphicFrameMkLst>
        </pc:graphicFrameChg>
        <pc:graphicFrameChg chg="del mod">
          <ac:chgData name="Liliana Calado" userId="9faf702373beb476" providerId="LiveId" clId="{C5353FA8-DFB9-40D4-8F34-063641C2165E}" dt="2026-04-17T16:08:25.933" v="157" actId="478"/>
          <ac:graphicFrameMkLst>
            <pc:docMk/>
            <pc:sldMk cId="0" sldId="265"/>
            <ac:graphicFrameMk id="153" creationId="{00000000-0000-0000-0000-000000000000}"/>
          </ac:graphicFrameMkLst>
        </pc:graphicFrameChg>
      </pc:sldChg>
      <pc:sldChg chg="modSp mod">
        <pc:chgData name="Liliana Calado" userId="9faf702373beb476" providerId="LiveId" clId="{C5353FA8-DFB9-40D4-8F34-063641C2165E}" dt="2026-04-17T16:09:09.339" v="158"/>
        <pc:sldMkLst>
          <pc:docMk/>
          <pc:sldMk cId="0" sldId="266"/>
        </pc:sldMkLst>
        <pc:spChg chg="mod">
          <ac:chgData name="Liliana Calado" userId="9faf702373beb476" providerId="LiveId" clId="{C5353FA8-DFB9-40D4-8F34-063641C2165E}" dt="2026-04-17T16:09:09.339" v="158"/>
          <ac:spMkLst>
            <pc:docMk/>
            <pc:sldMk cId="0" sldId="266"/>
            <ac:spMk id="158" creationId="{00000000-0000-0000-0000-000000000000}"/>
          </ac:spMkLst>
        </pc:spChg>
      </pc:sldChg>
      <pc:sldChg chg="modSp mod">
        <pc:chgData name="Liliana Calado" userId="9faf702373beb476" providerId="LiveId" clId="{C5353FA8-DFB9-40D4-8F34-063641C2165E}" dt="2026-04-17T16:10:09.139" v="169" actId="14100"/>
        <pc:sldMkLst>
          <pc:docMk/>
          <pc:sldMk cId="0" sldId="267"/>
        </pc:sldMkLst>
        <pc:spChg chg="mod">
          <ac:chgData name="Liliana Calado" userId="9faf702373beb476" providerId="LiveId" clId="{C5353FA8-DFB9-40D4-8F34-063641C2165E}" dt="2026-04-17T16:09:18.955" v="159"/>
          <ac:spMkLst>
            <pc:docMk/>
            <pc:sldMk cId="0" sldId="267"/>
            <ac:spMk id="164" creationId="{00000000-0000-0000-0000-000000000000}"/>
          </ac:spMkLst>
        </pc:spChg>
        <pc:spChg chg="mod">
          <ac:chgData name="Liliana Calado" userId="9faf702373beb476" providerId="LiveId" clId="{C5353FA8-DFB9-40D4-8F34-063641C2165E}" dt="2026-04-17T16:09:40.088" v="164"/>
          <ac:spMkLst>
            <pc:docMk/>
            <pc:sldMk cId="0" sldId="267"/>
            <ac:spMk id="168" creationId="{00000000-0000-0000-0000-000000000000}"/>
          </ac:spMkLst>
        </pc:spChg>
        <pc:spChg chg="mod">
          <ac:chgData name="Liliana Calado" userId="9faf702373beb476" providerId="LiveId" clId="{C5353FA8-DFB9-40D4-8F34-063641C2165E}" dt="2026-04-17T16:09:48.038" v="165"/>
          <ac:spMkLst>
            <pc:docMk/>
            <pc:sldMk cId="0" sldId="267"/>
            <ac:spMk id="170" creationId="{00000000-0000-0000-0000-000000000000}"/>
          </ac:spMkLst>
        </pc:spChg>
        <pc:spChg chg="mod">
          <ac:chgData name="Liliana Calado" userId="9faf702373beb476" providerId="LiveId" clId="{C5353FA8-DFB9-40D4-8F34-063641C2165E}" dt="2026-04-17T16:10:09.139" v="169" actId="14100"/>
          <ac:spMkLst>
            <pc:docMk/>
            <pc:sldMk cId="0" sldId="267"/>
            <ac:spMk id="171" creationId="{00000000-0000-0000-0000-000000000000}"/>
          </ac:spMkLst>
        </pc:spChg>
        <pc:spChg chg="mod">
          <ac:chgData name="Liliana Calado" userId="9faf702373beb476" providerId="LiveId" clId="{C5353FA8-DFB9-40D4-8F34-063641C2165E}" dt="2026-04-17T16:10:02.259" v="167" actId="14100"/>
          <ac:spMkLst>
            <pc:docMk/>
            <pc:sldMk cId="0" sldId="267"/>
            <ac:spMk id="172" creationId="{00000000-0000-0000-0000-000000000000}"/>
          </ac:spMkLst>
        </pc:spChg>
        <pc:spChg chg="mod">
          <ac:chgData name="Liliana Calado" userId="9faf702373beb476" providerId="LiveId" clId="{C5353FA8-DFB9-40D4-8F34-063641C2165E}" dt="2026-04-17T16:09:33.793" v="163" actId="1076"/>
          <ac:spMkLst>
            <pc:docMk/>
            <pc:sldMk cId="0" sldId="267"/>
            <ac:spMk id="173" creationId="{00000000-0000-0000-0000-000000000000}"/>
          </ac:spMkLst>
        </pc:spChg>
      </pc:sldChg>
      <pc:sldChg chg="modSp mod">
        <pc:chgData name="Liliana Calado" userId="9faf702373beb476" providerId="LiveId" clId="{C5353FA8-DFB9-40D4-8F34-063641C2165E}" dt="2026-04-17T16:11:10.162" v="180"/>
        <pc:sldMkLst>
          <pc:docMk/>
          <pc:sldMk cId="0" sldId="268"/>
        </pc:sldMkLst>
        <pc:spChg chg="mod">
          <ac:chgData name="Liliana Calado" userId="9faf702373beb476" providerId="LiveId" clId="{C5353FA8-DFB9-40D4-8F34-063641C2165E}" dt="2026-04-17T16:10:18.559" v="170"/>
          <ac:spMkLst>
            <pc:docMk/>
            <pc:sldMk cId="0" sldId="268"/>
            <ac:spMk id="179" creationId="{00000000-0000-0000-0000-000000000000}"/>
          </ac:spMkLst>
        </pc:spChg>
        <pc:spChg chg="mod">
          <ac:chgData name="Liliana Calado" userId="9faf702373beb476" providerId="LiveId" clId="{C5353FA8-DFB9-40D4-8F34-063641C2165E}" dt="2026-04-17T16:10:28.831" v="171"/>
          <ac:spMkLst>
            <pc:docMk/>
            <pc:sldMk cId="0" sldId="268"/>
            <ac:spMk id="180" creationId="{00000000-0000-0000-0000-000000000000}"/>
          </ac:spMkLst>
        </pc:spChg>
        <pc:spChg chg="mod">
          <ac:chgData name="Liliana Calado" userId="9faf702373beb476" providerId="LiveId" clId="{C5353FA8-DFB9-40D4-8F34-063641C2165E}" dt="2026-04-17T16:10:34.516" v="172"/>
          <ac:spMkLst>
            <pc:docMk/>
            <pc:sldMk cId="0" sldId="268"/>
            <ac:spMk id="181" creationId="{00000000-0000-0000-0000-000000000000}"/>
          </ac:spMkLst>
        </pc:spChg>
        <pc:spChg chg="mod">
          <ac:chgData name="Liliana Calado" userId="9faf702373beb476" providerId="LiveId" clId="{C5353FA8-DFB9-40D4-8F34-063641C2165E}" dt="2026-04-17T16:10:57.027" v="176"/>
          <ac:spMkLst>
            <pc:docMk/>
            <pc:sldMk cId="0" sldId="268"/>
            <ac:spMk id="182" creationId="{00000000-0000-0000-0000-000000000000}"/>
          </ac:spMkLst>
        </pc:spChg>
        <pc:spChg chg="mod">
          <ac:chgData name="Liliana Calado" userId="9faf702373beb476" providerId="LiveId" clId="{C5353FA8-DFB9-40D4-8F34-063641C2165E}" dt="2026-04-17T16:10:59.886" v="177"/>
          <ac:spMkLst>
            <pc:docMk/>
            <pc:sldMk cId="0" sldId="268"/>
            <ac:spMk id="183" creationId="{00000000-0000-0000-0000-000000000000}"/>
          </ac:spMkLst>
        </pc:spChg>
        <pc:spChg chg="mod">
          <ac:chgData name="Liliana Calado" userId="9faf702373beb476" providerId="LiveId" clId="{C5353FA8-DFB9-40D4-8F34-063641C2165E}" dt="2026-04-17T16:11:03.055" v="179" actId="1076"/>
          <ac:spMkLst>
            <pc:docMk/>
            <pc:sldMk cId="0" sldId="268"/>
            <ac:spMk id="184" creationId="{00000000-0000-0000-0000-000000000000}"/>
          </ac:spMkLst>
        </pc:spChg>
        <pc:spChg chg="mod">
          <ac:chgData name="Liliana Calado" userId="9faf702373beb476" providerId="LiveId" clId="{C5353FA8-DFB9-40D4-8F34-063641C2165E}" dt="2026-04-17T16:11:10.162" v="180"/>
          <ac:spMkLst>
            <pc:docMk/>
            <pc:sldMk cId="0" sldId="268"/>
            <ac:spMk id="185" creationId="{00000000-0000-0000-0000-000000000000}"/>
          </ac:spMkLst>
        </pc:spChg>
      </pc:sldChg>
      <pc:sldChg chg="modSp mod">
        <pc:chgData name="Liliana Calado" userId="9faf702373beb476" providerId="LiveId" clId="{C5353FA8-DFB9-40D4-8F34-063641C2165E}" dt="2026-04-17T16:13:19.415" v="187"/>
        <pc:sldMkLst>
          <pc:docMk/>
          <pc:sldMk cId="0" sldId="269"/>
        </pc:sldMkLst>
        <pc:spChg chg="mod">
          <ac:chgData name="Liliana Calado" userId="9faf702373beb476" providerId="LiveId" clId="{C5353FA8-DFB9-40D4-8F34-063641C2165E}" dt="2026-04-17T16:12:48.687" v="182"/>
          <ac:spMkLst>
            <pc:docMk/>
            <pc:sldMk cId="0" sldId="269"/>
            <ac:spMk id="190" creationId="{00000000-0000-0000-0000-000000000000}"/>
          </ac:spMkLst>
        </pc:spChg>
        <pc:spChg chg="mod">
          <ac:chgData name="Liliana Calado" userId="9faf702373beb476" providerId="LiveId" clId="{C5353FA8-DFB9-40D4-8F34-063641C2165E}" dt="2026-04-17T16:11:23.772" v="181"/>
          <ac:spMkLst>
            <pc:docMk/>
            <pc:sldMk cId="0" sldId="269"/>
            <ac:spMk id="191" creationId="{00000000-0000-0000-0000-000000000000}"/>
          </ac:spMkLst>
        </pc:spChg>
        <pc:spChg chg="mod">
          <ac:chgData name="Liliana Calado" userId="9faf702373beb476" providerId="LiveId" clId="{C5353FA8-DFB9-40D4-8F34-063641C2165E}" dt="2026-04-17T16:13:19.415" v="187"/>
          <ac:spMkLst>
            <pc:docMk/>
            <pc:sldMk cId="0" sldId="269"/>
            <ac:spMk id="192" creationId="{00000000-0000-0000-0000-000000000000}"/>
          </ac:spMkLst>
        </pc:spChg>
        <pc:spChg chg="mod">
          <ac:chgData name="Liliana Calado" userId="9faf702373beb476" providerId="LiveId" clId="{C5353FA8-DFB9-40D4-8F34-063641C2165E}" dt="2026-04-17T16:13:09.656" v="186" actId="122"/>
          <ac:spMkLst>
            <pc:docMk/>
            <pc:sldMk cId="0" sldId="269"/>
            <ac:spMk id="195" creationId="{00000000-0000-0000-0000-000000000000}"/>
          </ac:spMkLst>
        </pc:spChg>
        <pc:spChg chg="mod">
          <ac:chgData name="Liliana Calado" userId="9faf702373beb476" providerId="LiveId" clId="{C5353FA8-DFB9-40D4-8F34-063641C2165E}" dt="2026-04-17T16:13:06.508" v="185" actId="122"/>
          <ac:spMkLst>
            <pc:docMk/>
            <pc:sldMk cId="0" sldId="269"/>
            <ac:spMk id="198" creationId="{00000000-0000-0000-0000-000000000000}"/>
          </ac:spMkLst>
        </pc:spChg>
      </pc:sldChg>
      <pc:sldChg chg="modSp mod">
        <pc:chgData name="Liliana Calado" userId="9faf702373beb476" providerId="LiveId" clId="{C5353FA8-DFB9-40D4-8F34-063641C2165E}" dt="2026-04-17T16:14:03.468" v="190"/>
        <pc:sldMkLst>
          <pc:docMk/>
          <pc:sldMk cId="0" sldId="270"/>
        </pc:sldMkLst>
        <pc:spChg chg="mod">
          <ac:chgData name="Liliana Calado" userId="9faf702373beb476" providerId="LiveId" clId="{C5353FA8-DFB9-40D4-8F34-063641C2165E}" dt="2026-04-17T16:14:03.468" v="190"/>
          <ac:spMkLst>
            <pc:docMk/>
            <pc:sldMk cId="0" sldId="270"/>
            <ac:spMk id="203" creationId="{00000000-0000-0000-0000-000000000000}"/>
          </ac:spMkLst>
        </pc:spChg>
        <pc:spChg chg="mod">
          <ac:chgData name="Liliana Calado" userId="9faf702373beb476" providerId="LiveId" clId="{C5353FA8-DFB9-40D4-8F34-063641C2165E}" dt="2026-04-17T16:13:29.076" v="188"/>
          <ac:spMkLst>
            <pc:docMk/>
            <pc:sldMk cId="0" sldId="270"/>
            <ac:spMk id="204" creationId="{00000000-0000-0000-0000-000000000000}"/>
          </ac:spMkLst>
        </pc:spChg>
      </pc:sldChg>
      <pc:sldChg chg="modSp mod">
        <pc:chgData name="Liliana Calado" userId="9faf702373beb476" providerId="LiveId" clId="{C5353FA8-DFB9-40D4-8F34-063641C2165E}" dt="2026-04-17T16:14:16.657" v="191"/>
        <pc:sldMkLst>
          <pc:docMk/>
          <pc:sldMk cId="0" sldId="271"/>
        </pc:sldMkLst>
        <pc:spChg chg="mod">
          <ac:chgData name="Liliana Calado" userId="9faf702373beb476" providerId="LiveId" clId="{C5353FA8-DFB9-40D4-8F34-063641C2165E}" dt="2026-04-17T16:14:16.657" v="191"/>
          <ac:spMkLst>
            <pc:docMk/>
            <pc:sldMk cId="0" sldId="271"/>
            <ac:spMk id="212" creationId="{00000000-0000-0000-0000-000000000000}"/>
          </ac:spMkLst>
        </pc:spChg>
      </pc:sldChg>
      <pc:sldChg chg="addSp delSp modSp mod">
        <pc:chgData name="Liliana Calado" userId="9faf702373beb476" providerId="LiveId" clId="{C5353FA8-DFB9-40D4-8F34-063641C2165E}" dt="2026-04-17T16:24:37.320" v="232" actId="478"/>
        <pc:sldMkLst>
          <pc:docMk/>
          <pc:sldMk cId="0" sldId="272"/>
        </pc:sldMkLst>
        <pc:spChg chg="add del mod">
          <ac:chgData name="Liliana Calado" userId="9faf702373beb476" providerId="LiveId" clId="{C5353FA8-DFB9-40D4-8F34-063641C2165E}" dt="2026-04-17T16:20:12.079" v="197" actId="478"/>
          <ac:spMkLst>
            <pc:docMk/>
            <pc:sldMk cId="0" sldId="272"/>
            <ac:spMk id="3" creationId="{2187BA40-0032-F253-639C-B9EDE6618AA5}"/>
          </ac:spMkLst>
        </pc:spChg>
        <pc:spChg chg="mod">
          <ac:chgData name="Liliana Calado" userId="9faf702373beb476" providerId="LiveId" clId="{C5353FA8-DFB9-40D4-8F34-063641C2165E}" dt="2026-04-17T16:24:29.147" v="230" actId="1076"/>
          <ac:spMkLst>
            <pc:docMk/>
            <pc:sldMk cId="0" sldId="272"/>
            <ac:spMk id="217" creationId="{00000000-0000-0000-0000-000000000000}"/>
          </ac:spMkLst>
        </pc:spChg>
        <pc:spChg chg="mod">
          <ac:chgData name="Liliana Calado" userId="9faf702373beb476" providerId="LiveId" clId="{C5353FA8-DFB9-40D4-8F34-063641C2165E}" dt="2026-04-17T16:14:36.428" v="193" actId="6549"/>
          <ac:spMkLst>
            <pc:docMk/>
            <pc:sldMk cId="0" sldId="272"/>
            <ac:spMk id="221" creationId="{00000000-0000-0000-0000-000000000000}"/>
          </ac:spMkLst>
        </pc:spChg>
        <pc:spChg chg="mod">
          <ac:chgData name="Liliana Calado" userId="9faf702373beb476" providerId="LiveId" clId="{C5353FA8-DFB9-40D4-8F34-063641C2165E}" dt="2026-04-17T16:22:42.427" v="209" actId="1076"/>
          <ac:spMkLst>
            <pc:docMk/>
            <pc:sldMk cId="0" sldId="272"/>
            <ac:spMk id="222" creationId="{00000000-0000-0000-0000-000000000000}"/>
          </ac:spMkLst>
        </pc:spChg>
        <pc:spChg chg="mod">
          <ac:chgData name="Liliana Calado" userId="9faf702373beb476" providerId="LiveId" clId="{C5353FA8-DFB9-40D4-8F34-063641C2165E}" dt="2026-04-17T16:22:27.662" v="204" actId="207"/>
          <ac:spMkLst>
            <pc:docMk/>
            <pc:sldMk cId="0" sldId="272"/>
            <ac:spMk id="223" creationId="{00000000-0000-0000-0000-000000000000}"/>
          </ac:spMkLst>
        </pc:spChg>
        <pc:spChg chg="mod">
          <ac:chgData name="Liliana Calado" userId="9faf702373beb476" providerId="LiveId" clId="{C5353FA8-DFB9-40D4-8F34-063641C2165E}" dt="2026-04-17T16:23:40.770" v="225" actId="1076"/>
          <ac:spMkLst>
            <pc:docMk/>
            <pc:sldMk cId="0" sldId="272"/>
            <ac:spMk id="227" creationId="{00000000-0000-0000-0000-000000000000}"/>
          </ac:spMkLst>
        </pc:spChg>
        <pc:spChg chg="mod">
          <ac:chgData name="Liliana Calado" userId="9faf702373beb476" providerId="LiveId" clId="{C5353FA8-DFB9-40D4-8F34-063641C2165E}" dt="2026-04-17T16:23:40.770" v="225" actId="1076"/>
          <ac:spMkLst>
            <pc:docMk/>
            <pc:sldMk cId="0" sldId="272"/>
            <ac:spMk id="228" creationId="{00000000-0000-0000-0000-000000000000}"/>
          </ac:spMkLst>
        </pc:spChg>
        <pc:grpChg chg="del mod">
          <ac:chgData name="Liliana Calado" userId="9faf702373beb476" providerId="LiveId" clId="{C5353FA8-DFB9-40D4-8F34-063641C2165E}" dt="2026-04-17T16:24:37.320" v="232" actId="478"/>
          <ac:grpSpMkLst>
            <pc:docMk/>
            <pc:sldMk cId="0" sldId="272"/>
            <ac:grpSpMk id="218" creationId="{00000000-0000-0000-0000-000000000000}"/>
          </ac:grpSpMkLst>
        </pc:grpChg>
        <pc:graphicFrameChg chg="add mod modGraphic">
          <ac:chgData name="Liliana Calado" userId="9faf702373beb476" providerId="LiveId" clId="{C5353FA8-DFB9-40D4-8F34-063641C2165E}" dt="2026-04-17T16:24:34.557" v="231" actId="1076"/>
          <ac:graphicFrameMkLst>
            <pc:docMk/>
            <pc:sldMk cId="0" sldId="272"/>
            <ac:graphicFrameMk id="2" creationId="{531ACDE9-2502-391F-3AB1-5A0DBD320DB7}"/>
          </ac:graphicFrameMkLst>
        </pc:graphicFrameChg>
      </pc:sldChg>
      <pc:sldChg chg="modSp mod">
        <pc:chgData name="Liliana Calado" userId="9faf702373beb476" providerId="LiveId" clId="{C5353FA8-DFB9-40D4-8F34-063641C2165E}" dt="2026-04-17T16:24:52.863" v="234" actId="14100"/>
        <pc:sldMkLst>
          <pc:docMk/>
          <pc:sldMk cId="0" sldId="273"/>
        </pc:sldMkLst>
        <pc:spChg chg="mod">
          <ac:chgData name="Liliana Calado" userId="9faf702373beb476" providerId="LiveId" clId="{C5353FA8-DFB9-40D4-8F34-063641C2165E}" dt="2026-04-17T16:24:52.863" v="234" actId="14100"/>
          <ac:spMkLst>
            <pc:docMk/>
            <pc:sldMk cId="0" sldId="273"/>
            <ac:spMk id="233" creationId="{00000000-0000-0000-0000-000000000000}"/>
          </ac:spMkLst>
        </pc:spChg>
      </pc:sldChg>
      <pc:sldChg chg="modSp mod">
        <pc:chgData name="Liliana Calado" userId="9faf702373beb476" providerId="LiveId" clId="{C5353FA8-DFB9-40D4-8F34-063641C2165E}" dt="2026-04-17T16:26:31.140" v="269" actId="1076"/>
        <pc:sldMkLst>
          <pc:docMk/>
          <pc:sldMk cId="0" sldId="274"/>
        </pc:sldMkLst>
        <pc:spChg chg="mod">
          <ac:chgData name="Liliana Calado" userId="9faf702373beb476" providerId="LiveId" clId="{C5353FA8-DFB9-40D4-8F34-063641C2165E}" dt="2026-04-17T16:26:31.140" v="269" actId="1076"/>
          <ac:spMkLst>
            <pc:docMk/>
            <pc:sldMk cId="0" sldId="274"/>
            <ac:spMk id="238" creationId="{00000000-0000-0000-0000-000000000000}"/>
          </ac:spMkLst>
        </pc:spChg>
        <pc:spChg chg="mod">
          <ac:chgData name="Liliana Calado" userId="9faf702373beb476" providerId="LiveId" clId="{C5353FA8-DFB9-40D4-8F34-063641C2165E}" dt="2026-04-17T16:24:59.648" v="235"/>
          <ac:spMkLst>
            <pc:docMk/>
            <pc:sldMk cId="0" sldId="274"/>
            <ac:spMk id="239" creationId="{00000000-0000-0000-0000-000000000000}"/>
          </ac:spMkLst>
        </pc:spChg>
      </pc:sldChg>
      <pc:sldChg chg="addSp modSp mod">
        <pc:chgData name="Liliana Calado" userId="9faf702373beb476" providerId="LiveId" clId="{C5353FA8-DFB9-40D4-8F34-063641C2165E}" dt="2026-04-17T16:26:42.741" v="271"/>
        <pc:sldMkLst>
          <pc:docMk/>
          <pc:sldMk cId="0" sldId="275"/>
        </pc:sldMkLst>
        <pc:spChg chg="add">
          <ac:chgData name="Liliana Calado" userId="9faf702373beb476" providerId="LiveId" clId="{C5353FA8-DFB9-40D4-8F34-063641C2165E}" dt="2026-04-17T16:26:39.784" v="270"/>
          <ac:spMkLst>
            <pc:docMk/>
            <pc:sldMk cId="0" sldId="275"/>
            <ac:spMk id="2" creationId="{A4023632-716A-A122-3B6A-290F82E0A9F3}"/>
          </ac:spMkLst>
        </pc:spChg>
        <pc:spChg chg="mod">
          <ac:chgData name="Liliana Calado" userId="9faf702373beb476" providerId="LiveId" clId="{C5353FA8-DFB9-40D4-8F34-063641C2165E}" dt="2026-04-17T16:26:42.741" v="271"/>
          <ac:spMkLst>
            <pc:docMk/>
            <pc:sldMk cId="0" sldId="275"/>
            <ac:spMk id="244" creationId="{00000000-0000-0000-0000-000000000000}"/>
          </ac:spMkLst>
        </pc:spChg>
      </pc:sldChg>
      <pc:sldChg chg="addSp modSp mod">
        <pc:chgData name="Liliana Calado" userId="9faf702373beb476" providerId="LiveId" clId="{C5353FA8-DFB9-40D4-8F34-063641C2165E}" dt="2026-04-17T16:27:22.321" v="283" actId="14100"/>
        <pc:sldMkLst>
          <pc:docMk/>
          <pc:sldMk cId="0" sldId="276"/>
        </pc:sldMkLst>
        <pc:spChg chg="add">
          <ac:chgData name="Liliana Calado" userId="9faf702373beb476" providerId="LiveId" clId="{C5353FA8-DFB9-40D4-8F34-063641C2165E}" dt="2026-04-17T16:27:04.134" v="279"/>
          <ac:spMkLst>
            <pc:docMk/>
            <pc:sldMk cId="0" sldId="276"/>
            <ac:spMk id="2" creationId="{548E0F0D-A353-AFAF-4936-E5E41EE08B97}"/>
          </ac:spMkLst>
        </pc:spChg>
        <pc:spChg chg="mod">
          <ac:chgData name="Liliana Calado" userId="9faf702373beb476" providerId="LiveId" clId="{C5353FA8-DFB9-40D4-8F34-063641C2165E}" dt="2026-04-17T16:27:22.321" v="283" actId="14100"/>
          <ac:spMkLst>
            <pc:docMk/>
            <pc:sldMk cId="0" sldId="276"/>
            <ac:spMk id="249" creationId="{00000000-0000-0000-0000-000000000000}"/>
          </ac:spMkLst>
        </pc:spChg>
        <pc:spChg chg="mod">
          <ac:chgData name="Liliana Calado" userId="9faf702373beb476" providerId="LiveId" clId="{C5353FA8-DFB9-40D4-8F34-063641C2165E}" dt="2026-04-17T16:26:47.414" v="278" actId="20577"/>
          <ac:spMkLst>
            <pc:docMk/>
            <pc:sldMk cId="0" sldId="276"/>
            <ac:spMk id="250" creationId="{00000000-0000-0000-0000-000000000000}"/>
          </ac:spMkLst>
        </pc:spChg>
      </pc:sldChg>
      <pc:sldChg chg="modSp mod">
        <pc:chgData name="Liliana Calado" userId="9faf702373beb476" providerId="LiveId" clId="{C5353FA8-DFB9-40D4-8F34-063641C2165E}" dt="2026-04-17T16:27:33.461" v="285" actId="14100"/>
        <pc:sldMkLst>
          <pc:docMk/>
          <pc:sldMk cId="0" sldId="277"/>
        </pc:sldMkLst>
        <pc:spChg chg="mod">
          <ac:chgData name="Liliana Calado" userId="9faf702373beb476" providerId="LiveId" clId="{C5353FA8-DFB9-40D4-8F34-063641C2165E}" dt="2026-04-17T16:27:33.461" v="285" actId="14100"/>
          <ac:spMkLst>
            <pc:docMk/>
            <pc:sldMk cId="0" sldId="277"/>
            <ac:spMk id="255" creationId="{00000000-0000-0000-0000-000000000000}"/>
          </ac:spMkLst>
        </pc:spChg>
      </pc:sldChg>
      <pc:sldChg chg="modSp mod">
        <pc:chgData name="Liliana Calado" userId="9faf702373beb476" providerId="LiveId" clId="{C5353FA8-DFB9-40D4-8F34-063641C2165E}" dt="2026-04-17T16:27:51.337" v="288" actId="1076"/>
        <pc:sldMkLst>
          <pc:docMk/>
          <pc:sldMk cId="0" sldId="278"/>
        </pc:sldMkLst>
        <pc:spChg chg="mod">
          <ac:chgData name="Liliana Calado" userId="9faf702373beb476" providerId="LiveId" clId="{C5353FA8-DFB9-40D4-8F34-063641C2165E}" dt="2026-04-17T16:27:51.337" v="288" actId="1076"/>
          <ac:spMkLst>
            <pc:docMk/>
            <pc:sldMk cId="0" sldId="278"/>
            <ac:spMk id="260" creationId="{00000000-0000-0000-0000-000000000000}"/>
          </ac:spMkLst>
        </pc:spChg>
        <pc:spChg chg="mod">
          <ac:chgData name="Liliana Calado" userId="9faf702373beb476" providerId="LiveId" clId="{C5353FA8-DFB9-40D4-8F34-063641C2165E}" dt="2026-04-17T16:27:40.092" v="286"/>
          <ac:spMkLst>
            <pc:docMk/>
            <pc:sldMk cId="0" sldId="278"/>
            <ac:spMk id="261" creationId="{00000000-0000-0000-0000-000000000000}"/>
          </ac:spMkLst>
        </pc:spChg>
      </pc:sldChg>
      <pc:sldChg chg="modSp mod">
        <pc:chgData name="Liliana Calado" userId="9faf702373beb476" providerId="LiveId" clId="{C5353FA8-DFB9-40D4-8F34-063641C2165E}" dt="2026-04-17T16:28:11.737" v="303" actId="20577"/>
        <pc:sldMkLst>
          <pc:docMk/>
          <pc:sldMk cId="0" sldId="279"/>
        </pc:sldMkLst>
        <pc:spChg chg="mod">
          <ac:chgData name="Liliana Calado" userId="9faf702373beb476" providerId="LiveId" clId="{C5353FA8-DFB9-40D4-8F34-063641C2165E}" dt="2026-04-17T16:28:11.737" v="303" actId="20577"/>
          <ac:spMkLst>
            <pc:docMk/>
            <pc:sldMk cId="0" sldId="279"/>
            <ac:spMk id="266" creationId="{00000000-0000-0000-0000-000000000000}"/>
          </ac:spMkLst>
        </pc:spChg>
        <pc:spChg chg="mod">
          <ac:chgData name="Liliana Calado" userId="9faf702373beb476" providerId="LiveId" clId="{C5353FA8-DFB9-40D4-8F34-063641C2165E}" dt="2026-04-17T16:27:58.353" v="289"/>
          <ac:spMkLst>
            <pc:docMk/>
            <pc:sldMk cId="0" sldId="279"/>
            <ac:spMk id="267" creationId="{00000000-0000-0000-0000-000000000000}"/>
          </ac:spMkLst>
        </pc:spChg>
      </pc:sldChg>
      <pc:sldChg chg="addSp modSp mod">
        <pc:chgData name="Liliana Calado" userId="9faf702373beb476" providerId="LiveId" clId="{C5353FA8-DFB9-40D4-8F34-063641C2165E}" dt="2026-04-17T16:29:00.022" v="310" actId="14100"/>
        <pc:sldMkLst>
          <pc:docMk/>
          <pc:sldMk cId="0" sldId="280"/>
        </pc:sldMkLst>
        <pc:spChg chg="add">
          <ac:chgData name="Liliana Calado" userId="9faf702373beb476" providerId="LiveId" clId="{C5353FA8-DFB9-40D4-8F34-063641C2165E}" dt="2026-04-17T16:28:52.147" v="308"/>
          <ac:spMkLst>
            <pc:docMk/>
            <pc:sldMk cId="0" sldId="280"/>
            <ac:spMk id="2" creationId="{08158C4E-CB10-7946-3938-0584E34F4E1D}"/>
          </ac:spMkLst>
        </pc:spChg>
        <pc:spChg chg="mod">
          <ac:chgData name="Liliana Calado" userId="9faf702373beb476" providerId="LiveId" clId="{C5353FA8-DFB9-40D4-8F34-063641C2165E}" dt="2026-04-17T16:29:00.022" v="310" actId="14100"/>
          <ac:spMkLst>
            <pc:docMk/>
            <pc:sldMk cId="0" sldId="280"/>
            <ac:spMk id="272" creationId="{00000000-0000-0000-0000-000000000000}"/>
          </ac:spMkLst>
        </pc:spChg>
        <pc:spChg chg="mod">
          <ac:chgData name="Liliana Calado" userId="9faf702373beb476" providerId="LiveId" clId="{C5353FA8-DFB9-40D4-8F34-063641C2165E}" dt="2026-04-17T16:28:29.713" v="305"/>
          <ac:spMkLst>
            <pc:docMk/>
            <pc:sldMk cId="0" sldId="280"/>
            <ac:spMk id="27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‹nº›</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 name="Google Shape;9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 name="Google Shape;102;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9" name="Google Shape;10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6" name="Google Shape;116;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2" name="Google Shape;122;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9" name="Google Shape;129;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4" name="Google Shape;134;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35" name="Google Shape;135;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1" name="Google Shape;141;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8" name="Google Shape;148;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49" name="Google Shape;149;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1" name="Google Shape;161;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62" name="Google Shape;162;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6" name="Google Shape;176;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77" name="Google Shape;177;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88" name="Google Shape;188;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1" name="Google Shape;201;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0" name="Google Shape;210;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dirty="0"/>
          </a:p>
        </p:txBody>
      </p:sp>
      <p:sp>
        <p:nvSpPr>
          <p:cNvPr id="215" name="Google Shape;215;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1" name="Google Shape;231;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6" name="Google Shape;236;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2" name="Google Shape;242;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7" name="Google Shape;247;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3" name="Google Shape;253;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8" name="Google Shape;258;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4" name="Google Shape;264;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 name="Google Shape;270;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6" name="Google Shape;276;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1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PowerPoint Cover Page">
  <p:cSld name="PowerPoint Cover Page">
    <p:bg>
      <p:bgPr>
        <a:solidFill>
          <a:schemeClr val="accent1"/>
        </a:solidFill>
        <a:effectLst/>
      </p:bgPr>
    </p:bg>
    <p:spTree>
      <p:nvGrpSpPr>
        <p:cNvPr id="1" name="Shape 12"/>
        <p:cNvGrpSpPr/>
        <p:nvPr/>
      </p:nvGrpSpPr>
      <p:grpSpPr>
        <a:xfrm>
          <a:off x="0" y="0"/>
          <a:ext cx="0" cy="0"/>
          <a:chOff x="0" y="0"/>
          <a:chExt cx="0" cy="0"/>
        </a:xfrm>
      </p:grpSpPr>
      <p:sp>
        <p:nvSpPr>
          <p:cNvPr id="13" name="Google Shape;13;p28"/>
          <p:cNvSpPr txBox="1">
            <a:spLocks noGrp="1"/>
          </p:cNvSpPr>
          <p:nvPr>
            <p:ph type="title"/>
          </p:nvPr>
        </p:nvSpPr>
        <p:spPr>
          <a:xfrm>
            <a:off x="762001" y="5657851"/>
            <a:ext cx="15128874" cy="3771899"/>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4" name="Google Shape;14;p28" descr="A black and white logo&#10;&#10;AI-generated content may be incorrect."/>
          <p:cNvPicPr preferRelativeResize="0"/>
          <p:nvPr/>
        </p:nvPicPr>
        <p:blipFill rotWithShape="1">
          <a:blip r:embed="rId2">
            <a:alphaModFix/>
          </a:blip>
          <a:srcRect/>
          <a:stretch/>
        </p:blipFill>
        <p:spPr>
          <a:xfrm>
            <a:off x="762000" y="762000"/>
            <a:ext cx="3200400" cy="769571"/>
          </a:xfrm>
          <a:prstGeom prst="rect">
            <a:avLst/>
          </a:prstGeom>
          <a:noFill/>
          <a:ln>
            <a:noFill/>
          </a:ln>
        </p:spPr>
      </p:pic>
      <p:pic>
        <p:nvPicPr>
          <p:cNvPr id="15" name="Google Shape;15;p28" descr="A black and white logo&#10;&#10;AI-generated content may be incorrect."/>
          <p:cNvPicPr preferRelativeResize="0"/>
          <p:nvPr/>
        </p:nvPicPr>
        <p:blipFill rotWithShape="1">
          <a:blip r:embed="rId3">
            <a:alphaModFix amt="10000"/>
          </a:blip>
          <a:srcRect/>
          <a:stretch/>
        </p:blipFill>
        <p:spPr>
          <a:xfrm>
            <a:off x="8400250" y="762000"/>
            <a:ext cx="15221750" cy="12192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Section Title">
  <p:cSld name="Section Title">
    <p:bg>
      <p:bgPr>
        <a:solidFill>
          <a:schemeClr val="accent1"/>
        </a:solidFill>
        <a:effectLst/>
      </p:bgPr>
    </p:bg>
    <p:spTree>
      <p:nvGrpSpPr>
        <p:cNvPr id="1" name="Shape 16"/>
        <p:cNvGrpSpPr/>
        <p:nvPr/>
      </p:nvGrpSpPr>
      <p:grpSpPr>
        <a:xfrm>
          <a:off x="0" y="0"/>
          <a:ext cx="0" cy="0"/>
          <a:chOff x="0" y="0"/>
          <a:chExt cx="0" cy="0"/>
        </a:xfrm>
      </p:grpSpPr>
      <p:sp>
        <p:nvSpPr>
          <p:cNvPr id="17" name="Google Shape;17;p29"/>
          <p:cNvSpPr txBox="1">
            <a:spLocks noGrp="1"/>
          </p:cNvSpPr>
          <p:nvPr>
            <p:ph type="title"/>
          </p:nvPr>
        </p:nvSpPr>
        <p:spPr>
          <a:xfrm>
            <a:off x="762001" y="5657851"/>
            <a:ext cx="11264899" cy="3067049"/>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ítulo y objetos">
  <p:cSld name="Título y objetos">
    <p:spTree>
      <p:nvGrpSpPr>
        <p:cNvPr id="1" name="Shape 18"/>
        <p:cNvGrpSpPr/>
        <p:nvPr/>
      </p:nvGrpSpPr>
      <p:grpSpPr>
        <a:xfrm>
          <a:off x="0" y="0"/>
          <a:ext cx="0" cy="0"/>
          <a:chOff x="0" y="0"/>
          <a:chExt cx="0" cy="0"/>
        </a:xfrm>
      </p:grpSpPr>
      <p:sp>
        <p:nvSpPr>
          <p:cNvPr id="19" name="Google Shape;19;p30"/>
          <p:cNvSpPr txBox="1">
            <a:spLocks noGrp="1"/>
          </p:cNvSpPr>
          <p:nvPr>
            <p:ph type="body" idx="1"/>
          </p:nvPr>
        </p:nvSpPr>
        <p:spPr>
          <a:xfrm>
            <a:off x="755650" y="4438650"/>
            <a:ext cx="22866350" cy="7258050"/>
          </a:xfrm>
          <a:prstGeom prst="rect">
            <a:avLst/>
          </a:prstGeom>
          <a:noFill/>
          <a:ln>
            <a:noFill/>
          </a:ln>
        </p:spPr>
        <p:txBody>
          <a:bodyPr spcFirstLastPara="1" wrap="square" lIns="0" tIns="0" rIns="0" bIns="0" anchor="t" anchorCtr="0">
            <a:normAutofit/>
          </a:bodyPr>
          <a:lstStyle>
            <a:lvl1pPr marL="457200" lvl="0" indent="-228600" algn="l">
              <a:lnSpc>
                <a:spcPct val="90000"/>
              </a:lnSpc>
              <a:spcBef>
                <a:spcPts val="2000"/>
              </a:spcBef>
              <a:spcAft>
                <a:spcPts val="0"/>
              </a:spcAft>
              <a:buClr>
                <a:srgbClr val="323232"/>
              </a:buClr>
              <a:buSzPts val="5600"/>
              <a:buNone/>
              <a:defRPr/>
            </a:lvl1pPr>
            <a:lvl2pPr marL="914400" lvl="1" indent="-533400" algn="l">
              <a:lnSpc>
                <a:spcPct val="90000"/>
              </a:lnSpc>
              <a:spcBef>
                <a:spcPts val="1000"/>
              </a:spcBef>
              <a:spcAft>
                <a:spcPts val="0"/>
              </a:spcAft>
              <a:buClr>
                <a:srgbClr val="323232"/>
              </a:buClr>
              <a:buSzPts val="4800"/>
              <a:buChar char="•"/>
              <a:defRPr/>
            </a:lvl2pPr>
            <a:lvl3pPr marL="1371600" lvl="2" indent="-482600" algn="l">
              <a:lnSpc>
                <a:spcPct val="90000"/>
              </a:lnSpc>
              <a:spcBef>
                <a:spcPts val="1000"/>
              </a:spcBef>
              <a:spcAft>
                <a:spcPts val="0"/>
              </a:spcAft>
              <a:buClr>
                <a:srgbClr val="323232"/>
              </a:buClr>
              <a:buSzPts val="4000"/>
              <a:buChar char="•"/>
              <a:defRPr/>
            </a:lvl3pPr>
            <a:lvl4pPr marL="1828800" lvl="3" indent="-457200" algn="l">
              <a:lnSpc>
                <a:spcPct val="90000"/>
              </a:lnSpc>
              <a:spcBef>
                <a:spcPts val="1000"/>
              </a:spcBef>
              <a:spcAft>
                <a:spcPts val="0"/>
              </a:spcAft>
              <a:buClr>
                <a:srgbClr val="323232"/>
              </a:buClr>
              <a:buSzPts val="3600"/>
              <a:buChar char="•"/>
              <a:defRPr/>
            </a:lvl4pPr>
            <a:lvl5pPr marL="2286000" lvl="4" indent="-457200" algn="l">
              <a:lnSpc>
                <a:spcPct val="90000"/>
              </a:lnSpc>
              <a:spcBef>
                <a:spcPts val="1000"/>
              </a:spcBef>
              <a:spcAft>
                <a:spcPts val="0"/>
              </a:spcAft>
              <a:buClr>
                <a:srgbClr val="323232"/>
              </a:buClr>
              <a:buSzPts val="36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20" name="Google Shape;20;p30"/>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30"/>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b="0" i="0" u="none" strike="noStrike" cap="none">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pic>
        <p:nvPicPr>
          <p:cNvPr id="22" name="Google Shape;22;p30"/>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23" name="Google Shape;23;p30"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ítulo e Objeto">
  <p:cSld name="Título e Objeto">
    <p:spTree>
      <p:nvGrpSpPr>
        <p:cNvPr id="1" name="Shape 24"/>
        <p:cNvGrpSpPr/>
        <p:nvPr/>
      </p:nvGrpSpPr>
      <p:grpSpPr>
        <a:xfrm>
          <a:off x="0" y="0"/>
          <a:ext cx="0" cy="0"/>
          <a:chOff x="0" y="0"/>
          <a:chExt cx="0" cy="0"/>
        </a:xfrm>
      </p:grpSpPr>
      <p:sp>
        <p:nvSpPr>
          <p:cNvPr id="25" name="Google Shape;25;p31"/>
          <p:cNvSpPr txBox="1">
            <a:spLocks noGrp="1"/>
          </p:cNvSpPr>
          <p:nvPr>
            <p:ph type="body" idx="1"/>
          </p:nvPr>
        </p:nvSpPr>
        <p:spPr>
          <a:xfrm>
            <a:off x="755650" y="4438650"/>
            <a:ext cx="22866350" cy="7258050"/>
          </a:xfrm>
          <a:prstGeom prst="rect">
            <a:avLst/>
          </a:prstGeom>
          <a:noFill/>
          <a:ln>
            <a:noFill/>
          </a:ln>
        </p:spPr>
        <p:txBody>
          <a:bodyPr spcFirstLastPara="1" wrap="square" lIns="0" tIns="0" rIns="0" bIns="0" anchor="t" anchorCtr="0">
            <a:normAutofit/>
          </a:bodyPr>
          <a:lstStyle>
            <a:lvl1pPr marL="457200" lvl="0" indent="-228600" algn="l">
              <a:lnSpc>
                <a:spcPct val="90000"/>
              </a:lnSpc>
              <a:spcBef>
                <a:spcPts val="2000"/>
              </a:spcBef>
              <a:spcAft>
                <a:spcPts val="0"/>
              </a:spcAft>
              <a:buClr>
                <a:srgbClr val="323232"/>
              </a:buClr>
              <a:buSzPts val="5600"/>
              <a:buNone/>
              <a:defRPr/>
            </a:lvl1pPr>
            <a:lvl2pPr marL="914400" lvl="1" indent="-533400" algn="l">
              <a:lnSpc>
                <a:spcPct val="90000"/>
              </a:lnSpc>
              <a:spcBef>
                <a:spcPts val="1000"/>
              </a:spcBef>
              <a:spcAft>
                <a:spcPts val="0"/>
              </a:spcAft>
              <a:buClr>
                <a:srgbClr val="323232"/>
              </a:buClr>
              <a:buSzPts val="4800"/>
              <a:buChar char="•"/>
              <a:defRPr/>
            </a:lvl2pPr>
            <a:lvl3pPr marL="1371600" lvl="2" indent="-482600" algn="l">
              <a:lnSpc>
                <a:spcPct val="90000"/>
              </a:lnSpc>
              <a:spcBef>
                <a:spcPts val="1000"/>
              </a:spcBef>
              <a:spcAft>
                <a:spcPts val="0"/>
              </a:spcAft>
              <a:buClr>
                <a:srgbClr val="323232"/>
              </a:buClr>
              <a:buSzPts val="4000"/>
              <a:buChar char="•"/>
              <a:defRPr/>
            </a:lvl3pPr>
            <a:lvl4pPr marL="1828800" lvl="3" indent="-457200" algn="l">
              <a:lnSpc>
                <a:spcPct val="90000"/>
              </a:lnSpc>
              <a:spcBef>
                <a:spcPts val="1000"/>
              </a:spcBef>
              <a:spcAft>
                <a:spcPts val="0"/>
              </a:spcAft>
              <a:buClr>
                <a:srgbClr val="323232"/>
              </a:buClr>
              <a:buSzPts val="3600"/>
              <a:buChar char="•"/>
              <a:defRPr/>
            </a:lvl4pPr>
            <a:lvl5pPr marL="2286000" lvl="4" indent="-457200" algn="l">
              <a:lnSpc>
                <a:spcPct val="90000"/>
              </a:lnSpc>
              <a:spcBef>
                <a:spcPts val="1000"/>
              </a:spcBef>
              <a:spcAft>
                <a:spcPts val="0"/>
              </a:spcAft>
              <a:buClr>
                <a:srgbClr val="323232"/>
              </a:buClr>
              <a:buSzPts val="36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26" name="Google Shape;26;p31"/>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31"/>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Clr>
                <a:srgbClr val="323232"/>
              </a:buClr>
              <a:buSzPts val="1800"/>
              <a:buFont typeface="Arial"/>
              <a:buNone/>
            </a:pPr>
            <a:r>
              <a:rPr lang="en-US" sz="1800" b="0" i="0" u="none" strike="noStrike" cap="none">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pic>
        <p:nvPicPr>
          <p:cNvPr id="28" name="Google Shape;28;p31"/>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29" name="Google Shape;29;p31"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End Slide">
  <p:cSld name="End Slide">
    <p:bg>
      <p:bgPr>
        <a:solidFill>
          <a:schemeClr val="accent1"/>
        </a:solidFill>
        <a:effectLst/>
      </p:bgPr>
    </p:bg>
    <p:spTree>
      <p:nvGrpSpPr>
        <p:cNvPr id="1" name="Shape 30"/>
        <p:cNvGrpSpPr/>
        <p:nvPr/>
      </p:nvGrpSpPr>
      <p:grpSpPr>
        <a:xfrm>
          <a:off x="0" y="0"/>
          <a:ext cx="0" cy="0"/>
          <a:chOff x="0" y="0"/>
          <a:chExt cx="0" cy="0"/>
        </a:xfrm>
      </p:grpSpPr>
      <p:pic>
        <p:nvPicPr>
          <p:cNvPr id="31" name="Google Shape;31;p32" descr="A black and white logo&#10;&#10;AI-generated content may be incorrect."/>
          <p:cNvPicPr preferRelativeResize="0"/>
          <p:nvPr/>
        </p:nvPicPr>
        <p:blipFill rotWithShape="1">
          <a:blip r:embed="rId2">
            <a:alphaModFix/>
          </a:blip>
          <a:srcRect/>
          <a:stretch/>
        </p:blipFill>
        <p:spPr>
          <a:xfrm>
            <a:off x="5841479" y="3803898"/>
            <a:ext cx="12701042" cy="3054102"/>
          </a:xfrm>
          <a:prstGeom prst="rect">
            <a:avLst/>
          </a:prstGeom>
          <a:noFill/>
          <a:ln>
            <a:noFill/>
          </a:ln>
        </p:spPr>
      </p:pic>
      <p:pic>
        <p:nvPicPr>
          <p:cNvPr id="32" name="Google Shape;32;p32" descr="Blue text on a black background&#10;&#10;AI-generated content may be incorrect."/>
          <p:cNvPicPr preferRelativeResize="0"/>
          <p:nvPr/>
        </p:nvPicPr>
        <p:blipFill rotWithShape="1">
          <a:blip r:embed="rId3">
            <a:alphaModFix/>
          </a:blip>
          <a:srcRect/>
          <a:stretch/>
        </p:blipFill>
        <p:spPr>
          <a:xfrm>
            <a:off x="761999" y="12192000"/>
            <a:ext cx="3415313" cy="762000"/>
          </a:xfrm>
          <a:prstGeom prst="rect">
            <a:avLst/>
          </a:prstGeom>
          <a:noFill/>
          <a:ln>
            <a:noFill/>
          </a:ln>
        </p:spPr>
      </p:pic>
      <p:sp>
        <p:nvSpPr>
          <p:cNvPr id="33" name="Google Shape;33;p32"/>
          <p:cNvSpPr txBox="1"/>
          <p:nvPr/>
        </p:nvSpPr>
        <p:spPr>
          <a:xfrm>
            <a:off x="4625975" y="12410817"/>
            <a:ext cx="18996025" cy="553998"/>
          </a:xfrm>
          <a:prstGeom prst="rect">
            <a:avLst/>
          </a:prstGeom>
          <a:noFill/>
          <a:ln>
            <a:noFill/>
          </a:ln>
        </p:spPr>
        <p:txBody>
          <a:bodyPr spcFirstLastPara="1" wrap="square" lIns="0" tIns="0" rIns="0" bIns="0" anchor="t" anchorCtr="0">
            <a:spAutoFit/>
          </a:bodyPr>
          <a:lstStyle/>
          <a:p>
            <a:pPr marL="0" marR="0" lvl="0" indent="0" algn="just" rtl="0">
              <a:lnSpc>
                <a:spcPct val="100000"/>
              </a:lnSpc>
              <a:spcBef>
                <a:spcPts val="0"/>
              </a:spcBef>
              <a:spcAft>
                <a:spcPts val="0"/>
              </a:spcAft>
              <a:buClr>
                <a:schemeClr val="lt1"/>
              </a:buClr>
              <a:buSzPts val="2700"/>
              <a:buFont typeface="Arial"/>
              <a:buNone/>
            </a:pPr>
            <a:r>
              <a:rPr lang="en-US" sz="2700" b="0" i="0" u="none" strike="noStrike" baseline="30000">
                <a:solidFill>
                  <a:schemeClr val="lt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 2024-1-ES01-KA220-VET-000255069]”</a:t>
            </a:r>
            <a:endParaRPr/>
          </a:p>
        </p:txBody>
      </p:sp>
      <p:grpSp>
        <p:nvGrpSpPr>
          <p:cNvPr id="34" name="Google Shape;34;p32"/>
          <p:cNvGrpSpPr/>
          <p:nvPr/>
        </p:nvGrpSpPr>
        <p:grpSpPr>
          <a:xfrm>
            <a:off x="1633044" y="9658153"/>
            <a:ext cx="21117911" cy="908071"/>
            <a:chOff x="761999" y="9658153"/>
            <a:chExt cx="21117911" cy="908071"/>
          </a:xfrm>
        </p:grpSpPr>
        <p:pic>
          <p:nvPicPr>
            <p:cNvPr id="35" name="Google Shape;35;p32" descr="A white text on a black background&#10;&#10;AI-generated content may be incorrect."/>
            <p:cNvPicPr preferRelativeResize="0"/>
            <p:nvPr/>
          </p:nvPicPr>
          <p:blipFill rotWithShape="1">
            <a:blip r:embed="rId4">
              <a:alphaModFix/>
            </a:blip>
            <a:srcRect/>
            <a:stretch/>
          </p:blipFill>
          <p:spPr>
            <a:xfrm>
              <a:off x="12863636" y="9658153"/>
              <a:ext cx="3372832" cy="908071"/>
            </a:xfrm>
            <a:prstGeom prst="rect">
              <a:avLst/>
            </a:prstGeom>
            <a:noFill/>
            <a:ln>
              <a:noFill/>
            </a:ln>
          </p:spPr>
        </p:pic>
        <p:pic>
          <p:nvPicPr>
            <p:cNvPr id="36" name="Google Shape;36;p32" descr="A black and white logo&#10;&#10;AI-generated content may be incorrect."/>
            <p:cNvPicPr preferRelativeResize="0"/>
            <p:nvPr/>
          </p:nvPicPr>
          <p:blipFill rotWithShape="1">
            <a:blip r:embed="rId5">
              <a:alphaModFix/>
            </a:blip>
            <a:srcRect/>
            <a:stretch/>
          </p:blipFill>
          <p:spPr>
            <a:xfrm>
              <a:off x="21044111" y="9730425"/>
              <a:ext cx="835799" cy="835799"/>
            </a:xfrm>
            <a:prstGeom prst="rect">
              <a:avLst/>
            </a:prstGeom>
            <a:noFill/>
            <a:ln>
              <a:noFill/>
            </a:ln>
          </p:spPr>
        </p:pic>
        <p:pic>
          <p:nvPicPr>
            <p:cNvPr id="37" name="Google Shape;37;p32" descr="A black and white logo&#10;&#10;AI-generated content may be incorrect."/>
            <p:cNvPicPr preferRelativeResize="0"/>
            <p:nvPr/>
          </p:nvPicPr>
          <p:blipFill rotWithShape="1">
            <a:blip r:embed="rId6">
              <a:alphaModFix/>
            </a:blip>
            <a:srcRect/>
            <a:stretch/>
          </p:blipFill>
          <p:spPr>
            <a:xfrm>
              <a:off x="17254641" y="9812433"/>
              <a:ext cx="2771295" cy="753791"/>
            </a:xfrm>
            <a:prstGeom prst="rect">
              <a:avLst/>
            </a:prstGeom>
            <a:noFill/>
            <a:ln>
              <a:noFill/>
            </a:ln>
          </p:spPr>
        </p:pic>
        <p:pic>
          <p:nvPicPr>
            <p:cNvPr id="38" name="Google Shape;38;p32" descr="A white text on a black background&#10;&#10;AI-generated content may be incorrect."/>
            <p:cNvPicPr preferRelativeResize="0"/>
            <p:nvPr/>
          </p:nvPicPr>
          <p:blipFill rotWithShape="1">
            <a:blip r:embed="rId7">
              <a:alphaModFix/>
            </a:blip>
            <a:srcRect/>
            <a:stretch/>
          </p:blipFill>
          <p:spPr>
            <a:xfrm>
              <a:off x="761999" y="9658153"/>
              <a:ext cx="3015706" cy="908071"/>
            </a:xfrm>
            <a:prstGeom prst="rect">
              <a:avLst/>
            </a:prstGeom>
            <a:noFill/>
            <a:ln>
              <a:noFill/>
            </a:ln>
          </p:spPr>
        </p:pic>
        <p:pic>
          <p:nvPicPr>
            <p:cNvPr id="39" name="Google Shape;39;p32"/>
            <p:cNvPicPr preferRelativeResize="0"/>
            <p:nvPr/>
          </p:nvPicPr>
          <p:blipFill rotWithShape="1">
            <a:blip r:embed="rId8">
              <a:alphaModFix/>
            </a:blip>
            <a:srcRect/>
            <a:stretch/>
          </p:blipFill>
          <p:spPr>
            <a:xfrm>
              <a:off x="4795878" y="9681828"/>
              <a:ext cx="3015706" cy="884396"/>
            </a:xfrm>
            <a:prstGeom prst="rect">
              <a:avLst/>
            </a:prstGeom>
            <a:noFill/>
            <a:ln>
              <a:noFill/>
            </a:ln>
          </p:spPr>
        </p:pic>
        <p:pic>
          <p:nvPicPr>
            <p:cNvPr id="40" name="Google Shape;40;p32"/>
            <p:cNvPicPr preferRelativeResize="0"/>
            <p:nvPr/>
          </p:nvPicPr>
          <p:blipFill rotWithShape="1">
            <a:blip r:embed="rId9">
              <a:alphaModFix/>
            </a:blip>
            <a:srcRect/>
            <a:stretch/>
          </p:blipFill>
          <p:spPr>
            <a:xfrm>
              <a:off x="8829757" y="9749443"/>
              <a:ext cx="3015706" cy="816781"/>
            </a:xfrm>
            <a:prstGeom prst="rect">
              <a:avLst/>
            </a:prstGeom>
            <a:noFill/>
            <a:ln>
              <a:noFill/>
            </a:ln>
          </p:spPr>
        </p:pic>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Section Title Dark">
  <p:cSld name="Section Title Dark">
    <p:bg>
      <p:bgPr>
        <a:solidFill>
          <a:srgbClr val="323232"/>
        </a:solidFill>
        <a:effectLst/>
      </p:bgPr>
    </p:bg>
    <p:spTree>
      <p:nvGrpSpPr>
        <p:cNvPr id="1" name="Shape 41"/>
        <p:cNvGrpSpPr/>
        <p:nvPr/>
      </p:nvGrpSpPr>
      <p:grpSpPr>
        <a:xfrm>
          <a:off x="0" y="0"/>
          <a:ext cx="0" cy="0"/>
          <a:chOff x="0" y="0"/>
          <a:chExt cx="0" cy="0"/>
        </a:xfrm>
      </p:grpSpPr>
      <p:sp>
        <p:nvSpPr>
          <p:cNvPr id="42" name="Google Shape;42;p33"/>
          <p:cNvSpPr txBox="1">
            <a:spLocks noGrp="1"/>
          </p:cNvSpPr>
          <p:nvPr>
            <p:ph type="title"/>
          </p:nvPr>
        </p:nvSpPr>
        <p:spPr>
          <a:xfrm>
            <a:off x="762001" y="5657851"/>
            <a:ext cx="11264899" cy="3067049"/>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11500"/>
              <a:buFont typeface="Arial"/>
              <a:buNone/>
              <a:defRPr sz="115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33"/>
          <p:cNvSpPr txBox="1"/>
          <p:nvPr/>
        </p:nvSpPr>
        <p:spPr>
          <a:xfrm>
            <a:off x="762001" y="9639300"/>
            <a:ext cx="15128874" cy="2057400"/>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Clr>
                <a:schemeClr val="accent1"/>
              </a:buClr>
              <a:buSzPts val="5400"/>
              <a:buFont typeface="Arial"/>
              <a:buNone/>
            </a:pPr>
            <a:r>
              <a:rPr lang="en-US" sz="5400">
                <a:solidFill>
                  <a:schemeClr val="accent1"/>
                </a:solidFill>
                <a:latin typeface="Arial"/>
                <a:ea typeface="Arial"/>
                <a:cs typeface="Arial"/>
                <a:sym typeface="Arial"/>
              </a:rPr>
              <a:t>Click to edit Section Subtitle</a:t>
            </a:r>
            <a:endParaRPr sz="5400">
              <a:solidFill>
                <a:schemeClr val="accent1"/>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44"/>
        <p:cNvGrpSpPr/>
        <p:nvPr/>
      </p:nvGrpSpPr>
      <p:grpSpPr>
        <a:xfrm>
          <a:off x="0" y="0"/>
          <a:ext cx="0" cy="0"/>
          <a:chOff x="0" y="0"/>
          <a:chExt cx="0" cy="0"/>
        </a:xfrm>
      </p:grpSpPr>
      <p:sp>
        <p:nvSpPr>
          <p:cNvPr id="45" name="Google Shape;45;p34"/>
          <p:cNvSpPr/>
          <p:nvPr/>
        </p:nvSpPr>
        <p:spPr>
          <a:xfrm>
            <a:off x="0" y="0"/>
            <a:ext cx="8161338" cy="13716000"/>
          </a:xfrm>
          <a:prstGeom prst="rect">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Arial"/>
              <a:ea typeface="Arial"/>
              <a:cs typeface="Arial"/>
              <a:sym typeface="Arial"/>
            </a:endParaRPr>
          </a:p>
        </p:txBody>
      </p:sp>
      <p:sp>
        <p:nvSpPr>
          <p:cNvPr id="46" name="Google Shape;46;p34"/>
          <p:cNvSpPr txBox="1">
            <a:spLocks noGrp="1"/>
          </p:cNvSpPr>
          <p:nvPr>
            <p:ph type="body" idx="1"/>
          </p:nvPr>
        </p:nvSpPr>
        <p:spPr>
          <a:xfrm>
            <a:off x="8491538" y="1524000"/>
            <a:ext cx="15130462" cy="10172700"/>
          </a:xfrm>
          <a:prstGeom prst="rect">
            <a:avLst/>
          </a:prstGeom>
          <a:noFill/>
          <a:ln>
            <a:noFill/>
          </a:ln>
        </p:spPr>
        <p:txBody>
          <a:bodyPr spcFirstLastPara="1" wrap="square" lIns="0" tIns="0" rIns="0" bIns="0" anchor="t" anchorCtr="0">
            <a:normAutofit/>
          </a:bodyPr>
          <a:lstStyle>
            <a:lvl1pPr marL="457200" lvl="0" indent="-228600" algn="l">
              <a:lnSpc>
                <a:spcPct val="90000"/>
              </a:lnSpc>
              <a:spcBef>
                <a:spcPts val="2000"/>
              </a:spcBef>
              <a:spcAft>
                <a:spcPts val="0"/>
              </a:spcAft>
              <a:buClr>
                <a:srgbClr val="323232"/>
              </a:buClr>
              <a:buSzPts val="5600"/>
              <a:buNone/>
              <a:defRPr/>
            </a:lvl1pPr>
            <a:lvl2pPr marL="914400" lvl="1" indent="-533400" algn="l">
              <a:lnSpc>
                <a:spcPct val="90000"/>
              </a:lnSpc>
              <a:spcBef>
                <a:spcPts val="1000"/>
              </a:spcBef>
              <a:spcAft>
                <a:spcPts val="0"/>
              </a:spcAft>
              <a:buClr>
                <a:srgbClr val="323232"/>
              </a:buClr>
              <a:buSzPts val="4800"/>
              <a:buChar char="•"/>
              <a:defRPr/>
            </a:lvl2pPr>
            <a:lvl3pPr marL="1371600" lvl="2" indent="-482600" algn="l">
              <a:lnSpc>
                <a:spcPct val="90000"/>
              </a:lnSpc>
              <a:spcBef>
                <a:spcPts val="1000"/>
              </a:spcBef>
              <a:spcAft>
                <a:spcPts val="0"/>
              </a:spcAft>
              <a:buClr>
                <a:srgbClr val="323232"/>
              </a:buClr>
              <a:buSzPts val="4000"/>
              <a:buChar char="•"/>
              <a:defRPr/>
            </a:lvl3pPr>
            <a:lvl4pPr marL="1828800" lvl="3" indent="-457200" algn="l">
              <a:lnSpc>
                <a:spcPct val="90000"/>
              </a:lnSpc>
              <a:spcBef>
                <a:spcPts val="1000"/>
              </a:spcBef>
              <a:spcAft>
                <a:spcPts val="0"/>
              </a:spcAft>
              <a:buClr>
                <a:srgbClr val="323232"/>
              </a:buClr>
              <a:buSzPts val="3600"/>
              <a:buChar char="•"/>
              <a:defRPr/>
            </a:lvl4pPr>
            <a:lvl5pPr marL="2286000" lvl="4" indent="-457200" algn="l">
              <a:lnSpc>
                <a:spcPct val="90000"/>
              </a:lnSpc>
              <a:spcBef>
                <a:spcPts val="1000"/>
              </a:spcBef>
              <a:spcAft>
                <a:spcPts val="0"/>
              </a:spcAft>
              <a:buClr>
                <a:srgbClr val="323232"/>
              </a:buClr>
              <a:buSzPts val="36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47" name="Google Shape;47;p34"/>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sp>
        <p:nvSpPr>
          <p:cNvPr id="48" name="Google Shape;48;p34"/>
          <p:cNvSpPr txBox="1">
            <a:spLocks noGrp="1"/>
          </p:cNvSpPr>
          <p:nvPr>
            <p:ph type="title"/>
          </p:nvPr>
        </p:nvSpPr>
        <p:spPr>
          <a:xfrm>
            <a:off x="761999" y="1524000"/>
            <a:ext cx="5467351" cy="3490452"/>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49" name="Google Shape;49;p34"/>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50" name="Google Shape;50;p34"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amp; Large Image">
  <p:cSld name="Content &amp; Large Image">
    <p:spTree>
      <p:nvGrpSpPr>
        <p:cNvPr id="1" name="Shape 51"/>
        <p:cNvGrpSpPr/>
        <p:nvPr/>
      </p:nvGrpSpPr>
      <p:grpSpPr>
        <a:xfrm>
          <a:off x="0" y="0"/>
          <a:ext cx="0" cy="0"/>
          <a:chOff x="0" y="0"/>
          <a:chExt cx="0" cy="0"/>
        </a:xfrm>
      </p:grpSpPr>
      <p:sp>
        <p:nvSpPr>
          <p:cNvPr id="52" name="Google Shape;52;p35"/>
          <p:cNvSpPr txBox="1">
            <a:spLocks noGrp="1"/>
          </p:cNvSpPr>
          <p:nvPr>
            <p:ph type="ctrTitle"/>
          </p:nvPr>
        </p:nvSpPr>
        <p:spPr>
          <a:xfrm>
            <a:off x="762003" y="1524000"/>
            <a:ext cx="9331321" cy="3105150"/>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sz="8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 name="Google Shape;53;p35"/>
          <p:cNvSpPr txBox="1">
            <a:spLocks noGrp="1"/>
          </p:cNvSpPr>
          <p:nvPr>
            <p:ph type="body" idx="1"/>
          </p:nvPr>
        </p:nvSpPr>
        <p:spPr>
          <a:xfrm>
            <a:off x="761999" y="5257800"/>
            <a:ext cx="9331321" cy="6438900"/>
          </a:xfrm>
          <a:prstGeom prst="rect">
            <a:avLst/>
          </a:prstGeom>
          <a:noFill/>
          <a:ln>
            <a:noFill/>
          </a:ln>
        </p:spPr>
        <p:txBody>
          <a:bodyPr spcFirstLastPara="1" wrap="square" lIns="0" tIns="0" rIns="0" bIns="0" anchor="t" anchorCtr="0">
            <a:normAutofit/>
          </a:bodyPr>
          <a:lstStyle>
            <a:lvl1pPr marL="457200" lvl="0" indent="-482600" algn="l">
              <a:lnSpc>
                <a:spcPct val="90000"/>
              </a:lnSpc>
              <a:spcBef>
                <a:spcPts val="2000"/>
              </a:spcBef>
              <a:spcAft>
                <a:spcPts val="0"/>
              </a:spcAft>
              <a:buClr>
                <a:srgbClr val="323232"/>
              </a:buClr>
              <a:buSzPts val="4000"/>
              <a:buChar char="•"/>
              <a:defRPr sz="4000" b="0">
                <a:solidFill>
                  <a:srgbClr val="323232"/>
                </a:solidFill>
              </a:defRPr>
            </a:lvl1pPr>
            <a:lvl2pPr marL="914400" lvl="1" indent="-457200" algn="l">
              <a:lnSpc>
                <a:spcPct val="90000"/>
              </a:lnSpc>
              <a:spcBef>
                <a:spcPts val="1000"/>
              </a:spcBef>
              <a:spcAft>
                <a:spcPts val="0"/>
              </a:spcAft>
              <a:buClr>
                <a:srgbClr val="323232"/>
              </a:buClr>
              <a:buSzPts val="3600"/>
              <a:buChar char="•"/>
              <a:defRPr sz="3600">
                <a:solidFill>
                  <a:srgbClr val="323232"/>
                </a:solidFill>
              </a:defRPr>
            </a:lvl2pPr>
            <a:lvl3pPr marL="1371600" lvl="2" indent="-431800" algn="l">
              <a:lnSpc>
                <a:spcPct val="90000"/>
              </a:lnSpc>
              <a:spcBef>
                <a:spcPts val="1000"/>
              </a:spcBef>
              <a:spcAft>
                <a:spcPts val="0"/>
              </a:spcAft>
              <a:buClr>
                <a:srgbClr val="323232"/>
              </a:buClr>
              <a:buSzPts val="3200"/>
              <a:buChar char="•"/>
              <a:defRPr sz="3200">
                <a:solidFill>
                  <a:srgbClr val="323232"/>
                </a:solidFill>
              </a:defRPr>
            </a:lvl3pPr>
            <a:lvl4pPr marL="1828800" lvl="3" indent="-406400" algn="l">
              <a:lnSpc>
                <a:spcPct val="90000"/>
              </a:lnSpc>
              <a:spcBef>
                <a:spcPts val="1000"/>
              </a:spcBef>
              <a:spcAft>
                <a:spcPts val="0"/>
              </a:spcAft>
              <a:buClr>
                <a:srgbClr val="323232"/>
              </a:buClr>
              <a:buSzPts val="2800"/>
              <a:buChar char="•"/>
              <a:defRPr sz="2800">
                <a:solidFill>
                  <a:srgbClr val="323232"/>
                </a:solidFill>
              </a:defRPr>
            </a:lvl4pPr>
            <a:lvl5pPr marL="2286000" lvl="4" indent="-406400" algn="l">
              <a:lnSpc>
                <a:spcPct val="90000"/>
              </a:lnSpc>
              <a:spcBef>
                <a:spcPts val="1000"/>
              </a:spcBef>
              <a:spcAft>
                <a:spcPts val="0"/>
              </a:spcAft>
              <a:buClr>
                <a:srgbClr val="323232"/>
              </a:buClr>
              <a:buSzPts val="2800"/>
              <a:buChar char="•"/>
              <a:defRPr sz="2800">
                <a:solidFill>
                  <a:srgbClr val="323232"/>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54" name="Google Shape;54;p35"/>
          <p:cNvSpPr>
            <a:spLocks noGrp="1"/>
          </p:cNvSpPr>
          <p:nvPr>
            <p:ph type="media" idx="2"/>
          </p:nvPr>
        </p:nvSpPr>
        <p:spPr>
          <a:xfrm>
            <a:off x="10423525" y="0"/>
            <a:ext cx="13960475" cy="13716000"/>
          </a:xfrm>
          <a:prstGeom prst="rect">
            <a:avLst/>
          </a:prstGeom>
          <a:noFill/>
          <a:ln>
            <a:noFill/>
          </a:ln>
        </p:spPr>
        <p:txBody>
          <a:bodyPr spcFirstLastPara="1" wrap="square" lIns="0" tIns="0" rIns="0" bIns="0" anchor="t" anchorCtr="0">
            <a:normAutofit/>
          </a:bodyPr>
          <a:lstStyle>
            <a:lvl1pPr marR="0" lvl="0" algn="l" rtl="0">
              <a:lnSpc>
                <a:spcPct val="90000"/>
              </a:lnSpc>
              <a:spcBef>
                <a:spcPts val="2000"/>
              </a:spcBef>
              <a:spcAft>
                <a:spcPts val="0"/>
              </a:spcAft>
              <a:buClr>
                <a:srgbClr val="323232"/>
              </a:buClr>
              <a:buSzPts val="5600"/>
              <a:buFont typeface="Arial"/>
              <a:buChar char="•"/>
              <a:defRPr sz="5600" b="0" i="0" u="none" strike="noStrike" cap="none">
                <a:solidFill>
                  <a:srgbClr val="323232"/>
                </a:solidFill>
                <a:latin typeface="Arial"/>
                <a:ea typeface="Arial"/>
                <a:cs typeface="Arial"/>
                <a:sym typeface="Arial"/>
              </a:defRPr>
            </a:lvl1pPr>
            <a:lvl2pPr marR="0" lvl="1" algn="l" rtl="0">
              <a:lnSpc>
                <a:spcPct val="90000"/>
              </a:lnSpc>
              <a:spcBef>
                <a:spcPts val="1000"/>
              </a:spcBef>
              <a:spcAft>
                <a:spcPts val="0"/>
              </a:spcAft>
              <a:buClr>
                <a:srgbClr val="323232"/>
              </a:buClr>
              <a:buSzPts val="4800"/>
              <a:buFont typeface="Arial"/>
              <a:buChar char="•"/>
              <a:defRPr sz="4800" b="0" i="0" u="none" strike="noStrike" cap="none">
                <a:solidFill>
                  <a:srgbClr val="323232"/>
                </a:solidFill>
                <a:latin typeface="Arial"/>
                <a:ea typeface="Arial"/>
                <a:cs typeface="Arial"/>
                <a:sym typeface="Arial"/>
              </a:defRPr>
            </a:lvl2pPr>
            <a:lvl3pPr marR="0" lvl="2" algn="l" rtl="0">
              <a:lnSpc>
                <a:spcPct val="90000"/>
              </a:lnSpc>
              <a:spcBef>
                <a:spcPts val="1000"/>
              </a:spcBef>
              <a:spcAft>
                <a:spcPts val="0"/>
              </a:spcAft>
              <a:buClr>
                <a:srgbClr val="323232"/>
              </a:buClr>
              <a:buSzPts val="4000"/>
              <a:buFont typeface="Arial"/>
              <a:buChar char="•"/>
              <a:defRPr sz="4000" b="0" i="0" u="none" strike="noStrike" cap="none">
                <a:solidFill>
                  <a:srgbClr val="323232"/>
                </a:solidFill>
                <a:latin typeface="Arial"/>
                <a:ea typeface="Arial"/>
                <a:cs typeface="Arial"/>
                <a:sym typeface="Arial"/>
              </a:defRPr>
            </a:lvl3pPr>
            <a:lvl4pPr marR="0" lvl="3"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4pPr>
            <a:lvl5pPr marR="0" lvl="4"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5pPr>
            <a:lvl6pPr marR="0" lvl="5"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6pPr>
            <a:lvl7pPr marR="0" lvl="6"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7pPr>
            <a:lvl8pPr marR="0" lvl="7"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8pPr>
            <a:lvl9pPr marR="0" lvl="8"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9pPr>
          </a:lstStyle>
          <a:p>
            <a:endParaRPr/>
          </a:p>
        </p:txBody>
      </p:sp>
      <p:sp>
        <p:nvSpPr>
          <p:cNvPr id="55" name="Google Shape;55;p35"/>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pic>
        <p:nvPicPr>
          <p:cNvPr id="56" name="Google Shape;56;p35"/>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57" name="Google Shape;57;p35"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loured Bar, Content">
  <p:cSld name="Coloured Bar, Content">
    <p:spTree>
      <p:nvGrpSpPr>
        <p:cNvPr id="1" name="Shape 58"/>
        <p:cNvGrpSpPr/>
        <p:nvPr/>
      </p:nvGrpSpPr>
      <p:grpSpPr>
        <a:xfrm>
          <a:off x="0" y="0"/>
          <a:ext cx="0" cy="0"/>
          <a:chOff x="0" y="0"/>
          <a:chExt cx="0" cy="0"/>
        </a:xfrm>
      </p:grpSpPr>
      <p:sp>
        <p:nvSpPr>
          <p:cNvPr id="59" name="Google Shape;59;p36"/>
          <p:cNvSpPr/>
          <p:nvPr/>
        </p:nvSpPr>
        <p:spPr>
          <a:xfrm>
            <a:off x="0" y="1524001"/>
            <a:ext cx="24384000" cy="2487560"/>
          </a:xfrm>
          <a:prstGeom prst="rect">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Arial"/>
              <a:ea typeface="Arial"/>
              <a:cs typeface="Arial"/>
              <a:sym typeface="Arial"/>
            </a:endParaRPr>
          </a:p>
        </p:txBody>
      </p:sp>
      <p:sp>
        <p:nvSpPr>
          <p:cNvPr id="60" name="Google Shape;60;p36"/>
          <p:cNvSpPr txBox="1">
            <a:spLocks noGrp="1"/>
          </p:cNvSpPr>
          <p:nvPr>
            <p:ph type="body" idx="1"/>
          </p:nvPr>
        </p:nvSpPr>
        <p:spPr>
          <a:xfrm>
            <a:off x="762000" y="5391150"/>
            <a:ext cx="11264900" cy="630555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2000"/>
              </a:spcBef>
              <a:spcAft>
                <a:spcPts val="0"/>
              </a:spcAft>
              <a:buClr>
                <a:srgbClr val="323232"/>
              </a:buClr>
              <a:buSzPts val="1800"/>
              <a:buChar char="•"/>
              <a:defRPr/>
            </a:lvl1pPr>
            <a:lvl2pPr marL="914400" lvl="1" indent="-342900" algn="l">
              <a:lnSpc>
                <a:spcPct val="90000"/>
              </a:lnSpc>
              <a:spcBef>
                <a:spcPts val="1000"/>
              </a:spcBef>
              <a:spcAft>
                <a:spcPts val="0"/>
              </a:spcAft>
              <a:buClr>
                <a:srgbClr val="323232"/>
              </a:buClr>
              <a:buSzPts val="1800"/>
              <a:buChar char="•"/>
              <a:defRPr/>
            </a:lvl2pPr>
            <a:lvl3pPr marL="1371600" lvl="2" indent="-342900" algn="l">
              <a:lnSpc>
                <a:spcPct val="90000"/>
              </a:lnSpc>
              <a:spcBef>
                <a:spcPts val="1000"/>
              </a:spcBef>
              <a:spcAft>
                <a:spcPts val="0"/>
              </a:spcAft>
              <a:buClr>
                <a:srgbClr val="323232"/>
              </a:buClr>
              <a:buSzPts val="1800"/>
              <a:buChar char="•"/>
              <a:defRPr/>
            </a:lvl3pPr>
            <a:lvl4pPr marL="1828800" lvl="3" indent="-342900" algn="l">
              <a:lnSpc>
                <a:spcPct val="90000"/>
              </a:lnSpc>
              <a:spcBef>
                <a:spcPts val="1000"/>
              </a:spcBef>
              <a:spcAft>
                <a:spcPts val="0"/>
              </a:spcAft>
              <a:buClr>
                <a:srgbClr val="323232"/>
              </a:buClr>
              <a:buSzPts val="1800"/>
              <a:buChar char="•"/>
              <a:defRPr/>
            </a:lvl4pPr>
            <a:lvl5pPr marL="2286000" lvl="4" indent="-342900" algn="l">
              <a:lnSpc>
                <a:spcPct val="90000"/>
              </a:lnSpc>
              <a:spcBef>
                <a:spcPts val="1000"/>
              </a:spcBef>
              <a:spcAft>
                <a:spcPts val="0"/>
              </a:spcAft>
              <a:buClr>
                <a:srgbClr val="323232"/>
              </a:buClr>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61" name="Google Shape;61;p36"/>
          <p:cNvSpPr txBox="1">
            <a:spLocks noGrp="1"/>
          </p:cNvSpPr>
          <p:nvPr>
            <p:ph type="body" idx="2"/>
          </p:nvPr>
        </p:nvSpPr>
        <p:spPr>
          <a:xfrm>
            <a:off x="12344400" y="5391150"/>
            <a:ext cx="11277600" cy="6305549"/>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2000"/>
              </a:spcBef>
              <a:spcAft>
                <a:spcPts val="0"/>
              </a:spcAft>
              <a:buClr>
                <a:srgbClr val="323232"/>
              </a:buClr>
              <a:buSzPts val="1800"/>
              <a:buChar char="•"/>
              <a:defRPr/>
            </a:lvl1pPr>
            <a:lvl2pPr marL="914400" lvl="1" indent="-342900" algn="l">
              <a:lnSpc>
                <a:spcPct val="90000"/>
              </a:lnSpc>
              <a:spcBef>
                <a:spcPts val="1000"/>
              </a:spcBef>
              <a:spcAft>
                <a:spcPts val="0"/>
              </a:spcAft>
              <a:buClr>
                <a:srgbClr val="323232"/>
              </a:buClr>
              <a:buSzPts val="1800"/>
              <a:buChar char="•"/>
              <a:defRPr/>
            </a:lvl2pPr>
            <a:lvl3pPr marL="1371600" lvl="2" indent="-342900" algn="l">
              <a:lnSpc>
                <a:spcPct val="90000"/>
              </a:lnSpc>
              <a:spcBef>
                <a:spcPts val="1000"/>
              </a:spcBef>
              <a:spcAft>
                <a:spcPts val="0"/>
              </a:spcAft>
              <a:buClr>
                <a:srgbClr val="323232"/>
              </a:buClr>
              <a:buSzPts val="1800"/>
              <a:buChar char="•"/>
              <a:defRPr/>
            </a:lvl3pPr>
            <a:lvl4pPr marL="1828800" lvl="3" indent="-342900" algn="l">
              <a:lnSpc>
                <a:spcPct val="90000"/>
              </a:lnSpc>
              <a:spcBef>
                <a:spcPts val="1000"/>
              </a:spcBef>
              <a:spcAft>
                <a:spcPts val="0"/>
              </a:spcAft>
              <a:buClr>
                <a:srgbClr val="323232"/>
              </a:buClr>
              <a:buSzPts val="1800"/>
              <a:buChar char="•"/>
              <a:defRPr/>
            </a:lvl4pPr>
            <a:lvl5pPr marL="2286000" lvl="4" indent="-342900" algn="l">
              <a:lnSpc>
                <a:spcPct val="90000"/>
              </a:lnSpc>
              <a:spcBef>
                <a:spcPts val="1000"/>
              </a:spcBef>
              <a:spcAft>
                <a:spcPts val="0"/>
              </a:spcAft>
              <a:buClr>
                <a:srgbClr val="323232"/>
              </a:buClr>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62" name="Google Shape;62;p36"/>
          <p:cNvSpPr txBox="1">
            <a:spLocks noGrp="1"/>
          </p:cNvSpPr>
          <p:nvPr>
            <p:ph type="title"/>
          </p:nvPr>
        </p:nvSpPr>
        <p:spPr>
          <a:xfrm>
            <a:off x="762000" y="2019299"/>
            <a:ext cx="11264900" cy="1675623"/>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6"/>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pic>
        <p:nvPicPr>
          <p:cNvPr id="64" name="Google Shape;64;p36"/>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65" name="Google Shape;65;p36"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wo Content Dark">
  <p:cSld name="Two Content Dark">
    <p:bg>
      <p:bgPr>
        <a:solidFill>
          <a:srgbClr val="323232"/>
        </a:solidFill>
        <a:effectLst/>
      </p:bgPr>
    </p:bg>
    <p:spTree>
      <p:nvGrpSpPr>
        <p:cNvPr id="1" name="Shape 66"/>
        <p:cNvGrpSpPr/>
        <p:nvPr/>
      </p:nvGrpSpPr>
      <p:grpSpPr>
        <a:xfrm>
          <a:off x="0" y="0"/>
          <a:ext cx="0" cy="0"/>
          <a:chOff x="0" y="0"/>
          <a:chExt cx="0" cy="0"/>
        </a:xfrm>
      </p:grpSpPr>
      <p:sp>
        <p:nvSpPr>
          <p:cNvPr id="67" name="Google Shape;67;p37"/>
          <p:cNvSpPr txBox="1">
            <a:spLocks noGrp="1"/>
          </p:cNvSpPr>
          <p:nvPr>
            <p:ph type="title"/>
          </p:nvPr>
        </p:nvSpPr>
        <p:spPr>
          <a:xfrm>
            <a:off x="765176" y="1535112"/>
            <a:ext cx="17059274" cy="1827214"/>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 name="Google Shape;68;p37"/>
          <p:cNvSpPr txBox="1">
            <a:spLocks noGrp="1"/>
          </p:cNvSpPr>
          <p:nvPr>
            <p:ph type="body" idx="1"/>
          </p:nvPr>
        </p:nvSpPr>
        <p:spPr>
          <a:xfrm>
            <a:off x="762000" y="3924300"/>
            <a:ext cx="11264900" cy="933208"/>
          </a:xfrm>
          <a:prstGeom prst="rect">
            <a:avLst/>
          </a:prstGeom>
          <a:noFill/>
          <a:ln>
            <a:noFill/>
          </a:ln>
        </p:spPr>
        <p:txBody>
          <a:bodyPr spcFirstLastPara="1" wrap="square" lIns="0" tIns="0" rIns="0" bIns="0" anchor="b" anchorCtr="0">
            <a:normAutofit/>
          </a:bodyPr>
          <a:lstStyle>
            <a:lvl1pPr marL="457200" lvl="0" indent="-228600" algn="l">
              <a:lnSpc>
                <a:spcPct val="90000"/>
              </a:lnSpc>
              <a:spcBef>
                <a:spcPts val="2000"/>
              </a:spcBef>
              <a:spcAft>
                <a:spcPts val="0"/>
              </a:spcAft>
              <a:buClr>
                <a:schemeClr val="lt1"/>
              </a:buClr>
              <a:buSzPts val="4800"/>
              <a:buNone/>
              <a:defRPr sz="4800" b="1">
                <a:solidFill>
                  <a:schemeClr val="lt1"/>
                </a:solidFill>
              </a:defRPr>
            </a:lvl1pPr>
            <a:lvl2pPr marL="914400" lvl="1" indent="-228600" algn="l">
              <a:lnSpc>
                <a:spcPct val="90000"/>
              </a:lnSpc>
              <a:spcBef>
                <a:spcPts val="1000"/>
              </a:spcBef>
              <a:spcAft>
                <a:spcPts val="0"/>
              </a:spcAft>
              <a:buClr>
                <a:srgbClr val="323232"/>
              </a:buClr>
              <a:buSzPts val="4000"/>
              <a:buNone/>
              <a:defRPr sz="4000" b="1"/>
            </a:lvl2pPr>
            <a:lvl3pPr marL="1371600" lvl="2" indent="-228600" algn="l">
              <a:lnSpc>
                <a:spcPct val="90000"/>
              </a:lnSpc>
              <a:spcBef>
                <a:spcPts val="1000"/>
              </a:spcBef>
              <a:spcAft>
                <a:spcPts val="0"/>
              </a:spcAft>
              <a:buClr>
                <a:srgbClr val="323232"/>
              </a:buClr>
              <a:buSzPts val="3600"/>
              <a:buNone/>
              <a:defRPr sz="3600" b="1"/>
            </a:lvl3pPr>
            <a:lvl4pPr marL="1828800" lvl="3" indent="-228600" algn="l">
              <a:lnSpc>
                <a:spcPct val="90000"/>
              </a:lnSpc>
              <a:spcBef>
                <a:spcPts val="1000"/>
              </a:spcBef>
              <a:spcAft>
                <a:spcPts val="0"/>
              </a:spcAft>
              <a:buClr>
                <a:srgbClr val="323232"/>
              </a:buClr>
              <a:buSzPts val="3200"/>
              <a:buNone/>
              <a:defRPr sz="3200" b="1"/>
            </a:lvl4pPr>
            <a:lvl5pPr marL="2286000" lvl="4" indent="-228600" algn="l">
              <a:lnSpc>
                <a:spcPct val="90000"/>
              </a:lnSpc>
              <a:spcBef>
                <a:spcPts val="1000"/>
              </a:spcBef>
              <a:spcAft>
                <a:spcPts val="0"/>
              </a:spcAft>
              <a:buClr>
                <a:srgbClr val="323232"/>
              </a:buClr>
              <a:buSzPts val="3200"/>
              <a:buNone/>
              <a:defRPr sz="3200" b="1"/>
            </a:lvl5pPr>
            <a:lvl6pPr marL="2743200" lvl="5" indent="-228600" algn="l">
              <a:lnSpc>
                <a:spcPct val="90000"/>
              </a:lnSpc>
              <a:spcBef>
                <a:spcPts val="1000"/>
              </a:spcBef>
              <a:spcAft>
                <a:spcPts val="0"/>
              </a:spcAft>
              <a:buClr>
                <a:schemeClr val="dk1"/>
              </a:buClr>
              <a:buSzPts val="3200"/>
              <a:buNone/>
              <a:defRPr sz="3200" b="1"/>
            </a:lvl6pPr>
            <a:lvl7pPr marL="3200400" lvl="6" indent="-228600" algn="l">
              <a:lnSpc>
                <a:spcPct val="90000"/>
              </a:lnSpc>
              <a:spcBef>
                <a:spcPts val="1000"/>
              </a:spcBef>
              <a:spcAft>
                <a:spcPts val="0"/>
              </a:spcAft>
              <a:buClr>
                <a:schemeClr val="dk1"/>
              </a:buClr>
              <a:buSzPts val="3200"/>
              <a:buNone/>
              <a:defRPr sz="3200" b="1"/>
            </a:lvl7pPr>
            <a:lvl8pPr marL="3657600" lvl="7" indent="-228600" algn="l">
              <a:lnSpc>
                <a:spcPct val="90000"/>
              </a:lnSpc>
              <a:spcBef>
                <a:spcPts val="1000"/>
              </a:spcBef>
              <a:spcAft>
                <a:spcPts val="0"/>
              </a:spcAft>
              <a:buClr>
                <a:schemeClr val="dk1"/>
              </a:buClr>
              <a:buSzPts val="3200"/>
              <a:buNone/>
              <a:defRPr sz="3200" b="1"/>
            </a:lvl8pPr>
            <a:lvl9pPr marL="4114800" lvl="8" indent="-228600" algn="l">
              <a:lnSpc>
                <a:spcPct val="90000"/>
              </a:lnSpc>
              <a:spcBef>
                <a:spcPts val="1000"/>
              </a:spcBef>
              <a:spcAft>
                <a:spcPts val="0"/>
              </a:spcAft>
              <a:buClr>
                <a:schemeClr val="dk1"/>
              </a:buClr>
              <a:buSzPts val="3200"/>
              <a:buNone/>
              <a:defRPr sz="3200" b="1"/>
            </a:lvl9pPr>
          </a:lstStyle>
          <a:p>
            <a:endParaRPr/>
          </a:p>
        </p:txBody>
      </p:sp>
      <p:sp>
        <p:nvSpPr>
          <p:cNvPr id="69" name="Google Shape;69;p37"/>
          <p:cNvSpPr txBox="1">
            <a:spLocks noGrp="1"/>
          </p:cNvSpPr>
          <p:nvPr>
            <p:ph type="body" idx="2"/>
          </p:nvPr>
        </p:nvSpPr>
        <p:spPr>
          <a:xfrm>
            <a:off x="762000" y="5010150"/>
            <a:ext cx="11264900" cy="6686550"/>
          </a:xfrm>
          <a:prstGeom prst="rect">
            <a:avLst/>
          </a:prstGeom>
          <a:noFill/>
          <a:ln>
            <a:noFill/>
          </a:ln>
        </p:spPr>
        <p:txBody>
          <a:bodyPr spcFirstLastPara="1" wrap="square" lIns="0" tIns="0" rIns="0" bIns="0" anchor="t" anchorCtr="0">
            <a:normAutofit/>
          </a:bodyPr>
          <a:lstStyle>
            <a:lvl1pPr marL="457200" lvl="0" indent="-584200" algn="l">
              <a:lnSpc>
                <a:spcPct val="90000"/>
              </a:lnSpc>
              <a:spcBef>
                <a:spcPts val="2000"/>
              </a:spcBef>
              <a:spcAft>
                <a:spcPts val="0"/>
              </a:spcAft>
              <a:buClr>
                <a:schemeClr val="lt1"/>
              </a:buClr>
              <a:buSzPts val="5600"/>
              <a:buChar char="•"/>
              <a:defRPr>
                <a:solidFill>
                  <a:schemeClr val="lt1"/>
                </a:solidFill>
              </a:defRPr>
            </a:lvl1pPr>
            <a:lvl2pPr marL="914400" lvl="1" indent="-533400" algn="l">
              <a:lnSpc>
                <a:spcPct val="90000"/>
              </a:lnSpc>
              <a:spcBef>
                <a:spcPts val="1000"/>
              </a:spcBef>
              <a:spcAft>
                <a:spcPts val="0"/>
              </a:spcAft>
              <a:buClr>
                <a:schemeClr val="lt1"/>
              </a:buClr>
              <a:buSzPts val="4800"/>
              <a:buChar char="•"/>
              <a:defRPr>
                <a:solidFill>
                  <a:schemeClr val="lt1"/>
                </a:solidFill>
              </a:defRPr>
            </a:lvl2pPr>
            <a:lvl3pPr marL="1371600" lvl="2" indent="-482600" algn="l">
              <a:lnSpc>
                <a:spcPct val="90000"/>
              </a:lnSpc>
              <a:spcBef>
                <a:spcPts val="1000"/>
              </a:spcBef>
              <a:spcAft>
                <a:spcPts val="0"/>
              </a:spcAft>
              <a:buClr>
                <a:schemeClr val="lt1"/>
              </a:buClr>
              <a:buSzPts val="4000"/>
              <a:buChar char="•"/>
              <a:defRPr>
                <a:solidFill>
                  <a:schemeClr val="lt1"/>
                </a:solidFill>
              </a:defRPr>
            </a:lvl3pPr>
            <a:lvl4pPr marL="1828800" lvl="3" indent="-457200" algn="l">
              <a:lnSpc>
                <a:spcPct val="90000"/>
              </a:lnSpc>
              <a:spcBef>
                <a:spcPts val="1000"/>
              </a:spcBef>
              <a:spcAft>
                <a:spcPts val="0"/>
              </a:spcAft>
              <a:buClr>
                <a:schemeClr val="lt1"/>
              </a:buClr>
              <a:buSzPts val="3600"/>
              <a:buChar char="•"/>
              <a:defRPr>
                <a:solidFill>
                  <a:schemeClr val="lt1"/>
                </a:solidFill>
              </a:defRPr>
            </a:lvl4pPr>
            <a:lvl5pPr marL="2286000" lvl="4" indent="-457200" algn="l">
              <a:lnSpc>
                <a:spcPct val="90000"/>
              </a:lnSpc>
              <a:spcBef>
                <a:spcPts val="1000"/>
              </a:spcBef>
              <a:spcAft>
                <a:spcPts val="0"/>
              </a:spcAft>
              <a:buClr>
                <a:schemeClr val="lt1"/>
              </a:buClr>
              <a:buSzPts val="3600"/>
              <a:buChar char="•"/>
              <a:defRPr>
                <a:solidFill>
                  <a:schemeClr val="lt1"/>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70" name="Google Shape;70;p37"/>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a:solidFill>
                  <a:schemeClr val="lt1"/>
                </a:solidFill>
                <a:latin typeface="Arial"/>
                <a:ea typeface="Arial"/>
                <a:cs typeface="Arial"/>
                <a:sym typeface="Arial"/>
              </a:rPr>
              <a:t>FOOTPRINT</a:t>
            </a:r>
            <a:endParaRPr sz="1800">
              <a:solidFill>
                <a:schemeClr val="lt1"/>
              </a:solidFill>
              <a:latin typeface="Arial"/>
              <a:ea typeface="Arial"/>
              <a:cs typeface="Arial"/>
              <a:sym typeface="Arial"/>
            </a:endParaRPr>
          </a:p>
        </p:txBody>
      </p:sp>
      <p:sp>
        <p:nvSpPr>
          <p:cNvPr id="71" name="Google Shape;71;p37"/>
          <p:cNvSpPr txBox="1">
            <a:spLocks noGrp="1"/>
          </p:cNvSpPr>
          <p:nvPr>
            <p:ph type="body" idx="3"/>
          </p:nvPr>
        </p:nvSpPr>
        <p:spPr>
          <a:xfrm>
            <a:off x="12357102" y="3924300"/>
            <a:ext cx="11264900" cy="933208"/>
          </a:xfrm>
          <a:prstGeom prst="rect">
            <a:avLst/>
          </a:prstGeom>
          <a:noFill/>
          <a:ln>
            <a:noFill/>
          </a:ln>
        </p:spPr>
        <p:txBody>
          <a:bodyPr spcFirstLastPara="1" wrap="square" lIns="0" tIns="0" rIns="0" bIns="0" anchor="b" anchorCtr="0">
            <a:normAutofit/>
          </a:bodyPr>
          <a:lstStyle>
            <a:lvl1pPr marL="457200" lvl="0" indent="-228600" algn="l">
              <a:lnSpc>
                <a:spcPct val="90000"/>
              </a:lnSpc>
              <a:spcBef>
                <a:spcPts val="2000"/>
              </a:spcBef>
              <a:spcAft>
                <a:spcPts val="0"/>
              </a:spcAft>
              <a:buClr>
                <a:schemeClr val="lt1"/>
              </a:buClr>
              <a:buSzPts val="4800"/>
              <a:buNone/>
              <a:defRPr sz="4800" b="1">
                <a:solidFill>
                  <a:schemeClr val="lt1"/>
                </a:solidFill>
              </a:defRPr>
            </a:lvl1pPr>
            <a:lvl2pPr marL="914400" lvl="1" indent="-228600" algn="l">
              <a:lnSpc>
                <a:spcPct val="90000"/>
              </a:lnSpc>
              <a:spcBef>
                <a:spcPts val="1000"/>
              </a:spcBef>
              <a:spcAft>
                <a:spcPts val="0"/>
              </a:spcAft>
              <a:buClr>
                <a:srgbClr val="323232"/>
              </a:buClr>
              <a:buSzPts val="4000"/>
              <a:buNone/>
              <a:defRPr sz="4000" b="1"/>
            </a:lvl2pPr>
            <a:lvl3pPr marL="1371600" lvl="2" indent="-228600" algn="l">
              <a:lnSpc>
                <a:spcPct val="90000"/>
              </a:lnSpc>
              <a:spcBef>
                <a:spcPts val="1000"/>
              </a:spcBef>
              <a:spcAft>
                <a:spcPts val="0"/>
              </a:spcAft>
              <a:buClr>
                <a:srgbClr val="323232"/>
              </a:buClr>
              <a:buSzPts val="3600"/>
              <a:buNone/>
              <a:defRPr sz="3600" b="1"/>
            </a:lvl3pPr>
            <a:lvl4pPr marL="1828800" lvl="3" indent="-228600" algn="l">
              <a:lnSpc>
                <a:spcPct val="90000"/>
              </a:lnSpc>
              <a:spcBef>
                <a:spcPts val="1000"/>
              </a:spcBef>
              <a:spcAft>
                <a:spcPts val="0"/>
              </a:spcAft>
              <a:buClr>
                <a:srgbClr val="323232"/>
              </a:buClr>
              <a:buSzPts val="3200"/>
              <a:buNone/>
              <a:defRPr sz="3200" b="1"/>
            </a:lvl4pPr>
            <a:lvl5pPr marL="2286000" lvl="4" indent="-228600" algn="l">
              <a:lnSpc>
                <a:spcPct val="90000"/>
              </a:lnSpc>
              <a:spcBef>
                <a:spcPts val="1000"/>
              </a:spcBef>
              <a:spcAft>
                <a:spcPts val="0"/>
              </a:spcAft>
              <a:buClr>
                <a:srgbClr val="323232"/>
              </a:buClr>
              <a:buSzPts val="3200"/>
              <a:buNone/>
              <a:defRPr sz="3200" b="1"/>
            </a:lvl5pPr>
            <a:lvl6pPr marL="2743200" lvl="5" indent="-228600" algn="l">
              <a:lnSpc>
                <a:spcPct val="90000"/>
              </a:lnSpc>
              <a:spcBef>
                <a:spcPts val="1000"/>
              </a:spcBef>
              <a:spcAft>
                <a:spcPts val="0"/>
              </a:spcAft>
              <a:buClr>
                <a:schemeClr val="dk1"/>
              </a:buClr>
              <a:buSzPts val="3200"/>
              <a:buNone/>
              <a:defRPr sz="3200" b="1"/>
            </a:lvl6pPr>
            <a:lvl7pPr marL="3200400" lvl="6" indent="-228600" algn="l">
              <a:lnSpc>
                <a:spcPct val="90000"/>
              </a:lnSpc>
              <a:spcBef>
                <a:spcPts val="1000"/>
              </a:spcBef>
              <a:spcAft>
                <a:spcPts val="0"/>
              </a:spcAft>
              <a:buClr>
                <a:schemeClr val="dk1"/>
              </a:buClr>
              <a:buSzPts val="3200"/>
              <a:buNone/>
              <a:defRPr sz="3200" b="1"/>
            </a:lvl7pPr>
            <a:lvl8pPr marL="3657600" lvl="7" indent="-228600" algn="l">
              <a:lnSpc>
                <a:spcPct val="90000"/>
              </a:lnSpc>
              <a:spcBef>
                <a:spcPts val="1000"/>
              </a:spcBef>
              <a:spcAft>
                <a:spcPts val="0"/>
              </a:spcAft>
              <a:buClr>
                <a:schemeClr val="dk1"/>
              </a:buClr>
              <a:buSzPts val="3200"/>
              <a:buNone/>
              <a:defRPr sz="3200" b="1"/>
            </a:lvl8pPr>
            <a:lvl9pPr marL="4114800" lvl="8" indent="-228600" algn="l">
              <a:lnSpc>
                <a:spcPct val="90000"/>
              </a:lnSpc>
              <a:spcBef>
                <a:spcPts val="1000"/>
              </a:spcBef>
              <a:spcAft>
                <a:spcPts val="0"/>
              </a:spcAft>
              <a:buClr>
                <a:schemeClr val="dk1"/>
              </a:buClr>
              <a:buSzPts val="3200"/>
              <a:buNone/>
              <a:defRPr sz="3200" b="1"/>
            </a:lvl9pPr>
          </a:lstStyle>
          <a:p>
            <a:endParaRPr/>
          </a:p>
        </p:txBody>
      </p:sp>
      <p:sp>
        <p:nvSpPr>
          <p:cNvPr id="72" name="Google Shape;72;p37"/>
          <p:cNvSpPr txBox="1">
            <a:spLocks noGrp="1"/>
          </p:cNvSpPr>
          <p:nvPr>
            <p:ph type="body" idx="4"/>
          </p:nvPr>
        </p:nvSpPr>
        <p:spPr>
          <a:xfrm>
            <a:off x="12357102" y="5010150"/>
            <a:ext cx="11264900" cy="6686550"/>
          </a:xfrm>
          <a:prstGeom prst="rect">
            <a:avLst/>
          </a:prstGeom>
          <a:noFill/>
          <a:ln>
            <a:noFill/>
          </a:ln>
        </p:spPr>
        <p:txBody>
          <a:bodyPr spcFirstLastPara="1" wrap="square" lIns="0" tIns="0" rIns="0" bIns="0" anchor="t" anchorCtr="0">
            <a:normAutofit/>
          </a:bodyPr>
          <a:lstStyle>
            <a:lvl1pPr marL="457200" lvl="0" indent="-584200" algn="l">
              <a:lnSpc>
                <a:spcPct val="90000"/>
              </a:lnSpc>
              <a:spcBef>
                <a:spcPts val="2000"/>
              </a:spcBef>
              <a:spcAft>
                <a:spcPts val="0"/>
              </a:spcAft>
              <a:buClr>
                <a:schemeClr val="lt1"/>
              </a:buClr>
              <a:buSzPts val="5600"/>
              <a:buChar char="•"/>
              <a:defRPr>
                <a:solidFill>
                  <a:schemeClr val="lt1"/>
                </a:solidFill>
              </a:defRPr>
            </a:lvl1pPr>
            <a:lvl2pPr marL="914400" lvl="1" indent="-533400" algn="l">
              <a:lnSpc>
                <a:spcPct val="90000"/>
              </a:lnSpc>
              <a:spcBef>
                <a:spcPts val="1000"/>
              </a:spcBef>
              <a:spcAft>
                <a:spcPts val="0"/>
              </a:spcAft>
              <a:buClr>
                <a:schemeClr val="lt1"/>
              </a:buClr>
              <a:buSzPts val="4800"/>
              <a:buChar char="•"/>
              <a:defRPr>
                <a:solidFill>
                  <a:schemeClr val="lt1"/>
                </a:solidFill>
              </a:defRPr>
            </a:lvl2pPr>
            <a:lvl3pPr marL="1371600" lvl="2" indent="-482600" algn="l">
              <a:lnSpc>
                <a:spcPct val="90000"/>
              </a:lnSpc>
              <a:spcBef>
                <a:spcPts val="1000"/>
              </a:spcBef>
              <a:spcAft>
                <a:spcPts val="0"/>
              </a:spcAft>
              <a:buClr>
                <a:schemeClr val="lt1"/>
              </a:buClr>
              <a:buSzPts val="4000"/>
              <a:buChar char="•"/>
              <a:defRPr>
                <a:solidFill>
                  <a:schemeClr val="lt1"/>
                </a:solidFill>
              </a:defRPr>
            </a:lvl3pPr>
            <a:lvl4pPr marL="1828800" lvl="3" indent="-457200" algn="l">
              <a:lnSpc>
                <a:spcPct val="90000"/>
              </a:lnSpc>
              <a:spcBef>
                <a:spcPts val="1000"/>
              </a:spcBef>
              <a:spcAft>
                <a:spcPts val="0"/>
              </a:spcAft>
              <a:buClr>
                <a:schemeClr val="lt1"/>
              </a:buClr>
              <a:buSzPts val="3600"/>
              <a:buChar char="•"/>
              <a:defRPr>
                <a:solidFill>
                  <a:schemeClr val="lt1"/>
                </a:solidFill>
              </a:defRPr>
            </a:lvl4pPr>
            <a:lvl5pPr marL="2286000" lvl="4" indent="-457200" algn="l">
              <a:lnSpc>
                <a:spcPct val="90000"/>
              </a:lnSpc>
              <a:spcBef>
                <a:spcPts val="1000"/>
              </a:spcBef>
              <a:spcAft>
                <a:spcPts val="0"/>
              </a:spcAft>
              <a:buClr>
                <a:schemeClr val="lt1"/>
              </a:buClr>
              <a:buSzPts val="3600"/>
              <a:buChar char="•"/>
              <a:defRPr>
                <a:solidFill>
                  <a:schemeClr val="lt1"/>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pic>
        <p:nvPicPr>
          <p:cNvPr id="73" name="Google Shape;73;p37"/>
          <p:cNvPicPr preferRelativeResize="0"/>
          <p:nvPr/>
        </p:nvPicPr>
        <p:blipFill rotWithShape="1">
          <a:blip r:embed="rId2">
            <a:alphaModFix/>
          </a:blip>
          <a:srcRect/>
          <a:stretch/>
        </p:blipFill>
        <p:spPr>
          <a:xfrm>
            <a:off x="762000" y="12469466"/>
            <a:ext cx="2171700" cy="484533"/>
          </a:xfrm>
          <a:prstGeom prst="rect">
            <a:avLst/>
          </a:prstGeom>
          <a:noFill/>
          <a:ln>
            <a:noFill/>
          </a:ln>
        </p:spPr>
      </p:pic>
      <p:pic>
        <p:nvPicPr>
          <p:cNvPr id="74" name="Google Shape;74;p37" descr="A black and white logo&#10;&#10;AI-generated content may be incorrect."/>
          <p:cNvPicPr preferRelativeResize="0"/>
          <p:nvPr/>
        </p:nvPicPr>
        <p:blipFill rotWithShape="1">
          <a:blip r:embed="rId3">
            <a:alphaModFix/>
          </a:blip>
          <a:srcRect/>
          <a:stretch/>
        </p:blipFill>
        <p:spPr>
          <a:xfrm>
            <a:off x="21606569" y="12469466"/>
            <a:ext cx="2015431" cy="484632"/>
          </a:xfrm>
          <a:prstGeom prst="rect">
            <a:avLst/>
          </a:prstGeom>
          <a:noFill/>
          <a:ln>
            <a:noFill/>
          </a:ln>
        </p:spPr>
      </p:pic>
      <p:sp>
        <p:nvSpPr>
          <p:cNvPr id="75" name="Google Shape;75;p37"/>
          <p:cNvSpPr txBox="1">
            <a:spLocks noGrp="1"/>
          </p:cNvSpPr>
          <p:nvPr>
            <p:ph type="sldNum" idx="12"/>
          </p:nvPr>
        </p:nvSpPr>
        <p:spPr>
          <a:xfrm>
            <a:off x="15659100" y="-1103312"/>
            <a:ext cx="5486400" cy="276999"/>
          </a:xfrm>
          <a:prstGeom prst="rect">
            <a:avLst/>
          </a:prstGeom>
          <a:noFill/>
          <a:ln>
            <a:noFill/>
          </a:ln>
        </p:spPr>
        <p:txBody>
          <a:bodyPr spcFirstLastPara="1" wrap="square" lIns="0" tIns="0" rIns="0" bIns="0" anchor="ctr" anchorCtr="0">
            <a:noAutofit/>
          </a:bodyPr>
          <a:lstStyle>
            <a:lvl1pPr marL="0" marR="0" lvl="0" indent="0" algn="r" rtl="0">
              <a:spcBef>
                <a:spcPts val="0"/>
              </a:spcBef>
              <a:buNone/>
              <a:defRPr sz="1800">
                <a:solidFill>
                  <a:schemeClr val="lt1"/>
                </a:solidFill>
                <a:latin typeface="Arial"/>
                <a:ea typeface="Arial"/>
                <a:cs typeface="Arial"/>
                <a:sym typeface="Arial"/>
              </a:defRPr>
            </a:lvl1pPr>
            <a:lvl2pPr marL="0" marR="0" lvl="1" indent="0" algn="r" rtl="0">
              <a:spcBef>
                <a:spcPts val="0"/>
              </a:spcBef>
              <a:buNone/>
              <a:defRPr sz="1800">
                <a:solidFill>
                  <a:schemeClr val="lt1"/>
                </a:solidFill>
                <a:latin typeface="Arial"/>
                <a:ea typeface="Arial"/>
                <a:cs typeface="Arial"/>
                <a:sym typeface="Arial"/>
              </a:defRPr>
            </a:lvl2pPr>
            <a:lvl3pPr marL="0" marR="0" lvl="2" indent="0" algn="r" rtl="0">
              <a:spcBef>
                <a:spcPts val="0"/>
              </a:spcBef>
              <a:buNone/>
              <a:defRPr sz="1800">
                <a:solidFill>
                  <a:schemeClr val="lt1"/>
                </a:solidFill>
                <a:latin typeface="Arial"/>
                <a:ea typeface="Arial"/>
                <a:cs typeface="Arial"/>
                <a:sym typeface="Arial"/>
              </a:defRPr>
            </a:lvl3pPr>
            <a:lvl4pPr marL="0" marR="0" lvl="3" indent="0" algn="r" rtl="0">
              <a:spcBef>
                <a:spcPts val="0"/>
              </a:spcBef>
              <a:buNone/>
              <a:defRPr sz="1800">
                <a:solidFill>
                  <a:schemeClr val="lt1"/>
                </a:solidFill>
                <a:latin typeface="Arial"/>
                <a:ea typeface="Arial"/>
                <a:cs typeface="Arial"/>
                <a:sym typeface="Arial"/>
              </a:defRPr>
            </a:lvl4pPr>
            <a:lvl5pPr marL="0" marR="0" lvl="4" indent="0" algn="r" rtl="0">
              <a:spcBef>
                <a:spcPts val="0"/>
              </a:spcBef>
              <a:buNone/>
              <a:defRPr sz="1800">
                <a:solidFill>
                  <a:schemeClr val="lt1"/>
                </a:solidFill>
                <a:latin typeface="Arial"/>
                <a:ea typeface="Arial"/>
                <a:cs typeface="Arial"/>
                <a:sym typeface="Arial"/>
              </a:defRPr>
            </a:lvl5pPr>
            <a:lvl6pPr marL="0" marR="0" lvl="5" indent="0" algn="r" rtl="0">
              <a:spcBef>
                <a:spcPts val="0"/>
              </a:spcBef>
              <a:buNone/>
              <a:defRPr sz="1800">
                <a:solidFill>
                  <a:schemeClr val="lt1"/>
                </a:solidFill>
                <a:latin typeface="Arial"/>
                <a:ea typeface="Arial"/>
                <a:cs typeface="Arial"/>
                <a:sym typeface="Arial"/>
              </a:defRPr>
            </a:lvl6pPr>
            <a:lvl7pPr marL="0" marR="0" lvl="6" indent="0" algn="r" rtl="0">
              <a:spcBef>
                <a:spcPts val="0"/>
              </a:spcBef>
              <a:buNone/>
              <a:defRPr sz="1800">
                <a:solidFill>
                  <a:schemeClr val="lt1"/>
                </a:solidFill>
                <a:latin typeface="Arial"/>
                <a:ea typeface="Arial"/>
                <a:cs typeface="Arial"/>
                <a:sym typeface="Arial"/>
              </a:defRPr>
            </a:lvl7pPr>
            <a:lvl8pPr marL="0" marR="0" lvl="7" indent="0" algn="r" rtl="0">
              <a:spcBef>
                <a:spcPts val="0"/>
              </a:spcBef>
              <a:buNone/>
              <a:defRPr sz="1800">
                <a:solidFill>
                  <a:schemeClr val="lt1"/>
                </a:solidFill>
                <a:latin typeface="Arial"/>
                <a:ea typeface="Arial"/>
                <a:cs typeface="Arial"/>
                <a:sym typeface="Arial"/>
              </a:defRPr>
            </a:lvl8pPr>
            <a:lvl9pPr marL="0" marR="0" lvl="8" indent="0" algn="r" rtl="0">
              <a:spcBef>
                <a:spcPts val="0"/>
              </a:spcBef>
              <a:buNone/>
              <a:defRPr sz="180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Large Coloured Content">
  <p:cSld name="Large Coloured Content">
    <p:spTree>
      <p:nvGrpSpPr>
        <p:cNvPr id="1" name="Shape 76"/>
        <p:cNvGrpSpPr/>
        <p:nvPr/>
      </p:nvGrpSpPr>
      <p:grpSpPr>
        <a:xfrm>
          <a:off x="0" y="0"/>
          <a:ext cx="0" cy="0"/>
          <a:chOff x="0" y="0"/>
          <a:chExt cx="0" cy="0"/>
        </a:xfrm>
      </p:grpSpPr>
      <p:sp>
        <p:nvSpPr>
          <p:cNvPr id="77" name="Google Shape;77;p38"/>
          <p:cNvSpPr/>
          <p:nvPr/>
        </p:nvSpPr>
        <p:spPr>
          <a:xfrm>
            <a:off x="8491538" y="0"/>
            <a:ext cx="15892462" cy="13716000"/>
          </a:xfrm>
          <a:prstGeom prst="rect">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Arial"/>
              <a:ea typeface="Arial"/>
              <a:cs typeface="Arial"/>
              <a:sym typeface="Arial"/>
            </a:endParaRPr>
          </a:p>
        </p:txBody>
      </p:sp>
      <p:sp>
        <p:nvSpPr>
          <p:cNvPr id="78" name="Google Shape;78;p38"/>
          <p:cNvSpPr txBox="1">
            <a:spLocks noGrp="1"/>
          </p:cNvSpPr>
          <p:nvPr>
            <p:ph type="title"/>
          </p:nvPr>
        </p:nvSpPr>
        <p:spPr>
          <a:xfrm>
            <a:off x="761999" y="1524000"/>
            <a:ext cx="7399339" cy="4484687"/>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 name="Google Shape;79;p38"/>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sp>
        <p:nvSpPr>
          <p:cNvPr id="80" name="Google Shape;80;p38"/>
          <p:cNvSpPr txBox="1">
            <a:spLocks noGrp="1"/>
          </p:cNvSpPr>
          <p:nvPr>
            <p:ph type="body" idx="1"/>
          </p:nvPr>
        </p:nvSpPr>
        <p:spPr>
          <a:xfrm>
            <a:off x="10423525" y="1524000"/>
            <a:ext cx="13198475" cy="1066800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2000"/>
              </a:spcBef>
              <a:spcAft>
                <a:spcPts val="0"/>
              </a:spcAft>
              <a:buClr>
                <a:srgbClr val="323232"/>
              </a:buClr>
              <a:buSzPts val="1800"/>
              <a:buChar char="•"/>
              <a:defRPr/>
            </a:lvl1pPr>
            <a:lvl2pPr marL="914400" lvl="1" indent="-342900" algn="l">
              <a:lnSpc>
                <a:spcPct val="90000"/>
              </a:lnSpc>
              <a:spcBef>
                <a:spcPts val="1000"/>
              </a:spcBef>
              <a:spcAft>
                <a:spcPts val="0"/>
              </a:spcAft>
              <a:buClr>
                <a:srgbClr val="323232"/>
              </a:buClr>
              <a:buSzPts val="1800"/>
              <a:buChar char="•"/>
              <a:defRPr/>
            </a:lvl2pPr>
            <a:lvl3pPr marL="1371600" lvl="2" indent="-342900" algn="l">
              <a:lnSpc>
                <a:spcPct val="90000"/>
              </a:lnSpc>
              <a:spcBef>
                <a:spcPts val="1000"/>
              </a:spcBef>
              <a:spcAft>
                <a:spcPts val="0"/>
              </a:spcAft>
              <a:buClr>
                <a:srgbClr val="323232"/>
              </a:buClr>
              <a:buSzPts val="1800"/>
              <a:buChar char="•"/>
              <a:defRPr/>
            </a:lvl3pPr>
            <a:lvl4pPr marL="1828800" lvl="3" indent="-342900" algn="l">
              <a:lnSpc>
                <a:spcPct val="90000"/>
              </a:lnSpc>
              <a:spcBef>
                <a:spcPts val="1000"/>
              </a:spcBef>
              <a:spcAft>
                <a:spcPts val="0"/>
              </a:spcAft>
              <a:buClr>
                <a:srgbClr val="323232"/>
              </a:buClr>
              <a:buSzPts val="1800"/>
              <a:buChar char="•"/>
              <a:defRPr/>
            </a:lvl4pPr>
            <a:lvl5pPr marL="2286000" lvl="4" indent="-342900" algn="l">
              <a:lnSpc>
                <a:spcPct val="90000"/>
              </a:lnSpc>
              <a:spcBef>
                <a:spcPts val="1000"/>
              </a:spcBef>
              <a:spcAft>
                <a:spcPts val="0"/>
              </a:spcAft>
              <a:buClr>
                <a:srgbClr val="323232"/>
              </a:buClr>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pic>
        <p:nvPicPr>
          <p:cNvPr id="81" name="Google Shape;81;p38" descr="Blue text on a black background&#10;&#10;AI-generated content may be incorrect."/>
          <p:cNvPicPr preferRelativeResize="0"/>
          <p:nvPr/>
        </p:nvPicPr>
        <p:blipFill rotWithShape="1">
          <a:blip r:embed="rId2">
            <a:alphaModFix/>
          </a:blip>
          <a:srcRect/>
          <a:stretch/>
        </p:blipFill>
        <p:spPr>
          <a:xfrm>
            <a:off x="762000" y="12469466"/>
            <a:ext cx="2171700" cy="484534"/>
          </a:xfrm>
          <a:prstGeom prst="rect">
            <a:avLst/>
          </a:prstGeom>
          <a:noFill/>
          <a:ln>
            <a:noFill/>
          </a:ln>
        </p:spPr>
      </p:pic>
      <p:pic>
        <p:nvPicPr>
          <p:cNvPr id="82" name="Google Shape;82;p38" descr="A black and white logo&#10;&#10;AI-generated content may be incorrect."/>
          <p:cNvPicPr preferRelativeResize="0"/>
          <p:nvPr/>
        </p:nvPicPr>
        <p:blipFill rotWithShape="1">
          <a:blip r:embed="rId3">
            <a:alphaModFix/>
          </a:blip>
          <a:srcRect/>
          <a:stretch/>
        </p:blipFill>
        <p:spPr>
          <a:xfrm>
            <a:off x="21606569" y="12481199"/>
            <a:ext cx="2015431" cy="484632"/>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Full-Slide Picture">
  <p:cSld name="Full-Slide Picture">
    <p:spTree>
      <p:nvGrpSpPr>
        <p:cNvPr id="1" name="Shape 83"/>
        <p:cNvGrpSpPr/>
        <p:nvPr/>
      </p:nvGrpSpPr>
      <p:grpSpPr>
        <a:xfrm>
          <a:off x="0" y="0"/>
          <a:ext cx="0" cy="0"/>
          <a:chOff x="0" y="0"/>
          <a:chExt cx="0" cy="0"/>
        </a:xfrm>
      </p:grpSpPr>
      <p:sp>
        <p:nvSpPr>
          <p:cNvPr id="84" name="Google Shape;84;p39"/>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pic>
        <p:nvPicPr>
          <p:cNvPr id="85" name="Google Shape;85;p39"/>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86" name="Google Shape;86;p39"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
        <p:nvSpPr>
          <p:cNvPr id="87" name="Google Shape;87;p39"/>
          <p:cNvSpPr>
            <a:spLocks noGrp="1"/>
          </p:cNvSpPr>
          <p:nvPr>
            <p:ph type="pic" idx="2"/>
          </p:nvPr>
        </p:nvSpPr>
        <p:spPr>
          <a:xfrm>
            <a:off x="0" y="0"/>
            <a:ext cx="24384000" cy="13716000"/>
          </a:xfrm>
          <a:prstGeom prst="rect">
            <a:avLst/>
          </a:prstGeom>
          <a:noFill/>
          <a:ln>
            <a:noFill/>
          </a:ln>
        </p:spPr>
      </p:sp>
      <p:sp>
        <p:nvSpPr>
          <p:cNvPr id="88" name="Google Shape;88;p39"/>
          <p:cNvSpPr/>
          <p:nvPr/>
        </p:nvSpPr>
        <p:spPr>
          <a:xfrm>
            <a:off x="0" y="7886700"/>
            <a:ext cx="13982700" cy="4305300"/>
          </a:xfrm>
          <a:prstGeom prst="rect">
            <a:avLst/>
          </a:prstGeom>
          <a:solidFill>
            <a:schemeClr val="lt1">
              <a:alpha val="20000"/>
            </a:schemeClr>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a:solidFill>
                  <a:schemeClr val="lt1"/>
                </a:solidFill>
                <a:latin typeface="Arial"/>
                <a:ea typeface="Arial"/>
                <a:cs typeface="Arial"/>
                <a:sym typeface="Arial"/>
              </a:rPr>
              <a:t>v</a:t>
            </a:r>
            <a:endParaRPr sz="3600">
              <a:solidFill>
                <a:schemeClr val="lt1"/>
              </a:solidFill>
              <a:latin typeface="Arial"/>
              <a:ea typeface="Arial"/>
              <a:cs typeface="Arial"/>
              <a:sym typeface="Arial"/>
            </a:endParaRPr>
          </a:p>
        </p:txBody>
      </p:sp>
      <p:sp>
        <p:nvSpPr>
          <p:cNvPr id="89" name="Google Shape;89;p39"/>
          <p:cNvSpPr txBox="1">
            <a:spLocks noGrp="1"/>
          </p:cNvSpPr>
          <p:nvPr>
            <p:ph type="body" idx="1"/>
          </p:nvPr>
        </p:nvSpPr>
        <p:spPr>
          <a:xfrm>
            <a:off x="762000" y="8355744"/>
            <a:ext cx="9331320" cy="3340955"/>
          </a:xfrm>
          <a:prstGeom prst="rect">
            <a:avLst/>
          </a:prstGeom>
          <a:noFill/>
          <a:ln>
            <a:noFill/>
          </a:ln>
        </p:spPr>
        <p:txBody>
          <a:bodyPr spcFirstLastPara="1" wrap="square" lIns="0" tIns="0" rIns="0" bIns="0" anchor="t" anchorCtr="0">
            <a:normAutofit/>
          </a:bodyPr>
          <a:lstStyle>
            <a:lvl1pPr marL="457200" lvl="0" indent="-482600" algn="l">
              <a:lnSpc>
                <a:spcPct val="90000"/>
              </a:lnSpc>
              <a:spcBef>
                <a:spcPts val="2000"/>
              </a:spcBef>
              <a:spcAft>
                <a:spcPts val="0"/>
              </a:spcAft>
              <a:buClr>
                <a:srgbClr val="323232"/>
              </a:buClr>
              <a:buSzPts val="4000"/>
              <a:buChar char="•"/>
              <a:defRPr sz="4000" b="0">
                <a:solidFill>
                  <a:srgbClr val="323232"/>
                </a:solidFill>
              </a:defRPr>
            </a:lvl1pPr>
            <a:lvl2pPr marL="914400" lvl="1" indent="-457200" algn="l">
              <a:lnSpc>
                <a:spcPct val="90000"/>
              </a:lnSpc>
              <a:spcBef>
                <a:spcPts val="1000"/>
              </a:spcBef>
              <a:spcAft>
                <a:spcPts val="0"/>
              </a:spcAft>
              <a:buClr>
                <a:srgbClr val="323232"/>
              </a:buClr>
              <a:buSzPts val="3600"/>
              <a:buChar char="•"/>
              <a:defRPr sz="3600">
                <a:solidFill>
                  <a:srgbClr val="323232"/>
                </a:solidFill>
              </a:defRPr>
            </a:lvl2pPr>
            <a:lvl3pPr marL="1371600" lvl="2" indent="-431800" algn="l">
              <a:lnSpc>
                <a:spcPct val="90000"/>
              </a:lnSpc>
              <a:spcBef>
                <a:spcPts val="1000"/>
              </a:spcBef>
              <a:spcAft>
                <a:spcPts val="0"/>
              </a:spcAft>
              <a:buClr>
                <a:srgbClr val="323232"/>
              </a:buClr>
              <a:buSzPts val="3200"/>
              <a:buChar char="•"/>
              <a:defRPr sz="3200">
                <a:solidFill>
                  <a:srgbClr val="323232"/>
                </a:solidFill>
              </a:defRPr>
            </a:lvl3pPr>
            <a:lvl4pPr marL="1828800" lvl="3" indent="-406400" algn="l">
              <a:lnSpc>
                <a:spcPct val="90000"/>
              </a:lnSpc>
              <a:spcBef>
                <a:spcPts val="1000"/>
              </a:spcBef>
              <a:spcAft>
                <a:spcPts val="0"/>
              </a:spcAft>
              <a:buClr>
                <a:srgbClr val="323232"/>
              </a:buClr>
              <a:buSzPts val="2800"/>
              <a:buChar char="•"/>
              <a:defRPr sz="2800">
                <a:solidFill>
                  <a:srgbClr val="323232"/>
                </a:solidFill>
              </a:defRPr>
            </a:lvl4pPr>
            <a:lvl5pPr marL="2286000" lvl="4" indent="-406400" algn="l">
              <a:lnSpc>
                <a:spcPct val="90000"/>
              </a:lnSpc>
              <a:spcBef>
                <a:spcPts val="1000"/>
              </a:spcBef>
              <a:spcAft>
                <a:spcPts val="0"/>
              </a:spcAft>
              <a:buClr>
                <a:srgbClr val="323232"/>
              </a:buClr>
              <a:buSzPts val="2800"/>
              <a:buChar char="•"/>
              <a:defRPr sz="2800">
                <a:solidFill>
                  <a:srgbClr val="323232"/>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Shape 9"/>
        <p:cNvGrpSpPr/>
        <p:nvPr/>
      </p:nvGrpSpPr>
      <p:grpSpPr>
        <a:xfrm>
          <a:off x="0" y="0"/>
          <a:ext cx="0" cy="0"/>
          <a:chOff x="0" y="0"/>
          <a:chExt cx="0" cy="0"/>
        </a:xfrm>
      </p:grpSpPr>
      <p:sp>
        <p:nvSpPr>
          <p:cNvPr id="10" name="Google Shape;10;p27"/>
          <p:cNvSpPr txBox="1">
            <a:spLocks noGrp="1"/>
          </p:cNvSpPr>
          <p:nvPr>
            <p:ph type="title"/>
          </p:nvPr>
        </p:nvSpPr>
        <p:spPr>
          <a:xfrm>
            <a:off x="761999" y="1524000"/>
            <a:ext cx="15128875" cy="4484687"/>
          </a:xfrm>
          <a:prstGeom prst="rect">
            <a:avLst/>
          </a:prstGeom>
          <a:noFill/>
          <a:ln>
            <a:noFill/>
          </a:ln>
        </p:spPr>
        <p:txBody>
          <a:bodyPr spcFirstLastPara="1" wrap="square" lIns="0" tIns="0" rIns="0" bIns="0" anchor="t" anchorCtr="0">
            <a:normAutofit/>
          </a:bodyPr>
          <a:lstStyle>
            <a:lvl1pPr marR="0" lvl="0" algn="l" rtl="0">
              <a:lnSpc>
                <a:spcPct val="90000"/>
              </a:lnSpc>
              <a:spcBef>
                <a:spcPts val="0"/>
              </a:spcBef>
              <a:spcAft>
                <a:spcPts val="0"/>
              </a:spcAft>
              <a:buClr>
                <a:srgbClr val="323232"/>
              </a:buClr>
              <a:buSzPts val="8000"/>
              <a:buFont typeface="Arial"/>
              <a:buNone/>
              <a:defRPr sz="8000" b="0" i="0" u="none" strike="noStrike" cap="none">
                <a:solidFill>
                  <a:srgbClr val="32323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7"/>
          <p:cNvSpPr txBox="1">
            <a:spLocks noGrp="1"/>
          </p:cNvSpPr>
          <p:nvPr>
            <p:ph type="body" idx="1"/>
          </p:nvPr>
        </p:nvSpPr>
        <p:spPr>
          <a:xfrm>
            <a:off x="755650" y="6858000"/>
            <a:ext cx="15135225" cy="4838700"/>
          </a:xfrm>
          <a:prstGeom prst="rect">
            <a:avLst/>
          </a:prstGeom>
          <a:noFill/>
          <a:ln>
            <a:noFill/>
          </a:ln>
        </p:spPr>
        <p:txBody>
          <a:bodyPr spcFirstLastPara="1" wrap="square" lIns="0" tIns="0" rIns="0" bIns="0" anchor="t" anchorCtr="0">
            <a:normAutofit/>
          </a:bodyPr>
          <a:lstStyle>
            <a:lvl1pPr marL="457200" marR="0" lvl="0" indent="-584200" algn="l" rtl="0">
              <a:lnSpc>
                <a:spcPct val="90000"/>
              </a:lnSpc>
              <a:spcBef>
                <a:spcPts val="2000"/>
              </a:spcBef>
              <a:spcAft>
                <a:spcPts val="0"/>
              </a:spcAft>
              <a:buClr>
                <a:srgbClr val="323232"/>
              </a:buClr>
              <a:buSzPts val="5600"/>
              <a:buFont typeface="Arial"/>
              <a:buChar char="•"/>
              <a:defRPr sz="5600" b="0" i="0" u="none" strike="noStrike" cap="none">
                <a:solidFill>
                  <a:srgbClr val="323232"/>
                </a:solidFill>
                <a:latin typeface="Arial"/>
                <a:ea typeface="Arial"/>
                <a:cs typeface="Arial"/>
                <a:sym typeface="Arial"/>
              </a:defRPr>
            </a:lvl1pPr>
            <a:lvl2pPr marL="914400" marR="0" lvl="1" indent="-533400" algn="l" rtl="0">
              <a:lnSpc>
                <a:spcPct val="90000"/>
              </a:lnSpc>
              <a:spcBef>
                <a:spcPts val="1000"/>
              </a:spcBef>
              <a:spcAft>
                <a:spcPts val="0"/>
              </a:spcAft>
              <a:buClr>
                <a:srgbClr val="323232"/>
              </a:buClr>
              <a:buSzPts val="4800"/>
              <a:buFont typeface="Arial"/>
              <a:buChar char="•"/>
              <a:defRPr sz="4800" b="0" i="0" u="none" strike="noStrike" cap="none">
                <a:solidFill>
                  <a:srgbClr val="323232"/>
                </a:solidFill>
                <a:latin typeface="Arial"/>
                <a:ea typeface="Arial"/>
                <a:cs typeface="Arial"/>
                <a:sym typeface="Arial"/>
              </a:defRPr>
            </a:lvl2pPr>
            <a:lvl3pPr marL="1371600" marR="0" lvl="2" indent="-482600" algn="l" rtl="0">
              <a:lnSpc>
                <a:spcPct val="90000"/>
              </a:lnSpc>
              <a:spcBef>
                <a:spcPts val="1000"/>
              </a:spcBef>
              <a:spcAft>
                <a:spcPts val="0"/>
              </a:spcAft>
              <a:buClr>
                <a:srgbClr val="323232"/>
              </a:buClr>
              <a:buSzPts val="4000"/>
              <a:buFont typeface="Arial"/>
              <a:buChar char="•"/>
              <a:defRPr sz="4000" b="0" i="0" u="none" strike="noStrike" cap="none">
                <a:solidFill>
                  <a:srgbClr val="323232"/>
                </a:solidFill>
                <a:latin typeface="Arial"/>
                <a:ea typeface="Arial"/>
                <a:cs typeface="Arial"/>
                <a:sym typeface="Arial"/>
              </a:defRPr>
            </a:lvl3pPr>
            <a:lvl4pPr marL="1828800" marR="0" lvl="3"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4pPr>
            <a:lvl5pPr marL="2286000" marR="0" lvl="4"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5pPr>
            <a:lvl6pPr marL="2743200" marR="0" lvl="5"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6pPr>
            <a:lvl7pPr marL="3200400" marR="0" lvl="6"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7pPr>
            <a:lvl8pPr marL="3657600" marR="0" lvl="7"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8pPr>
            <a:lvl9pPr marL="4114800" marR="0" lvl="8"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15:clr>
            <a:srgbClr val="F26B43"/>
          </p15:clr>
        </p15:guide>
        <p15:guide id="2" pos="15360">
          <p15:clr>
            <a:srgbClr val="F26B43"/>
          </p15:clr>
        </p15:guide>
        <p15:guide id="3" pos="480">
          <p15:clr>
            <a:srgbClr val="F26B43"/>
          </p15:clr>
        </p15:guide>
        <p15:guide id="4" pos="1489">
          <p15:clr>
            <a:srgbClr val="F26B43"/>
          </p15:clr>
        </p15:guide>
        <p15:guide id="5" pos="1697">
          <p15:clr>
            <a:srgbClr val="F26B43"/>
          </p15:clr>
        </p15:guide>
        <p15:guide id="6" pos="2706">
          <p15:clr>
            <a:srgbClr val="F26B43"/>
          </p15:clr>
        </p15:guide>
        <p15:guide id="7" pos="2914">
          <p15:clr>
            <a:srgbClr val="F26B43"/>
          </p15:clr>
        </p15:guide>
        <p15:guide id="8" pos="3924">
          <p15:clr>
            <a:srgbClr val="F26B43"/>
          </p15:clr>
        </p15:guide>
        <p15:guide id="9" pos="4132">
          <p15:clr>
            <a:srgbClr val="F26B43"/>
          </p15:clr>
        </p15:guide>
        <p15:guide id="10" pos="5141">
          <p15:clr>
            <a:srgbClr val="F26B43"/>
          </p15:clr>
        </p15:guide>
        <p15:guide id="11" pos="5349">
          <p15:clr>
            <a:srgbClr val="F26B43"/>
          </p15:clr>
        </p15:guide>
        <p15:guide id="12" pos="6358">
          <p15:clr>
            <a:srgbClr val="F26B43"/>
          </p15:clr>
        </p15:guide>
        <p15:guide id="13" pos="6566">
          <p15:clr>
            <a:srgbClr val="F26B43"/>
          </p15:clr>
        </p15:guide>
        <p15:guide id="14" pos="7576">
          <p15:clr>
            <a:srgbClr val="F26B43"/>
          </p15:clr>
        </p15:guide>
        <p15:guide id="15" pos="7784">
          <p15:clr>
            <a:srgbClr val="F26B43"/>
          </p15:clr>
        </p15:guide>
        <p15:guide id="16" pos="8808">
          <p15:clr>
            <a:srgbClr val="F26B43"/>
          </p15:clr>
        </p15:guide>
        <p15:guide id="17" pos="9001">
          <p15:clr>
            <a:srgbClr val="F26B43"/>
          </p15:clr>
        </p15:guide>
        <p15:guide id="18" pos="10010">
          <p15:clr>
            <a:srgbClr val="F26B43"/>
          </p15:clr>
        </p15:guide>
        <p15:guide id="19" pos="10218">
          <p15:clr>
            <a:srgbClr val="F26B43"/>
          </p15:clr>
        </p15:guide>
        <p15:guide id="20" pos="11228">
          <p15:clr>
            <a:srgbClr val="F26B43"/>
          </p15:clr>
        </p15:guide>
        <p15:guide id="21" pos="11436">
          <p15:clr>
            <a:srgbClr val="F26B43"/>
          </p15:clr>
        </p15:guide>
        <p15:guide id="22" pos="12445">
          <p15:clr>
            <a:srgbClr val="F26B43"/>
          </p15:clr>
        </p15:guide>
        <p15:guide id="23" pos="12653">
          <p15:clr>
            <a:srgbClr val="F26B43"/>
          </p15:clr>
        </p15:guide>
        <p15:guide id="24" pos="13662">
          <p15:clr>
            <a:srgbClr val="F26B43"/>
          </p15:clr>
        </p15:guide>
        <p15:guide id="25" pos="13896">
          <p15:clr>
            <a:srgbClr val="F26B43"/>
          </p15:clr>
        </p15:guide>
        <p15:guide id="26" pos="14880">
          <p15:clr>
            <a:srgbClr val="F26B43"/>
          </p15:clr>
        </p15:guide>
        <p15:guide id="27" orient="horz">
          <p15:clr>
            <a:srgbClr val="F26B43"/>
          </p15:clr>
        </p15:guide>
        <p15:guide id="28" orient="horz" pos="8640">
          <p15:clr>
            <a:srgbClr val="F26B43"/>
          </p15:clr>
        </p15:guide>
        <p15:guide id="29" orient="horz" pos="960">
          <p15:clr>
            <a:srgbClr val="F26B43"/>
          </p15:clr>
        </p15:guide>
        <p15:guide id="30" orient="horz" pos="7680">
          <p15:clr>
            <a:srgbClr val="F26B43"/>
          </p15:clr>
        </p15:guide>
        <p15:guide id="31" orient="horz" pos="8160">
          <p15:clr>
            <a:srgbClr val="F26B43"/>
          </p15:clr>
        </p15:guide>
        <p15:guide id="32" orient="horz" pos="480">
          <p15:clr>
            <a:srgbClr val="F26B43"/>
          </p15:clr>
        </p15:guide>
        <p15:guide id="33" orient="horz" pos="736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ZubwaJJ6zlc"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21.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
          <p:cNvSpPr txBox="1">
            <a:spLocks noGrp="1"/>
          </p:cNvSpPr>
          <p:nvPr>
            <p:ph type="title"/>
          </p:nvPr>
        </p:nvSpPr>
        <p:spPr>
          <a:xfrm>
            <a:off x="762001" y="5657851"/>
            <a:ext cx="15128874" cy="377189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11500"/>
              <a:buFont typeface="Arial"/>
              <a:buNone/>
            </a:pPr>
            <a:r>
              <a:rPr lang="en-US" b="1" dirty="0"/>
              <a:t>9. Transporte </a:t>
            </a:r>
            <a:r>
              <a:rPr lang="en-US" b="1" dirty="0" err="1"/>
              <a:t>sustentável</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2"/>
          <p:cNvSpPr txBox="1">
            <a:spLocks noGrp="1"/>
          </p:cNvSpPr>
          <p:nvPr>
            <p:ph type="title"/>
          </p:nvPr>
        </p:nvSpPr>
        <p:spPr>
          <a:xfrm>
            <a:off x="762001" y="5657851"/>
            <a:ext cx="11264899" cy="3067049"/>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en-US" sz="11600" b="1" dirty="0"/>
              <a:t>1.</a:t>
            </a:r>
            <a:r>
              <a:rPr lang="en-US" dirty="0"/>
              <a:t> </a:t>
            </a:r>
            <a:r>
              <a:rPr lang="en-US" b="1" dirty="0" err="1"/>
              <a:t>Introdução</a:t>
            </a:r>
            <a:r>
              <a:rPr lang="en-US" b="1" dirty="0"/>
              <a:t> </a:t>
            </a:r>
            <a:r>
              <a:rPr lang="en-US" b="1" dirty="0" err="1"/>
              <a:t>ao</a:t>
            </a:r>
            <a:r>
              <a:rPr lang="en-US" b="1" dirty="0"/>
              <a:t> </a:t>
            </a:r>
            <a:r>
              <a:rPr lang="en-US" b="1" dirty="0" err="1"/>
              <a:t>módulo</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3"/>
          <p:cNvSpPr txBox="1"/>
          <p:nvPr/>
        </p:nvSpPr>
        <p:spPr>
          <a:xfrm>
            <a:off x="2036618" y="4345948"/>
            <a:ext cx="15392401" cy="3367785"/>
          </a:xfrm>
          <a:prstGeom prst="rect">
            <a:avLst/>
          </a:prstGeom>
          <a:noFill/>
          <a:ln>
            <a:noFill/>
          </a:ln>
        </p:spPr>
        <p:txBody>
          <a:bodyPr spcFirstLastPara="1" wrap="square" lIns="0" tIns="118850" rIns="0" bIns="0" anchor="t" anchorCtr="0">
            <a:noAutofit/>
          </a:bodyPr>
          <a:lstStyle/>
          <a:p>
            <a:pPr marL="0" marR="0" lvl="0" indent="0" algn="l" rtl="0">
              <a:lnSpc>
                <a:spcPct val="100000"/>
              </a:lnSpc>
              <a:spcBef>
                <a:spcPts val="0"/>
              </a:spcBef>
              <a:spcAft>
                <a:spcPts val="0"/>
              </a:spcAft>
              <a:buClr>
                <a:srgbClr val="323232"/>
              </a:buClr>
              <a:buSzPts val="6000"/>
              <a:buFont typeface="Arial"/>
              <a:buNone/>
            </a:pPr>
            <a:r>
              <a:rPr lang="en-US" sz="4000" b="1" dirty="0">
                <a:solidFill>
                  <a:srgbClr val="323232"/>
                </a:solidFill>
                <a:latin typeface="Arial"/>
                <a:ea typeface="Arial"/>
                <a:cs typeface="Arial"/>
                <a:sym typeface="Arial"/>
              </a:rPr>
              <a:t>Vamos debater </a:t>
            </a:r>
            <a:r>
              <a:rPr lang="en-US" sz="4000" b="1" dirty="0" err="1">
                <a:solidFill>
                  <a:srgbClr val="323232"/>
                </a:solidFill>
                <a:latin typeface="Arial"/>
                <a:ea typeface="Arial"/>
                <a:cs typeface="Arial"/>
                <a:sym typeface="Arial"/>
              </a:rPr>
              <a:t>juntos</a:t>
            </a:r>
            <a:r>
              <a:rPr lang="en-US" sz="4000" b="1" dirty="0">
                <a:solidFill>
                  <a:srgbClr val="323232"/>
                </a:solidFill>
                <a:latin typeface="Arial"/>
                <a:ea typeface="Arial"/>
                <a:cs typeface="Arial"/>
                <a:sym typeface="Arial"/>
              </a:rPr>
              <a:t>: </a:t>
            </a:r>
            <a:endParaRPr dirty="0"/>
          </a:p>
          <a:p>
            <a:pPr marL="0" marR="0" lvl="0" indent="0" algn="l" rtl="0">
              <a:lnSpc>
                <a:spcPct val="100000"/>
              </a:lnSpc>
              <a:spcBef>
                <a:spcPts val="0"/>
              </a:spcBef>
              <a:spcAft>
                <a:spcPts val="0"/>
              </a:spcAft>
              <a:buClr>
                <a:srgbClr val="323232"/>
              </a:buClr>
              <a:buSzPts val="6000"/>
              <a:buFont typeface="Arial"/>
              <a:buNone/>
            </a:pPr>
            <a:endParaRPr sz="4000" b="1" dirty="0">
              <a:solidFill>
                <a:srgbClr val="323232"/>
              </a:solidFill>
              <a:latin typeface="Arial"/>
              <a:ea typeface="Arial"/>
              <a:cs typeface="Arial"/>
              <a:sym typeface="Arial"/>
            </a:endParaRPr>
          </a:p>
          <a:p>
            <a:pPr marL="571500" marR="0" lvl="0" indent="-571500" algn="l" rtl="0">
              <a:lnSpc>
                <a:spcPct val="100000"/>
              </a:lnSpc>
              <a:spcBef>
                <a:spcPts val="0"/>
              </a:spcBef>
              <a:spcAft>
                <a:spcPts val="0"/>
              </a:spcAft>
              <a:buClr>
                <a:srgbClr val="323232"/>
              </a:buClr>
              <a:buSzPts val="6000"/>
              <a:buFont typeface="Arial"/>
              <a:buChar char="•"/>
            </a:pPr>
            <a:r>
              <a:rPr lang="pt-PT" sz="3600" dirty="0">
                <a:solidFill>
                  <a:srgbClr val="323232"/>
                </a:solidFill>
                <a:latin typeface="Arial"/>
                <a:ea typeface="Arial"/>
                <a:cs typeface="Arial"/>
                <a:sym typeface="Arial"/>
              </a:rPr>
              <a:t>Que meios de transporte utilizam os turistas com mais frequência para chegar à vossa região?</a:t>
            </a:r>
          </a:p>
          <a:p>
            <a:pPr marL="571500" marR="0" lvl="0" indent="-571500" algn="l" rtl="0">
              <a:lnSpc>
                <a:spcPct val="100000"/>
              </a:lnSpc>
              <a:spcBef>
                <a:spcPts val="0"/>
              </a:spcBef>
              <a:spcAft>
                <a:spcPts val="0"/>
              </a:spcAft>
              <a:buClr>
                <a:srgbClr val="323232"/>
              </a:buClr>
              <a:buSzPts val="6000"/>
              <a:buFont typeface="Arial"/>
              <a:buChar char="•"/>
            </a:pPr>
            <a:endParaRPr lang="pt-PT" sz="3600" dirty="0">
              <a:solidFill>
                <a:srgbClr val="323232"/>
              </a:solidFill>
              <a:latin typeface="Arial"/>
              <a:ea typeface="Arial"/>
              <a:cs typeface="Arial"/>
              <a:sym typeface="Arial"/>
            </a:endParaRPr>
          </a:p>
          <a:p>
            <a:pPr marL="571500" marR="0" lvl="0" indent="-571500" algn="l" rtl="0">
              <a:lnSpc>
                <a:spcPct val="100000"/>
              </a:lnSpc>
              <a:spcBef>
                <a:spcPts val="0"/>
              </a:spcBef>
              <a:spcAft>
                <a:spcPts val="0"/>
              </a:spcAft>
              <a:buClr>
                <a:srgbClr val="323232"/>
              </a:buClr>
              <a:buSzPts val="6000"/>
              <a:buFont typeface="Arial"/>
              <a:buChar char="•"/>
            </a:pPr>
            <a:r>
              <a:rPr lang="pt-PT" sz="3600" dirty="0">
                <a:solidFill>
                  <a:srgbClr val="323232"/>
                </a:solidFill>
                <a:latin typeface="Arial"/>
                <a:ea typeface="Arial"/>
                <a:cs typeface="Arial"/>
                <a:sym typeface="Arial"/>
              </a:rPr>
              <a:t>Quais são os mais sustentáveis? </a:t>
            </a:r>
            <a:r>
              <a:rPr lang="en-US" sz="3600" dirty="0">
                <a:solidFill>
                  <a:srgbClr val="323232"/>
                </a:solidFill>
                <a:latin typeface="Arial"/>
                <a:ea typeface="Arial"/>
                <a:cs typeface="Arial"/>
                <a:sym typeface="Arial"/>
              </a:rPr>
              <a:t> </a:t>
            </a:r>
            <a:endParaRPr sz="3600" dirty="0">
              <a:solidFill>
                <a:srgbClr val="323232"/>
              </a:solidFill>
              <a:latin typeface="Arial"/>
              <a:ea typeface="Arial"/>
              <a:cs typeface="Arial"/>
              <a:sym typeface="Arial"/>
            </a:endParaRPr>
          </a:p>
        </p:txBody>
      </p:sp>
      <p:sp>
        <p:nvSpPr>
          <p:cNvPr id="105" name="Google Shape;105;p3"/>
          <p:cNvSpPr txBox="1"/>
          <p:nvPr/>
        </p:nvSpPr>
        <p:spPr>
          <a:xfrm>
            <a:off x="761999" y="1615892"/>
            <a:ext cx="22860001" cy="1030326"/>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Clr>
                <a:schemeClr val="accent1"/>
              </a:buClr>
              <a:buSzPts val="4800"/>
              <a:buFont typeface="Arial"/>
              <a:buNone/>
            </a:pPr>
            <a:r>
              <a:rPr lang="en-US" sz="4800" b="1" dirty="0">
                <a:solidFill>
                  <a:schemeClr val="accent1"/>
                </a:solidFill>
                <a:latin typeface="Arial"/>
                <a:ea typeface="Arial"/>
                <a:cs typeface="Arial"/>
                <a:sym typeface="Arial"/>
              </a:rPr>
              <a:t>1.1. </a:t>
            </a:r>
            <a:r>
              <a:rPr lang="pt-PT" sz="4800" b="1" dirty="0">
                <a:solidFill>
                  <a:schemeClr val="accent1"/>
                </a:solidFill>
                <a:latin typeface="Arial"/>
                <a:ea typeface="Arial"/>
                <a:cs typeface="Arial"/>
                <a:sym typeface="Arial"/>
              </a:rPr>
              <a:t>Boas-vindas e atividade para quebrar o gelo</a:t>
            </a:r>
            <a:endParaRPr sz="4800" dirty="0">
              <a:solidFill>
                <a:schemeClr val="accent1"/>
              </a:solidFill>
              <a:latin typeface="Arial"/>
              <a:ea typeface="Arial"/>
              <a:cs typeface="Arial"/>
              <a:sym typeface="Arial"/>
            </a:endParaRPr>
          </a:p>
        </p:txBody>
      </p:sp>
      <p:pic>
        <p:nvPicPr>
          <p:cNvPr id="106" name="Google Shape;106;p3" descr="Fichier:WV Transport Logo.png — Wikinews"/>
          <p:cNvPicPr preferRelativeResize="0"/>
          <p:nvPr/>
        </p:nvPicPr>
        <p:blipFill rotWithShape="1">
          <a:blip r:embed="rId3">
            <a:alphaModFix/>
          </a:blip>
          <a:srcRect/>
          <a:stretch/>
        </p:blipFill>
        <p:spPr>
          <a:xfrm>
            <a:off x="17499352" y="4835236"/>
            <a:ext cx="5378544" cy="537854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4"/>
          <p:cNvSpPr txBox="1"/>
          <p:nvPr/>
        </p:nvSpPr>
        <p:spPr>
          <a:xfrm>
            <a:off x="1288499" y="3545400"/>
            <a:ext cx="21807000" cy="3312600"/>
          </a:xfrm>
          <a:prstGeom prst="rect">
            <a:avLst/>
          </a:prstGeom>
          <a:noFill/>
          <a:ln>
            <a:noFill/>
          </a:ln>
        </p:spPr>
        <p:txBody>
          <a:bodyPr spcFirstLastPara="1" wrap="square" lIns="0" tIns="118850" rIns="0" bIns="0" anchor="t" anchorCtr="0">
            <a:noAutofit/>
          </a:bodyPr>
          <a:lstStyle/>
          <a:p>
            <a:pPr marL="0" marR="0" lvl="0" indent="0" algn="l" rtl="0">
              <a:lnSpc>
                <a:spcPct val="100000"/>
              </a:lnSpc>
              <a:spcBef>
                <a:spcPts val="0"/>
              </a:spcBef>
              <a:spcAft>
                <a:spcPts val="0"/>
              </a:spcAft>
              <a:buClr>
                <a:srgbClr val="323232"/>
              </a:buClr>
              <a:buSzPts val="6000"/>
              <a:buFont typeface="Arial"/>
              <a:buNone/>
            </a:pPr>
            <a:r>
              <a:rPr lang="en-US" sz="4000" i="1" dirty="0">
                <a:solidFill>
                  <a:srgbClr val="323232"/>
                </a:solidFill>
                <a:latin typeface="Arial"/>
                <a:ea typeface="Arial"/>
                <a:cs typeface="Arial"/>
                <a:sym typeface="Arial"/>
              </a:rPr>
              <a:t>I</a:t>
            </a:r>
            <a:r>
              <a:rPr lang="pt-PT" sz="4000" i="1" dirty="0">
                <a:solidFill>
                  <a:srgbClr val="323232"/>
                </a:solidFill>
                <a:latin typeface="Arial"/>
                <a:ea typeface="Arial"/>
                <a:cs typeface="Arial"/>
                <a:sym typeface="Arial"/>
              </a:rPr>
              <a:t>Em pequenos grupos: </a:t>
            </a:r>
          </a:p>
          <a:p>
            <a:pPr marL="0" marR="0" lvl="0" indent="0" algn="l" rtl="0">
              <a:lnSpc>
                <a:spcPct val="100000"/>
              </a:lnSpc>
              <a:spcBef>
                <a:spcPts val="0"/>
              </a:spcBef>
              <a:spcAft>
                <a:spcPts val="0"/>
              </a:spcAft>
              <a:buClr>
                <a:srgbClr val="323232"/>
              </a:buClr>
              <a:buSzPts val="6000"/>
              <a:buFont typeface="Arial"/>
              <a:buNone/>
            </a:pPr>
            <a:r>
              <a:rPr lang="pt-PT" sz="4000" b="1" dirty="0">
                <a:solidFill>
                  <a:srgbClr val="323232"/>
                </a:solidFill>
                <a:latin typeface="Arial"/>
                <a:ea typeface="Arial"/>
                <a:cs typeface="Arial"/>
                <a:sym typeface="Arial"/>
              </a:rPr>
              <a:t>Enumere 2 a 3 impactos positivos e negativos  dos transportes no turismo </a:t>
            </a:r>
          </a:p>
          <a:p>
            <a:pPr marL="0" marR="0" lvl="0" indent="0" algn="l" rtl="0">
              <a:lnSpc>
                <a:spcPct val="100000"/>
              </a:lnSpc>
              <a:spcBef>
                <a:spcPts val="0"/>
              </a:spcBef>
              <a:spcAft>
                <a:spcPts val="0"/>
              </a:spcAft>
              <a:buClr>
                <a:srgbClr val="323232"/>
              </a:buClr>
              <a:buSzPts val="6000"/>
              <a:buFont typeface="Arial"/>
              <a:buNone/>
            </a:pPr>
            <a:r>
              <a:rPr lang="pt-PT" sz="4000" b="1" dirty="0">
                <a:solidFill>
                  <a:srgbClr val="323232"/>
                </a:solidFill>
                <a:latin typeface="Arial"/>
                <a:ea typeface="Arial"/>
                <a:cs typeface="Arial"/>
                <a:sym typeface="Arial"/>
              </a:rPr>
              <a:t>(ambientais, sociais, económicos). </a:t>
            </a:r>
          </a:p>
          <a:p>
            <a:pPr marL="0" marR="0" lvl="0" indent="0" algn="l" rtl="0">
              <a:lnSpc>
                <a:spcPct val="100000"/>
              </a:lnSpc>
              <a:spcBef>
                <a:spcPts val="0"/>
              </a:spcBef>
              <a:spcAft>
                <a:spcPts val="0"/>
              </a:spcAft>
              <a:buClr>
                <a:srgbClr val="323232"/>
              </a:buClr>
              <a:buSzPts val="6000"/>
              <a:buFont typeface="Arial"/>
              <a:buNone/>
            </a:pPr>
            <a:endParaRPr lang="pt-PT" sz="4000" i="1" dirty="0">
              <a:solidFill>
                <a:srgbClr val="323232"/>
              </a:solidFill>
              <a:latin typeface="Arial"/>
              <a:ea typeface="Arial"/>
              <a:cs typeface="Arial"/>
              <a:sym typeface="Arial"/>
            </a:endParaRPr>
          </a:p>
          <a:p>
            <a:pPr marL="0" marR="0" lvl="0" indent="0" algn="l" rtl="0">
              <a:lnSpc>
                <a:spcPct val="100000"/>
              </a:lnSpc>
              <a:spcBef>
                <a:spcPts val="0"/>
              </a:spcBef>
              <a:spcAft>
                <a:spcPts val="0"/>
              </a:spcAft>
              <a:buClr>
                <a:srgbClr val="323232"/>
              </a:buClr>
              <a:buSzPts val="6000"/>
              <a:buFont typeface="Arial"/>
              <a:buNone/>
            </a:pPr>
            <a:r>
              <a:rPr lang="pt-PT" sz="4000" i="1" dirty="0">
                <a:solidFill>
                  <a:srgbClr val="323232"/>
                </a:solidFill>
                <a:latin typeface="Arial"/>
                <a:ea typeface="Arial"/>
                <a:cs typeface="Arial"/>
                <a:sym typeface="Arial"/>
              </a:rPr>
              <a:t>Partilhem os resultados em plenário</a:t>
            </a:r>
            <a:r>
              <a:rPr lang="pt-PT" sz="4000" b="1" i="1" dirty="0">
                <a:solidFill>
                  <a:srgbClr val="323232"/>
                </a:solidFill>
              </a:rPr>
              <a:t>.</a:t>
            </a:r>
            <a:endParaRPr dirty="0"/>
          </a:p>
        </p:txBody>
      </p:sp>
      <p:sp>
        <p:nvSpPr>
          <p:cNvPr id="112" name="Google Shape;112;p4"/>
          <p:cNvSpPr txBox="1"/>
          <p:nvPr/>
        </p:nvSpPr>
        <p:spPr>
          <a:xfrm>
            <a:off x="761999" y="1615892"/>
            <a:ext cx="22860001" cy="1030326"/>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Clr>
                <a:schemeClr val="accent1"/>
              </a:buClr>
              <a:buSzPts val="4800"/>
              <a:buFont typeface="Arial"/>
              <a:buNone/>
            </a:pPr>
            <a:r>
              <a:rPr lang="en-US" sz="4800" b="1" dirty="0">
                <a:solidFill>
                  <a:schemeClr val="accent1"/>
                </a:solidFill>
                <a:latin typeface="Arial"/>
                <a:ea typeface="Arial"/>
                <a:cs typeface="Arial"/>
                <a:sym typeface="Arial"/>
              </a:rPr>
              <a:t>1.2. </a:t>
            </a:r>
            <a:r>
              <a:rPr lang="pt-PT" sz="4800" b="1" dirty="0">
                <a:solidFill>
                  <a:schemeClr val="accent1"/>
                </a:solidFill>
                <a:latin typeface="Arial"/>
                <a:ea typeface="Arial"/>
                <a:cs typeface="Arial"/>
                <a:sym typeface="Arial"/>
              </a:rPr>
              <a:t>Atividade de brainstorming: Impactos no turismo e nos transportes </a:t>
            </a:r>
            <a:endParaRPr sz="4800" dirty="0">
              <a:solidFill>
                <a:schemeClr val="accent1"/>
              </a:solidFill>
              <a:latin typeface="Arial"/>
              <a:ea typeface="Arial"/>
              <a:cs typeface="Arial"/>
              <a:sym typeface="Arial"/>
            </a:endParaRPr>
          </a:p>
        </p:txBody>
      </p:sp>
      <p:sp>
        <p:nvSpPr>
          <p:cNvPr id="113" name="Google Shape;113;p4"/>
          <p:cNvSpPr txBox="1"/>
          <p:nvPr/>
        </p:nvSpPr>
        <p:spPr>
          <a:xfrm>
            <a:off x="1288499" y="7356982"/>
            <a:ext cx="18397800" cy="800400"/>
          </a:xfrm>
          <a:prstGeom prst="rect">
            <a:avLst/>
          </a:prstGeom>
          <a:noFill/>
          <a:ln>
            <a:noFill/>
          </a:ln>
        </p:spPr>
        <p:txBody>
          <a:bodyPr spcFirstLastPara="1" wrap="square" lIns="91425" tIns="91425" rIns="91425" bIns="91425" anchor="t" anchorCtr="0">
            <a:spAutoFit/>
          </a:bodyPr>
          <a:lstStyle/>
          <a:p>
            <a:pPr lvl="0"/>
            <a:r>
              <a:rPr lang="pt-PT" sz="4000" b="1" dirty="0">
                <a:solidFill>
                  <a:schemeClr val="dk2"/>
                </a:solidFill>
              </a:rPr>
              <a:t>Que aspetos poderiam ser melhorados a nível local? </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5"/>
          <p:cNvSpPr txBox="1">
            <a:spLocks noGrp="1"/>
          </p:cNvSpPr>
          <p:nvPr>
            <p:ph type="body" idx="1"/>
          </p:nvPr>
        </p:nvSpPr>
        <p:spPr>
          <a:xfrm>
            <a:off x="946483" y="3074719"/>
            <a:ext cx="21830030" cy="8423810"/>
          </a:xfrm>
          <a:prstGeom prst="rect">
            <a:avLst/>
          </a:prstGeom>
          <a:noFill/>
          <a:ln>
            <a:noFill/>
          </a:ln>
        </p:spPr>
        <p:txBody>
          <a:bodyPr spcFirstLastPara="1" wrap="square" lIns="0" tIns="118850" rIns="0" bIns="0" anchor="t" anchorCtr="0">
            <a:normAutofit fontScale="70000" lnSpcReduction="20000"/>
          </a:bodyPr>
          <a:lstStyle/>
          <a:p>
            <a:pPr marL="0" lvl="0" indent="0" algn="ctr" rtl="0">
              <a:lnSpc>
                <a:spcPct val="130000"/>
              </a:lnSpc>
              <a:spcBef>
                <a:spcPts val="0"/>
              </a:spcBef>
              <a:spcAft>
                <a:spcPts val="0"/>
              </a:spcAft>
              <a:buClr>
                <a:srgbClr val="323232"/>
              </a:buClr>
              <a:buSzPct val="100000"/>
              <a:buNone/>
            </a:pPr>
            <a:r>
              <a:rPr lang="pt-PT" sz="7700" i="1" baseline="30000" dirty="0"/>
              <a:t>«Os transportes são a maior fonte de emissões de carbono do turismo, o que torna a mobilidade a alavanca fundamental para o turismo sustentável.»</a:t>
            </a:r>
          </a:p>
          <a:p>
            <a:pPr marL="0" lvl="0" indent="0" algn="l" rtl="0">
              <a:lnSpc>
                <a:spcPct val="130000"/>
              </a:lnSpc>
              <a:spcBef>
                <a:spcPts val="0"/>
              </a:spcBef>
              <a:spcAft>
                <a:spcPts val="0"/>
              </a:spcAft>
              <a:buClr>
                <a:srgbClr val="323232"/>
              </a:buClr>
              <a:buSzPct val="100000"/>
              <a:buNone/>
            </a:pPr>
            <a:endParaRPr sz="7000" dirty="0"/>
          </a:p>
          <a:p>
            <a:pPr marL="0" lvl="0" indent="0" algn="l" rtl="0">
              <a:lnSpc>
                <a:spcPct val="130000"/>
              </a:lnSpc>
              <a:spcBef>
                <a:spcPts val="0"/>
              </a:spcBef>
              <a:spcAft>
                <a:spcPts val="0"/>
              </a:spcAft>
              <a:buClr>
                <a:srgbClr val="323232"/>
              </a:buClr>
              <a:buSzPct val="100000"/>
              <a:buNone/>
            </a:pPr>
            <a:r>
              <a:rPr lang="pt-PT" sz="7000" dirty="0"/>
              <a:t>O turismo traz benefícios económicos, culturais e sociais em todo o mundo, mas também gera custos ambientais significativos. Mais de 70 % das emissões do turismo provêm dos transportes, principalmente da aviação e dos automóveis particulares. Este módulo explora a pegada de carbono dos transportes turísticos, os princípios da mobilidade sustentável e inclusiva, as estratégias para a transição para modos de transporte com baixas emissões de carbono e as melhores práticas de destinos europeus. </a:t>
            </a:r>
            <a:endParaRPr dirty="0"/>
          </a:p>
        </p:txBody>
      </p:sp>
      <p:sp>
        <p:nvSpPr>
          <p:cNvPr id="119" name="Google Shape;119;p5"/>
          <p:cNvSpPr txBox="1">
            <a:spLocks noGrp="1"/>
          </p:cNvSpPr>
          <p:nvPr>
            <p:ph type="title"/>
          </p:nvPr>
        </p:nvSpPr>
        <p:spPr>
          <a:xfrm>
            <a:off x="761999" y="1615892"/>
            <a:ext cx="22860001" cy="83855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4800"/>
              <a:buFont typeface="Arial"/>
              <a:buNone/>
            </a:pPr>
            <a:r>
              <a:rPr lang="en-US" sz="4800" b="1" dirty="0"/>
              <a:t>1.3. </a:t>
            </a:r>
            <a:r>
              <a:rPr lang="en-US" sz="4800" b="1" dirty="0" err="1"/>
              <a:t>Introdução</a:t>
            </a:r>
            <a:endParaRPr sz="4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6"/>
          <p:cNvSpPr txBox="1">
            <a:spLocks noGrp="1"/>
          </p:cNvSpPr>
          <p:nvPr>
            <p:ph type="body" idx="1"/>
          </p:nvPr>
        </p:nvSpPr>
        <p:spPr>
          <a:xfrm>
            <a:off x="2473614" y="2382983"/>
            <a:ext cx="21286931" cy="845128"/>
          </a:xfrm>
          <a:prstGeom prst="rect">
            <a:avLst/>
          </a:prstGeom>
          <a:noFill/>
          <a:ln>
            <a:noFill/>
          </a:ln>
        </p:spPr>
        <p:txBody>
          <a:bodyPr spcFirstLastPara="1" wrap="square" lIns="0" tIns="0" rIns="0" bIns="0" anchor="t" anchorCtr="0">
            <a:normAutofit/>
          </a:bodyPr>
          <a:lstStyle/>
          <a:p>
            <a:pPr marL="0" lvl="0" indent="0">
              <a:spcBef>
                <a:spcPts val="0"/>
              </a:spcBef>
              <a:buSzPts val="3600"/>
            </a:pPr>
            <a:r>
              <a:rPr lang="en-US" sz="3600" b="1" dirty="0" err="1"/>
              <a:t>Vídeo</a:t>
            </a:r>
            <a:r>
              <a:rPr lang="en-US" sz="3600" b="1" dirty="0"/>
              <a:t> </a:t>
            </a:r>
            <a:r>
              <a:rPr lang="en-US" sz="3600" b="1" dirty="0" err="1"/>
              <a:t>introdutório</a:t>
            </a:r>
            <a:r>
              <a:rPr lang="en-US" sz="3600" b="1" dirty="0"/>
              <a:t>: </a:t>
            </a:r>
            <a:r>
              <a:rPr lang="en-US" sz="3600" dirty="0"/>
              <a:t>« </a:t>
            </a:r>
            <a:r>
              <a:rPr lang="en-US" sz="3600" i="1" dirty="0"/>
              <a:t>How the EU is promoting safe and sustainable transport? »</a:t>
            </a:r>
            <a:endParaRPr sz="3600" dirty="0"/>
          </a:p>
        </p:txBody>
      </p:sp>
      <p:sp>
        <p:nvSpPr>
          <p:cNvPr id="125" name="Google Shape;125;p6"/>
          <p:cNvSpPr txBox="1">
            <a:spLocks noGrp="1"/>
          </p:cNvSpPr>
          <p:nvPr>
            <p:ph type="title"/>
          </p:nvPr>
        </p:nvSpPr>
        <p:spPr>
          <a:xfrm>
            <a:off x="761999" y="1524001"/>
            <a:ext cx="22860001" cy="858982"/>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4400"/>
              <a:buFont typeface="Arial"/>
              <a:buNone/>
            </a:pPr>
            <a:r>
              <a:rPr lang="en-US" sz="4400" b="1" dirty="0"/>
              <a:t>1.4. </a:t>
            </a:r>
            <a:r>
              <a:rPr lang="en-US" sz="4400" b="1" dirty="0" err="1"/>
              <a:t>Assista</a:t>
            </a:r>
            <a:r>
              <a:rPr lang="en-US" sz="4400" b="1" dirty="0"/>
              <a:t> </a:t>
            </a:r>
            <a:r>
              <a:rPr lang="en-US" sz="4400" b="1" dirty="0" err="1"/>
              <a:t>ao</a:t>
            </a:r>
            <a:r>
              <a:rPr lang="en-US" sz="4400" b="1" dirty="0"/>
              <a:t> </a:t>
            </a:r>
            <a:r>
              <a:rPr lang="en-US" sz="4400" b="1" dirty="0" err="1"/>
              <a:t>vídeo</a:t>
            </a:r>
            <a:endParaRPr sz="4400" b="1" dirty="0"/>
          </a:p>
        </p:txBody>
      </p:sp>
      <p:pic>
        <p:nvPicPr>
          <p:cNvPr id="126" name="Google Shape;126;p6">
            <a:hlinkClick r:id="rId3"/>
          </p:cNvPr>
          <p:cNvPicPr preferRelativeResize="0"/>
          <p:nvPr/>
        </p:nvPicPr>
        <p:blipFill rotWithShape="1">
          <a:blip r:embed="rId4">
            <a:alphaModFix/>
          </a:blip>
          <a:srcRect/>
          <a:stretch/>
        </p:blipFill>
        <p:spPr>
          <a:xfrm>
            <a:off x="4905759" y="3463637"/>
            <a:ext cx="13506932" cy="70146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7"/>
          <p:cNvSpPr txBox="1">
            <a:spLocks noGrp="1"/>
          </p:cNvSpPr>
          <p:nvPr>
            <p:ph type="title"/>
          </p:nvPr>
        </p:nvSpPr>
        <p:spPr>
          <a:xfrm>
            <a:off x="762001" y="5657851"/>
            <a:ext cx="19258546" cy="3067049"/>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en-US" sz="11600" b="1" dirty="0"/>
              <a:t>2.</a:t>
            </a:r>
            <a:r>
              <a:rPr lang="en-US" dirty="0"/>
              <a:t> </a:t>
            </a:r>
            <a:r>
              <a:rPr lang="pt-PT" b="1" dirty="0"/>
              <a:t>Turismo e clima: a pegada de carbono dos transportes</a:t>
            </a:r>
            <a:endParaRPr sz="11600"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8"/>
          <p:cNvSpPr/>
          <p:nvPr/>
        </p:nvSpPr>
        <p:spPr>
          <a:xfrm>
            <a:off x="1415169" y="3826040"/>
            <a:ext cx="21015339" cy="6665495"/>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4000" dirty="0">
                <a:solidFill>
                  <a:schemeClr val="dk1"/>
                </a:solidFill>
                <a:latin typeface="Arial"/>
                <a:ea typeface="Arial"/>
                <a:cs typeface="Arial"/>
                <a:sym typeface="Arial"/>
              </a:rPr>
              <a:t>Global tourism is a substantial source of greenhouse gases.</a:t>
            </a:r>
            <a:endParaRPr lang="en-US" dirty="0"/>
          </a:p>
          <a:p>
            <a:pPr marL="0" marR="0" lvl="0" indent="0" algn="l" rtl="0">
              <a:spcBef>
                <a:spcPts val="0"/>
              </a:spcBef>
              <a:spcAft>
                <a:spcPts val="0"/>
              </a:spcAft>
              <a:buNone/>
            </a:pPr>
            <a:endParaRPr lang="en-US" sz="4000" dirty="0">
              <a:solidFill>
                <a:schemeClr val="dk1"/>
              </a:solidFill>
              <a:latin typeface="Arial"/>
              <a:ea typeface="Arial"/>
              <a:cs typeface="Arial"/>
              <a:sym typeface="Arial"/>
            </a:endParaRPr>
          </a:p>
          <a:p>
            <a:pPr marL="571500" marR="0" lvl="0" indent="-571500" algn="l" rtl="0">
              <a:spcBef>
                <a:spcPts val="0"/>
              </a:spcBef>
              <a:spcAft>
                <a:spcPts val="0"/>
              </a:spcAft>
              <a:buClr>
                <a:schemeClr val="dk1"/>
              </a:buClr>
              <a:buSzPts val="4000"/>
              <a:buFont typeface="Arial"/>
              <a:buChar char="•"/>
            </a:pPr>
            <a:endParaRPr lang="pt-PT" sz="4000" dirty="0">
              <a:solidFill>
                <a:schemeClr val="dk1"/>
              </a:solidFill>
              <a:latin typeface="Arial"/>
              <a:ea typeface="Arial"/>
              <a:cs typeface="Arial"/>
              <a:sym typeface="Arial"/>
            </a:endParaRPr>
          </a:p>
          <a:p>
            <a:pPr marL="571500" indent="-571500">
              <a:buClr>
                <a:schemeClr val="dk1"/>
              </a:buClr>
              <a:buSzPts val="4000"/>
              <a:buFont typeface="Arial"/>
              <a:buChar char="•"/>
            </a:pPr>
            <a:r>
              <a:rPr lang="pt-PT" sz="4000" dirty="0">
                <a:solidFill>
                  <a:schemeClr val="dk1"/>
                </a:solidFill>
              </a:rPr>
              <a:t>O turismo mundial é uma fonte significativa de gases com efeito de estufa.</a:t>
            </a:r>
          </a:p>
          <a:p>
            <a:pPr marL="571500" marR="0" lvl="0" indent="-571500" algn="l" rtl="0">
              <a:spcBef>
                <a:spcPts val="0"/>
              </a:spcBef>
              <a:spcAft>
                <a:spcPts val="0"/>
              </a:spcAft>
              <a:buClr>
                <a:schemeClr val="dk1"/>
              </a:buClr>
              <a:buSzPts val="4000"/>
              <a:buFont typeface="Arial"/>
              <a:buChar char="•"/>
            </a:pPr>
            <a:r>
              <a:rPr lang="pt-PT" sz="4000" dirty="0">
                <a:solidFill>
                  <a:schemeClr val="dk1"/>
                </a:solidFill>
                <a:latin typeface="Arial"/>
                <a:ea typeface="Arial"/>
                <a:cs typeface="Arial"/>
                <a:sym typeface="Arial"/>
              </a:rPr>
              <a:t>Cerca de 5 % das emissões globais de CO₂ em 2016 provieram do turismo.</a:t>
            </a:r>
          </a:p>
          <a:p>
            <a:pPr marL="571500" marR="0" lvl="0" indent="-571500" algn="l" rtl="0">
              <a:spcBef>
                <a:spcPts val="0"/>
              </a:spcBef>
              <a:spcAft>
                <a:spcPts val="0"/>
              </a:spcAft>
              <a:buClr>
                <a:schemeClr val="dk1"/>
              </a:buClr>
              <a:buSzPts val="4000"/>
              <a:buFont typeface="Arial"/>
              <a:buChar char="•"/>
            </a:pPr>
            <a:r>
              <a:rPr lang="pt-PT" sz="4000" dirty="0">
                <a:solidFill>
                  <a:schemeClr val="dk1"/>
                </a:solidFill>
                <a:latin typeface="Arial"/>
                <a:ea typeface="Arial"/>
                <a:cs typeface="Arial"/>
                <a:sym typeface="Arial"/>
              </a:rPr>
              <a:t>A pegada global, incluindo as cadeias de abastecimento, está estimada em 8,8 % das emissões globais de GEE.</a:t>
            </a:r>
          </a:p>
          <a:p>
            <a:pPr marL="571500" marR="0" lvl="0" indent="-571500" algn="l" rtl="0">
              <a:spcBef>
                <a:spcPts val="0"/>
              </a:spcBef>
              <a:spcAft>
                <a:spcPts val="0"/>
              </a:spcAft>
              <a:buClr>
                <a:schemeClr val="dk1"/>
              </a:buClr>
              <a:buSzPts val="4000"/>
              <a:buFont typeface="Arial"/>
              <a:buChar char="•"/>
            </a:pPr>
            <a:r>
              <a:rPr lang="pt-PT" sz="4000" dirty="0">
                <a:solidFill>
                  <a:schemeClr val="dk1"/>
                </a:solidFill>
                <a:latin typeface="Arial"/>
                <a:ea typeface="Arial"/>
                <a:cs typeface="Arial"/>
                <a:sym typeface="Arial"/>
              </a:rPr>
              <a:t>As emissões dos transportes duplicaram entre 2005 e 2016, atingindo 1 597 </a:t>
            </a:r>
            <a:r>
              <a:rPr lang="pt-PT" sz="4000" dirty="0" err="1">
                <a:solidFill>
                  <a:schemeClr val="dk1"/>
                </a:solidFill>
                <a:latin typeface="Arial"/>
                <a:ea typeface="Arial"/>
                <a:cs typeface="Arial"/>
                <a:sym typeface="Arial"/>
              </a:rPr>
              <a:t>Mt</a:t>
            </a:r>
            <a:r>
              <a:rPr lang="pt-PT" sz="4000" dirty="0">
                <a:solidFill>
                  <a:schemeClr val="dk1"/>
                </a:solidFill>
                <a:latin typeface="Arial"/>
                <a:ea typeface="Arial"/>
                <a:cs typeface="Arial"/>
                <a:sym typeface="Arial"/>
              </a:rPr>
              <a:t> de CO₂, e prevê-se que aumentem para 1 998 </a:t>
            </a:r>
            <a:r>
              <a:rPr lang="pt-PT" sz="4000" dirty="0" err="1">
                <a:solidFill>
                  <a:schemeClr val="dk1"/>
                </a:solidFill>
                <a:latin typeface="Arial"/>
                <a:ea typeface="Arial"/>
                <a:cs typeface="Arial"/>
                <a:sym typeface="Arial"/>
              </a:rPr>
              <a:t>Mt</a:t>
            </a:r>
            <a:r>
              <a:rPr lang="pt-PT" sz="4000" dirty="0">
                <a:solidFill>
                  <a:schemeClr val="dk1"/>
                </a:solidFill>
                <a:latin typeface="Arial"/>
                <a:ea typeface="Arial"/>
                <a:cs typeface="Arial"/>
                <a:sym typeface="Arial"/>
              </a:rPr>
              <a:t> até 2030 (OMT e ITF, 2018). </a:t>
            </a:r>
          </a:p>
        </p:txBody>
      </p:sp>
      <p:sp>
        <p:nvSpPr>
          <p:cNvPr id="138" name="Google Shape;138;p8"/>
          <p:cNvSpPr txBox="1">
            <a:spLocks noGrp="1"/>
          </p:cNvSpPr>
          <p:nvPr>
            <p:ph type="title"/>
          </p:nvPr>
        </p:nvSpPr>
        <p:spPr>
          <a:xfrm>
            <a:off x="761999" y="1323473"/>
            <a:ext cx="16659727" cy="798576"/>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lt1"/>
              </a:buClr>
              <a:buSzPts val="8000"/>
              <a:buFont typeface="Arial"/>
              <a:buNone/>
            </a:pPr>
            <a:r>
              <a:rPr lang="pt-PT" sz="4800" b="1"/>
              <a:t>Visão geral: Pegada global de gases com efeito de estufa do turismo</a:t>
            </a:r>
            <a:endParaRPr sz="4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9"/>
          <p:cNvSpPr txBox="1"/>
          <p:nvPr/>
        </p:nvSpPr>
        <p:spPr>
          <a:xfrm>
            <a:off x="1339514" y="2358189"/>
            <a:ext cx="21761117" cy="3378741"/>
          </a:xfrm>
          <a:prstGeom prst="rect">
            <a:avLst/>
          </a:prstGeom>
          <a:noFill/>
          <a:ln>
            <a:noFill/>
          </a:ln>
        </p:spPr>
        <p:txBody>
          <a:bodyPr spcFirstLastPara="1" wrap="square" lIns="0" tIns="118850" rIns="0" bIns="0" anchor="t" anchorCtr="0">
            <a:noAutofit/>
          </a:bodyPr>
          <a:lstStyle/>
          <a:p>
            <a:pPr marL="0" marR="0" lvl="0" indent="0" algn="ctr" rtl="0">
              <a:lnSpc>
                <a:spcPct val="150000"/>
              </a:lnSpc>
              <a:spcBef>
                <a:spcPts val="0"/>
              </a:spcBef>
              <a:spcAft>
                <a:spcPts val="0"/>
              </a:spcAft>
              <a:buClr>
                <a:srgbClr val="323232"/>
              </a:buClr>
              <a:buSzPts val="6000"/>
              <a:buFont typeface="Arial"/>
              <a:buNone/>
            </a:pPr>
            <a:r>
              <a:rPr lang="pt-PT" sz="4000" dirty="0">
                <a:solidFill>
                  <a:srgbClr val="323232"/>
                </a:solidFill>
                <a:latin typeface="Arial"/>
                <a:ea typeface="Arial"/>
                <a:cs typeface="Arial"/>
                <a:sym typeface="Arial"/>
              </a:rPr>
              <a:t>As emissões do setor do turismo estão, na sua grande maioria, relacionadas com os transportes. A aviação, por si só, é responsável pela maior parte dessas emissões, seguida pelos transportes rodoviários. Os transportes ferroviários e os modos de transporte ativos continuam a ter um peso marginal, mas representam a maior oportunidade de mudança.</a:t>
            </a:r>
            <a:endParaRPr sz="4000" dirty="0">
              <a:solidFill>
                <a:srgbClr val="323232"/>
              </a:solidFill>
              <a:latin typeface="Arial"/>
              <a:ea typeface="Arial"/>
              <a:cs typeface="Arial"/>
              <a:sym typeface="Arial"/>
            </a:endParaRPr>
          </a:p>
        </p:txBody>
      </p:sp>
      <p:sp>
        <p:nvSpPr>
          <p:cNvPr id="144" name="Google Shape;144;p9"/>
          <p:cNvSpPr txBox="1"/>
          <p:nvPr/>
        </p:nvSpPr>
        <p:spPr>
          <a:xfrm>
            <a:off x="761999" y="1082841"/>
            <a:ext cx="22860001" cy="798576"/>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lt1"/>
              </a:buClr>
              <a:buSzPts val="8000"/>
              <a:buFont typeface="Arial"/>
              <a:buNone/>
            </a:pPr>
            <a:r>
              <a:rPr lang="en-US" sz="4800" b="1" dirty="0">
                <a:solidFill>
                  <a:schemeClr val="accent1"/>
                </a:solidFill>
                <a:latin typeface="Arial"/>
                <a:ea typeface="Arial"/>
                <a:cs typeface="Arial"/>
                <a:sym typeface="Arial"/>
              </a:rPr>
              <a:t>2.2 </a:t>
            </a:r>
            <a:r>
              <a:rPr lang="pt-PT" sz="4800" b="1" dirty="0">
                <a:solidFill>
                  <a:schemeClr val="accent1"/>
                </a:solidFill>
                <a:latin typeface="Arial"/>
                <a:ea typeface="Arial"/>
                <a:cs typeface="Arial"/>
                <a:sym typeface="Arial"/>
              </a:rPr>
              <a:t>Emissões dos transportes por modo</a:t>
            </a:r>
            <a:endParaRPr sz="4800" dirty="0">
              <a:solidFill>
                <a:schemeClr val="accent1"/>
              </a:solidFill>
              <a:latin typeface="Arial"/>
              <a:ea typeface="Arial"/>
              <a:cs typeface="Arial"/>
              <a:sym typeface="Arial"/>
            </a:endParaRPr>
          </a:p>
        </p:txBody>
      </p:sp>
      <p:graphicFrame>
        <p:nvGraphicFramePr>
          <p:cNvPr id="2" name="Tabela 1">
            <a:extLst>
              <a:ext uri="{FF2B5EF4-FFF2-40B4-BE49-F238E27FC236}">
                <a16:creationId xmlns:a16="http://schemas.microsoft.com/office/drawing/2014/main" id="{16DD040E-BD8F-0B10-F53B-190EF22E92C1}"/>
              </a:ext>
            </a:extLst>
          </p:cNvPr>
          <p:cNvGraphicFramePr>
            <a:graphicFrameLocks noGrp="1"/>
          </p:cNvGraphicFramePr>
          <p:nvPr>
            <p:extLst>
              <p:ext uri="{D42A27DB-BD31-4B8C-83A1-F6EECF244321}">
                <p14:modId xmlns:p14="http://schemas.microsoft.com/office/powerpoint/2010/main" val="546924810"/>
              </p:ext>
            </p:extLst>
          </p:nvPr>
        </p:nvGraphicFramePr>
        <p:xfrm>
          <a:off x="5702968" y="6858000"/>
          <a:ext cx="13820022" cy="5394960"/>
        </p:xfrm>
        <a:graphic>
          <a:graphicData uri="http://schemas.openxmlformats.org/drawingml/2006/table">
            <a:tbl>
              <a:tblPr/>
              <a:tblGrid>
                <a:gridCol w="3320716">
                  <a:extLst>
                    <a:ext uri="{9D8B030D-6E8A-4147-A177-3AD203B41FA5}">
                      <a16:colId xmlns:a16="http://schemas.microsoft.com/office/drawing/2014/main" val="3537993244"/>
                    </a:ext>
                  </a:extLst>
                </a:gridCol>
                <a:gridCol w="5454231">
                  <a:extLst>
                    <a:ext uri="{9D8B030D-6E8A-4147-A177-3AD203B41FA5}">
                      <a16:colId xmlns:a16="http://schemas.microsoft.com/office/drawing/2014/main" val="85087706"/>
                    </a:ext>
                  </a:extLst>
                </a:gridCol>
                <a:gridCol w="5045075">
                  <a:extLst>
                    <a:ext uri="{9D8B030D-6E8A-4147-A177-3AD203B41FA5}">
                      <a16:colId xmlns:a16="http://schemas.microsoft.com/office/drawing/2014/main" val="1529357276"/>
                    </a:ext>
                  </a:extLst>
                </a:gridCol>
              </a:tblGrid>
              <a:tr h="0">
                <a:tc>
                  <a:txBody>
                    <a:bodyPr/>
                    <a:lstStyle/>
                    <a:p>
                      <a:pPr>
                        <a:buNone/>
                      </a:pPr>
                      <a:r>
                        <a:rPr lang="pt-PT" sz="2700" b="1" dirty="0"/>
                        <a:t>Modo</a:t>
                      </a:r>
                    </a:p>
                  </a:txBody>
                  <a:tcPr anchor="ctr">
                    <a:lnL>
                      <a:noFill/>
                    </a:lnL>
                    <a:lnR>
                      <a:noFill/>
                    </a:lnR>
                    <a:lnT>
                      <a:noFill/>
                    </a:lnT>
                    <a:lnB>
                      <a:noFill/>
                    </a:lnB>
                    <a:noFill/>
                  </a:tcPr>
                </a:tc>
                <a:tc>
                  <a:txBody>
                    <a:bodyPr/>
                    <a:lstStyle/>
                    <a:p>
                      <a:pPr algn="ctr">
                        <a:buNone/>
                      </a:pPr>
                      <a:r>
                        <a:rPr lang="pt-PT" sz="2700" b="1" dirty="0"/>
                        <a:t>Percentagem das Emissões do Turismo</a:t>
                      </a:r>
                    </a:p>
                  </a:txBody>
                  <a:tcPr anchor="ctr">
                    <a:lnL>
                      <a:noFill/>
                    </a:lnL>
                    <a:lnR>
                      <a:noFill/>
                    </a:lnR>
                    <a:lnT>
                      <a:noFill/>
                    </a:lnT>
                    <a:lnB>
                      <a:noFill/>
                    </a:lnB>
                    <a:noFill/>
                  </a:tcPr>
                </a:tc>
                <a:tc>
                  <a:txBody>
                    <a:bodyPr/>
                    <a:lstStyle/>
                    <a:p>
                      <a:pPr>
                        <a:buNone/>
                      </a:pPr>
                      <a:r>
                        <a:rPr lang="pt-PT" sz="2700" b="1" dirty="0"/>
                        <a:t>Notas</a:t>
                      </a:r>
                    </a:p>
                  </a:txBody>
                  <a:tcPr anchor="ctr">
                    <a:lnL>
                      <a:noFill/>
                    </a:lnL>
                    <a:lnR>
                      <a:noFill/>
                    </a:lnR>
                    <a:lnT>
                      <a:noFill/>
                    </a:lnT>
                    <a:lnB>
                      <a:noFill/>
                    </a:lnB>
                    <a:noFill/>
                  </a:tcPr>
                </a:tc>
                <a:extLst>
                  <a:ext uri="{0D108BD9-81ED-4DB2-BD59-A6C34878D82A}">
                    <a16:rowId xmlns:a16="http://schemas.microsoft.com/office/drawing/2014/main" val="1689682010"/>
                  </a:ext>
                </a:extLst>
              </a:tr>
              <a:tr h="0">
                <a:tc>
                  <a:txBody>
                    <a:bodyPr/>
                    <a:lstStyle/>
                    <a:p>
                      <a:pPr>
                        <a:buNone/>
                      </a:pPr>
                      <a:r>
                        <a:rPr lang="pt-PT" sz="2700" b="1" dirty="0"/>
                        <a:t>Aviação</a:t>
                      </a:r>
                    </a:p>
                  </a:txBody>
                  <a:tcPr anchor="ctr">
                    <a:lnL>
                      <a:noFill/>
                    </a:lnL>
                    <a:lnR>
                      <a:noFill/>
                    </a:lnR>
                    <a:lnT>
                      <a:noFill/>
                    </a:lnT>
                    <a:lnB>
                      <a:noFill/>
                    </a:lnB>
                    <a:noFill/>
                  </a:tcPr>
                </a:tc>
                <a:tc>
                  <a:txBody>
                    <a:bodyPr/>
                    <a:lstStyle/>
                    <a:p>
                      <a:pPr algn="ctr">
                        <a:buNone/>
                      </a:pPr>
                      <a:r>
                        <a:rPr lang="pt-PT" sz="2700" dirty="0"/>
                        <a:t>40–55%</a:t>
                      </a:r>
                    </a:p>
                  </a:txBody>
                  <a:tcPr anchor="ctr">
                    <a:lnL>
                      <a:noFill/>
                    </a:lnL>
                    <a:lnR>
                      <a:noFill/>
                    </a:lnR>
                    <a:lnT>
                      <a:noFill/>
                    </a:lnT>
                    <a:lnB>
                      <a:noFill/>
                    </a:lnB>
                    <a:noFill/>
                  </a:tcPr>
                </a:tc>
                <a:tc>
                  <a:txBody>
                    <a:bodyPr/>
                    <a:lstStyle/>
                    <a:p>
                      <a:pPr>
                        <a:buNone/>
                      </a:pPr>
                      <a:r>
                        <a:rPr lang="pt-PT" sz="2700" dirty="0"/>
                        <a:t>Voos de curta e longa distância, os mais intensivos em carbono</a:t>
                      </a:r>
                    </a:p>
                  </a:txBody>
                  <a:tcPr anchor="ctr">
                    <a:lnL>
                      <a:noFill/>
                    </a:lnL>
                    <a:lnR>
                      <a:noFill/>
                    </a:lnR>
                    <a:lnT>
                      <a:noFill/>
                    </a:lnT>
                    <a:lnB>
                      <a:noFill/>
                    </a:lnB>
                    <a:noFill/>
                  </a:tcPr>
                </a:tc>
                <a:extLst>
                  <a:ext uri="{0D108BD9-81ED-4DB2-BD59-A6C34878D82A}">
                    <a16:rowId xmlns:a16="http://schemas.microsoft.com/office/drawing/2014/main" val="1668862629"/>
                  </a:ext>
                </a:extLst>
              </a:tr>
              <a:tr h="0">
                <a:tc>
                  <a:txBody>
                    <a:bodyPr/>
                    <a:lstStyle/>
                    <a:p>
                      <a:pPr>
                        <a:buNone/>
                      </a:pPr>
                      <a:r>
                        <a:rPr lang="pt-PT" sz="2700" b="1" dirty="0"/>
                        <a:t>Rodoviário</a:t>
                      </a:r>
                    </a:p>
                  </a:txBody>
                  <a:tcPr anchor="ctr">
                    <a:lnL>
                      <a:noFill/>
                    </a:lnL>
                    <a:lnR>
                      <a:noFill/>
                    </a:lnR>
                    <a:lnT>
                      <a:noFill/>
                    </a:lnT>
                    <a:lnB>
                      <a:noFill/>
                    </a:lnB>
                    <a:noFill/>
                  </a:tcPr>
                </a:tc>
                <a:tc>
                  <a:txBody>
                    <a:bodyPr/>
                    <a:lstStyle/>
                    <a:p>
                      <a:pPr algn="ctr">
                        <a:buNone/>
                      </a:pPr>
                      <a:r>
                        <a:rPr lang="pt-PT" sz="2700" dirty="0"/>
                        <a:t>~30%</a:t>
                      </a:r>
                    </a:p>
                  </a:txBody>
                  <a:tcPr anchor="ctr">
                    <a:lnL>
                      <a:noFill/>
                    </a:lnL>
                    <a:lnR>
                      <a:noFill/>
                    </a:lnR>
                    <a:lnT>
                      <a:noFill/>
                    </a:lnT>
                    <a:lnB>
                      <a:noFill/>
                    </a:lnB>
                    <a:noFill/>
                  </a:tcPr>
                </a:tc>
                <a:tc>
                  <a:txBody>
                    <a:bodyPr/>
                    <a:lstStyle/>
                    <a:p>
                      <a:pPr>
                        <a:buNone/>
                      </a:pPr>
                      <a:r>
                        <a:rPr lang="pt-PT" sz="2700"/>
                        <a:t>Principalmente carros particulares; os autocarros têm menor impacto</a:t>
                      </a:r>
                    </a:p>
                  </a:txBody>
                  <a:tcPr anchor="ctr">
                    <a:lnL>
                      <a:noFill/>
                    </a:lnL>
                    <a:lnR>
                      <a:noFill/>
                    </a:lnR>
                    <a:lnT>
                      <a:noFill/>
                    </a:lnT>
                    <a:lnB>
                      <a:noFill/>
                    </a:lnB>
                    <a:noFill/>
                  </a:tcPr>
                </a:tc>
                <a:extLst>
                  <a:ext uri="{0D108BD9-81ED-4DB2-BD59-A6C34878D82A}">
                    <a16:rowId xmlns:a16="http://schemas.microsoft.com/office/drawing/2014/main" val="743485396"/>
                  </a:ext>
                </a:extLst>
              </a:tr>
              <a:tr h="0">
                <a:tc>
                  <a:txBody>
                    <a:bodyPr/>
                    <a:lstStyle/>
                    <a:p>
                      <a:pPr>
                        <a:buNone/>
                      </a:pPr>
                      <a:r>
                        <a:rPr lang="pt-PT" sz="2700" b="1" dirty="0"/>
                        <a:t>Ferroviário</a:t>
                      </a:r>
                    </a:p>
                  </a:txBody>
                  <a:tcPr anchor="ctr">
                    <a:lnL>
                      <a:noFill/>
                    </a:lnL>
                    <a:lnR>
                      <a:noFill/>
                    </a:lnR>
                    <a:lnT>
                      <a:noFill/>
                    </a:lnT>
                    <a:lnB>
                      <a:noFill/>
                    </a:lnB>
                    <a:noFill/>
                  </a:tcPr>
                </a:tc>
                <a:tc>
                  <a:txBody>
                    <a:bodyPr/>
                    <a:lstStyle/>
                    <a:p>
                      <a:pPr algn="ctr">
                        <a:buNone/>
                      </a:pPr>
                      <a:r>
                        <a:rPr lang="pt-PT" sz="2700" dirty="0"/>
                        <a:t>&lt;5%</a:t>
                      </a:r>
                    </a:p>
                  </a:txBody>
                  <a:tcPr anchor="ctr">
                    <a:lnL>
                      <a:noFill/>
                    </a:lnL>
                    <a:lnR>
                      <a:noFill/>
                    </a:lnR>
                    <a:lnT>
                      <a:noFill/>
                    </a:lnT>
                    <a:lnB>
                      <a:noFill/>
                    </a:lnB>
                    <a:noFill/>
                  </a:tcPr>
                </a:tc>
                <a:tc>
                  <a:txBody>
                    <a:bodyPr/>
                    <a:lstStyle/>
                    <a:p>
                      <a:pPr>
                        <a:buNone/>
                      </a:pPr>
                      <a:r>
                        <a:rPr lang="pt-PT" sz="2700"/>
                        <a:t>Menor intensidade de carbono por passageiro-km</a:t>
                      </a:r>
                    </a:p>
                  </a:txBody>
                  <a:tcPr anchor="ctr">
                    <a:lnL>
                      <a:noFill/>
                    </a:lnL>
                    <a:lnR>
                      <a:noFill/>
                    </a:lnR>
                    <a:lnT>
                      <a:noFill/>
                    </a:lnT>
                    <a:lnB>
                      <a:noFill/>
                    </a:lnB>
                    <a:noFill/>
                  </a:tcPr>
                </a:tc>
                <a:extLst>
                  <a:ext uri="{0D108BD9-81ED-4DB2-BD59-A6C34878D82A}">
                    <a16:rowId xmlns:a16="http://schemas.microsoft.com/office/drawing/2014/main" val="4147373316"/>
                  </a:ext>
                </a:extLst>
              </a:tr>
              <a:tr h="0">
                <a:tc>
                  <a:txBody>
                    <a:bodyPr/>
                    <a:lstStyle/>
                    <a:p>
                      <a:pPr>
                        <a:buNone/>
                      </a:pPr>
                      <a:r>
                        <a:rPr lang="pt-PT" sz="2700" b="1" dirty="0"/>
                        <a:t>Outros</a:t>
                      </a:r>
                    </a:p>
                  </a:txBody>
                  <a:tcPr anchor="ctr">
                    <a:lnL>
                      <a:noFill/>
                    </a:lnL>
                    <a:lnR>
                      <a:noFill/>
                    </a:lnR>
                    <a:lnT>
                      <a:noFill/>
                    </a:lnT>
                    <a:lnB>
                      <a:noFill/>
                    </a:lnB>
                    <a:noFill/>
                  </a:tcPr>
                </a:tc>
                <a:tc>
                  <a:txBody>
                    <a:bodyPr/>
                    <a:lstStyle/>
                    <a:p>
                      <a:pPr algn="ctr">
                        <a:buNone/>
                      </a:pPr>
                      <a:r>
                        <a:rPr lang="pt-PT" sz="2700" dirty="0"/>
                        <a:t>&lt;2%</a:t>
                      </a:r>
                    </a:p>
                  </a:txBody>
                  <a:tcPr anchor="ctr">
                    <a:lnL>
                      <a:noFill/>
                    </a:lnL>
                    <a:lnR>
                      <a:noFill/>
                    </a:lnR>
                    <a:lnT>
                      <a:noFill/>
                    </a:lnT>
                    <a:lnB>
                      <a:noFill/>
                    </a:lnB>
                    <a:noFill/>
                  </a:tcPr>
                </a:tc>
                <a:tc>
                  <a:txBody>
                    <a:bodyPr/>
                    <a:lstStyle/>
                    <a:p>
                      <a:pPr>
                        <a:buNone/>
                      </a:pPr>
                      <a:r>
                        <a:rPr lang="pt-PT" sz="2700" dirty="0"/>
                        <a:t>Transporte marítimo e modos de nicho</a:t>
                      </a:r>
                    </a:p>
                  </a:txBody>
                  <a:tcPr anchor="ctr">
                    <a:lnL>
                      <a:noFill/>
                    </a:lnL>
                    <a:lnR>
                      <a:noFill/>
                    </a:lnR>
                    <a:lnT>
                      <a:noFill/>
                    </a:lnT>
                    <a:lnB>
                      <a:noFill/>
                    </a:lnB>
                    <a:noFill/>
                  </a:tcPr>
                </a:tc>
                <a:extLst>
                  <a:ext uri="{0D108BD9-81ED-4DB2-BD59-A6C34878D82A}">
                    <a16:rowId xmlns:a16="http://schemas.microsoft.com/office/drawing/2014/main" val="37718022"/>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10"/>
          <p:cNvSpPr/>
          <p:nvPr/>
        </p:nvSpPr>
        <p:spPr>
          <a:xfrm>
            <a:off x="1415170" y="2567136"/>
            <a:ext cx="20410114" cy="3617096"/>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just" rtl="0">
              <a:spcBef>
                <a:spcPts val="0"/>
              </a:spcBef>
              <a:spcAft>
                <a:spcPts val="0"/>
              </a:spcAft>
              <a:buNone/>
            </a:pPr>
            <a:endParaRPr sz="4000" dirty="0">
              <a:solidFill>
                <a:schemeClr val="dk1"/>
              </a:solidFill>
              <a:latin typeface="Arial"/>
              <a:ea typeface="Arial"/>
              <a:cs typeface="Arial"/>
              <a:sym typeface="Arial"/>
            </a:endParaRPr>
          </a:p>
          <a:p>
            <a:pPr marL="0" marR="0" lvl="0" indent="0" algn="just" rtl="0">
              <a:spcBef>
                <a:spcPts val="0"/>
              </a:spcBef>
              <a:spcAft>
                <a:spcPts val="0"/>
              </a:spcAft>
              <a:buNone/>
            </a:pPr>
            <a:endParaRPr sz="4000" dirty="0">
              <a:solidFill>
                <a:schemeClr val="dk1"/>
              </a:solidFill>
              <a:latin typeface="Arial"/>
              <a:ea typeface="Arial"/>
              <a:cs typeface="Arial"/>
              <a:sym typeface="Arial"/>
            </a:endParaRPr>
          </a:p>
          <a:p>
            <a:pPr marL="0" marR="0" lvl="0" indent="0" algn="just" rtl="0">
              <a:spcBef>
                <a:spcPts val="0"/>
              </a:spcBef>
              <a:spcAft>
                <a:spcPts val="0"/>
              </a:spcAft>
              <a:buNone/>
            </a:pPr>
            <a:endParaRPr sz="4000" dirty="0">
              <a:solidFill>
                <a:schemeClr val="dk1"/>
              </a:solidFill>
              <a:latin typeface="Arial"/>
              <a:ea typeface="Arial"/>
              <a:cs typeface="Arial"/>
              <a:sym typeface="Arial"/>
            </a:endParaRPr>
          </a:p>
          <a:p>
            <a:pPr marL="0" marR="0" lvl="0" indent="0" algn="just" rtl="0">
              <a:spcBef>
                <a:spcPts val="0"/>
              </a:spcBef>
              <a:spcAft>
                <a:spcPts val="0"/>
              </a:spcAft>
              <a:buNone/>
            </a:pPr>
            <a:endParaRPr sz="4000" dirty="0">
              <a:solidFill>
                <a:schemeClr val="dk1"/>
              </a:solidFill>
              <a:latin typeface="Arial"/>
              <a:ea typeface="Arial"/>
              <a:cs typeface="Arial"/>
              <a:sym typeface="Arial"/>
            </a:endParaRPr>
          </a:p>
          <a:p>
            <a:pPr marL="0" marR="0" lvl="0" indent="0" algn="just" rtl="0">
              <a:spcBef>
                <a:spcPts val="0"/>
              </a:spcBef>
              <a:spcAft>
                <a:spcPts val="0"/>
              </a:spcAft>
              <a:buNone/>
            </a:pPr>
            <a:r>
              <a:rPr lang="pt-PT" sz="4000" dirty="0">
                <a:solidFill>
                  <a:schemeClr val="dk1"/>
                </a:solidFill>
                <a:latin typeface="Arial"/>
                <a:ea typeface="Arial"/>
                <a:cs typeface="Arial"/>
                <a:sym typeface="Arial"/>
              </a:rPr>
              <a:t>A intensidade de carbono dos meios de transporte varia consideravelmente. A aviação emite cerca de 285 g de CO₂ por passageiro-quilómetro, em comparação com os menos de 20 g por passageiro-quilómetro do transporte ferroviário. A escolha de opções de baixo carbono pode reduzir as emissões em mais de 90 % por passageiro.</a:t>
            </a:r>
            <a:endParaRPr sz="4000" dirty="0">
              <a:solidFill>
                <a:schemeClr val="dk1"/>
              </a:solidFill>
              <a:latin typeface="Arial"/>
              <a:ea typeface="Arial"/>
              <a:cs typeface="Arial"/>
              <a:sym typeface="Arial"/>
            </a:endParaRPr>
          </a:p>
          <a:p>
            <a:pPr marL="0" marR="0" lvl="0" indent="0" algn="l" rtl="0">
              <a:spcBef>
                <a:spcPts val="0"/>
              </a:spcBef>
              <a:spcAft>
                <a:spcPts val="0"/>
              </a:spcAft>
              <a:buNone/>
            </a:pPr>
            <a:endParaRPr sz="4000" dirty="0">
              <a:solidFill>
                <a:schemeClr val="dk1"/>
              </a:solidFill>
              <a:latin typeface="Arial"/>
              <a:ea typeface="Arial"/>
              <a:cs typeface="Arial"/>
              <a:sym typeface="Arial"/>
            </a:endParaRPr>
          </a:p>
          <a:p>
            <a:pPr marL="571500" marR="0" lvl="0" indent="-317500" algn="l" rtl="0">
              <a:spcBef>
                <a:spcPts val="0"/>
              </a:spcBef>
              <a:spcAft>
                <a:spcPts val="0"/>
              </a:spcAft>
              <a:buClr>
                <a:schemeClr val="dk1"/>
              </a:buClr>
              <a:buSzPts val="4000"/>
              <a:buFont typeface="Arial"/>
              <a:buNone/>
            </a:pPr>
            <a:endParaRPr sz="4000" dirty="0">
              <a:solidFill>
                <a:schemeClr val="dk1"/>
              </a:solidFill>
              <a:latin typeface="Arial"/>
              <a:ea typeface="Arial"/>
              <a:cs typeface="Arial"/>
              <a:sym typeface="Arial"/>
            </a:endParaRPr>
          </a:p>
          <a:p>
            <a:pPr marL="571500" marR="0" lvl="0" indent="-317500" algn="l" rtl="0">
              <a:spcBef>
                <a:spcPts val="0"/>
              </a:spcBef>
              <a:spcAft>
                <a:spcPts val="0"/>
              </a:spcAft>
              <a:buClr>
                <a:schemeClr val="dk1"/>
              </a:buClr>
              <a:buSzPts val="4000"/>
              <a:buFont typeface="Arial"/>
              <a:buNone/>
            </a:pPr>
            <a:endParaRPr sz="4000" dirty="0">
              <a:solidFill>
                <a:schemeClr val="dk1"/>
              </a:solidFill>
              <a:latin typeface="Arial"/>
              <a:ea typeface="Arial"/>
              <a:cs typeface="Arial"/>
              <a:sym typeface="Arial"/>
            </a:endParaRPr>
          </a:p>
          <a:p>
            <a:pPr marL="571500" marR="0" lvl="0" indent="-317500" algn="l" rtl="0">
              <a:spcBef>
                <a:spcPts val="0"/>
              </a:spcBef>
              <a:spcAft>
                <a:spcPts val="0"/>
              </a:spcAft>
              <a:buClr>
                <a:schemeClr val="dk1"/>
              </a:buClr>
              <a:buSzPts val="4000"/>
              <a:buFont typeface="Arial"/>
              <a:buNone/>
            </a:pPr>
            <a:endParaRPr sz="4000" dirty="0">
              <a:solidFill>
                <a:schemeClr val="dk1"/>
              </a:solidFill>
              <a:latin typeface="Arial"/>
              <a:ea typeface="Arial"/>
              <a:cs typeface="Arial"/>
              <a:sym typeface="Arial"/>
            </a:endParaRPr>
          </a:p>
        </p:txBody>
      </p:sp>
      <p:sp>
        <p:nvSpPr>
          <p:cNvPr id="152" name="Google Shape;152;p10"/>
          <p:cNvSpPr txBox="1">
            <a:spLocks noGrp="1"/>
          </p:cNvSpPr>
          <p:nvPr>
            <p:ph type="title"/>
          </p:nvPr>
        </p:nvSpPr>
        <p:spPr>
          <a:xfrm>
            <a:off x="761999" y="1082841"/>
            <a:ext cx="22860001" cy="798576"/>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lt1"/>
              </a:buClr>
              <a:buSzPts val="8000"/>
              <a:buFont typeface="Arial"/>
              <a:buNone/>
            </a:pPr>
            <a:r>
              <a:rPr lang="en-US" sz="4800" b="1" dirty="0"/>
              <a:t>2.3 </a:t>
            </a:r>
            <a:r>
              <a:rPr lang="pt-PT" sz="4800" b="1" dirty="0"/>
              <a:t>Intensidade de CO₂ dos modos de transporte</a:t>
            </a:r>
            <a:endParaRPr sz="4800" dirty="0"/>
          </a:p>
        </p:txBody>
      </p:sp>
      <p:graphicFrame>
        <p:nvGraphicFramePr>
          <p:cNvPr id="2" name="Tabela 1">
            <a:extLst>
              <a:ext uri="{FF2B5EF4-FFF2-40B4-BE49-F238E27FC236}">
                <a16:creationId xmlns:a16="http://schemas.microsoft.com/office/drawing/2014/main" id="{EA692E04-86CE-CBD5-D604-87974AF7EAA1}"/>
              </a:ext>
            </a:extLst>
          </p:cNvPr>
          <p:cNvGraphicFramePr>
            <a:graphicFrameLocks noGrp="1"/>
          </p:cNvGraphicFramePr>
          <p:nvPr>
            <p:extLst>
              <p:ext uri="{D42A27DB-BD31-4B8C-83A1-F6EECF244321}">
                <p14:modId xmlns:p14="http://schemas.microsoft.com/office/powerpoint/2010/main" val="1921900646"/>
              </p:ext>
            </p:extLst>
          </p:nvPr>
        </p:nvGraphicFramePr>
        <p:xfrm>
          <a:off x="4330199" y="7280109"/>
          <a:ext cx="15135225" cy="3429000"/>
        </p:xfrm>
        <a:graphic>
          <a:graphicData uri="http://schemas.openxmlformats.org/drawingml/2006/table">
            <a:tbl>
              <a:tblPr/>
              <a:tblGrid>
                <a:gridCol w="5045075">
                  <a:extLst>
                    <a:ext uri="{9D8B030D-6E8A-4147-A177-3AD203B41FA5}">
                      <a16:colId xmlns:a16="http://schemas.microsoft.com/office/drawing/2014/main" val="3440727496"/>
                    </a:ext>
                  </a:extLst>
                </a:gridCol>
                <a:gridCol w="5045075">
                  <a:extLst>
                    <a:ext uri="{9D8B030D-6E8A-4147-A177-3AD203B41FA5}">
                      <a16:colId xmlns:a16="http://schemas.microsoft.com/office/drawing/2014/main" val="4272681713"/>
                    </a:ext>
                  </a:extLst>
                </a:gridCol>
                <a:gridCol w="5045075">
                  <a:extLst>
                    <a:ext uri="{9D8B030D-6E8A-4147-A177-3AD203B41FA5}">
                      <a16:colId xmlns:a16="http://schemas.microsoft.com/office/drawing/2014/main" val="1823761632"/>
                    </a:ext>
                  </a:extLst>
                </a:gridCol>
              </a:tblGrid>
              <a:tr h="0">
                <a:tc>
                  <a:txBody>
                    <a:bodyPr/>
                    <a:lstStyle/>
                    <a:p>
                      <a:pPr algn="ctr">
                        <a:buNone/>
                      </a:pPr>
                      <a:r>
                        <a:rPr lang="pt-PT" sz="2700" b="1" dirty="0"/>
                        <a:t>Modo</a:t>
                      </a:r>
                    </a:p>
                  </a:txBody>
                  <a:tcPr anchor="ctr">
                    <a:lnL>
                      <a:noFill/>
                    </a:lnL>
                    <a:lnR>
                      <a:noFill/>
                    </a:lnR>
                    <a:lnT>
                      <a:noFill/>
                    </a:lnT>
                    <a:lnB>
                      <a:noFill/>
                    </a:lnB>
                    <a:noFill/>
                  </a:tcPr>
                </a:tc>
                <a:tc>
                  <a:txBody>
                    <a:bodyPr/>
                    <a:lstStyle/>
                    <a:p>
                      <a:pPr algn="ctr">
                        <a:buNone/>
                      </a:pPr>
                      <a:r>
                        <a:rPr lang="pt-PT" sz="2700" b="1" dirty="0"/>
                        <a:t>Emissões médias de CO₂ (por passageiro-km)</a:t>
                      </a:r>
                    </a:p>
                  </a:txBody>
                  <a:tcPr anchor="ctr">
                    <a:lnL>
                      <a:noFill/>
                    </a:lnL>
                    <a:lnR>
                      <a:noFill/>
                    </a:lnR>
                    <a:lnT>
                      <a:noFill/>
                    </a:lnT>
                    <a:lnB>
                      <a:noFill/>
                    </a:lnB>
                    <a:noFill/>
                  </a:tcPr>
                </a:tc>
                <a:tc>
                  <a:txBody>
                    <a:bodyPr/>
                    <a:lstStyle/>
                    <a:p>
                      <a:pPr algn="ctr">
                        <a:buNone/>
                      </a:pPr>
                      <a:r>
                        <a:rPr lang="pt-PT" sz="2700" b="1" dirty="0"/>
                        <a:t>Impacto relativo</a:t>
                      </a:r>
                    </a:p>
                  </a:txBody>
                  <a:tcPr anchor="ctr">
                    <a:lnL>
                      <a:noFill/>
                    </a:lnL>
                    <a:lnR>
                      <a:noFill/>
                    </a:lnR>
                    <a:lnT>
                      <a:noFill/>
                    </a:lnT>
                    <a:lnB>
                      <a:noFill/>
                    </a:lnB>
                    <a:noFill/>
                  </a:tcPr>
                </a:tc>
                <a:extLst>
                  <a:ext uri="{0D108BD9-81ED-4DB2-BD59-A6C34878D82A}">
                    <a16:rowId xmlns:a16="http://schemas.microsoft.com/office/drawing/2014/main" val="1957387254"/>
                  </a:ext>
                </a:extLst>
              </a:tr>
              <a:tr h="0">
                <a:tc>
                  <a:txBody>
                    <a:bodyPr/>
                    <a:lstStyle/>
                    <a:p>
                      <a:pPr>
                        <a:buNone/>
                      </a:pPr>
                      <a:r>
                        <a:rPr lang="pt-PT" sz="2700" dirty="0"/>
                        <a:t>Aviação (curta distância)</a:t>
                      </a:r>
                    </a:p>
                  </a:txBody>
                  <a:tcPr anchor="ctr">
                    <a:lnL>
                      <a:noFill/>
                    </a:lnL>
                    <a:lnR>
                      <a:noFill/>
                    </a:lnR>
                    <a:lnT>
                      <a:noFill/>
                    </a:lnT>
                    <a:lnB>
                      <a:noFill/>
                    </a:lnB>
                    <a:noFill/>
                  </a:tcPr>
                </a:tc>
                <a:tc>
                  <a:txBody>
                    <a:bodyPr/>
                    <a:lstStyle/>
                    <a:p>
                      <a:pPr algn="ctr">
                        <a:buNone/>
                      </a:pPr>
                      <a:r>
                        <a:rPr lang="pt-PT" sz="2700" dirty="0"/>
                        <a:t>~285 g</a:t>
                      </a:r>
                    </a:p>
                  </a:txBody>
                  <a:tcPr anchor="ctr">
                    <a:lnL>
                      <a:noFill/>
                    </a:lnL>
                    <a:lnR>
                      <a:noFill/>
                    </a:lnR>
                    <a:lnT>
                      <a:noFill/>
                    </a:lnT>
                    <a:lnB>
                      <a:noFill/>
                    </a:lnB>
                    <a:noFill/>
                  </a:tcPr>
                </a:tc>
                <a:tc>
                  <a:txBody>
                    <a:bodyPr/>
                    <a:lstStyle/>
                    <a:p>
                      <a:pPr algn="ctr">
                        <a:buNone/>
                      </a:pPr>
                      <a:r>
                        <a:rPr lang="pt-PT" sz="2700" dirty="0"/>
                        <a:t>Muito elevado</a:t>
                      </a:r>
                    </a:p>
                  </a:txBody>
                  <a:tcPr anchor="ctr">
                    <a:lnL>
                      <a:noFill/>
                    </a:lnL>
                    <a:lnR>
                      <a:noFill/>
                    </a:lnR>
                    <a:lnT>
                      <a:noFill/>
                    </a:lnT>
                    <a:lnB>
                      <a:noFill/>
                    </a:lnB>
                    <a:noFill/>
                  </a:tcPr>
                </a:tc>
                <a:extLst>
                  <a:ext uri="{0D108BD9-81ED-4DB2-BD59-A6C34878D82A}">
                    <a16:rowId xmlns:a16="http://schemas.microsoft.com/office/drawing/2014/main" val="4142412493"/>
                  </a:ext>
                </a:extLst>
              </a:tr>
              <a:tr h="0">
                <a:tc>
                  <a:txBody>
                    <a:bodyPr/>
                    <a:lstStyle/>
                    <a:p>
                      <a:pPr>
                        <a:buNone/>
                      </a:pPr>
                      <a:r>
                        <a:rPr lang="pt-PT" sz="2700" dirty="0"/>
                        <a:t>Automóvel particular</a:t>
                      </a:r>
                    </a:p>
                  </a:txBody>
                  <a:tcPr anchor="ctr">
                    <a:lnL>
                      <a:noFill/>
                    </a:lnL>
                    <a:lnR>
                      <a:noFill/>
                    </a:lnR>
                    <a:lnT>
                      <a:noFill/>
                    </a:lnT>
                    <a:lnB>
                      <a:noFill/>
                    </a:lnB>
                    <a:noFill/>
                  </a:tcPr>
                </a:tc>
                <a:tc>
                  <a:txBody>
                    <a:bodyPr/>
                    <a:lstStyle/>
                    <a:p>
                      <a:pPr algn="ctr">
                        <a:buNone/>
                      </a:pPr>
                      <a:r>
                        <a:rPr lang="pt-PT" sz="2700" dirty="0"/>
                        <a:t>~150 g</a:t>
                      </a:r>
                    </a:p>
                  </a:txBody>
                  <a:tcPr anchor="ctr">
                    <a:lnL>
                      <a:noFill/>
                    </a:lnL>
                    <a:lnR>
                      <a:noFill/>
                    </a:lnR>
                    <a:lnT>
                      <a:noFill/>
                    </a:lnT>
                    <a:lnB>
                      <a:noFill/>
                    </a:lnB>
                    <a:noFill/>
                  </a:tcPr>
                </a:tc>
                <a:tc>
                  <a:txBody>
                    <a:bodyPr/>
                    <a:lstStyle/>
                    <a:p>
                      <a:pPr algn="ctr">
                        <a:buNone/>
                      </a:pPr>
                      <a:r>
                        <a:rPr lang="pt-PT" sz="2700" dirty="0"/>
                        <a:t>Elevado</a:t>
                      </a:r>
                    </a:p>
                  </a:txBody>
                  <a:tcPr anchor="ctr">
                    <a:lnL>
                      <a:noFill/>
                    </a:lnL>
                    <a:lnR>
                      <a:noFill/>
                    </a:lnR>
                    <a:lnT>
                      <a:noFill/>
                    </a:lnT>
                    <a:lnB>
                      <a:noFill/>
                    </a:lnB>
                    <a:noFill/>
                  </a:tcPr>
                </a:tc>
                <a:extLst>
                  <a:ext uri="{0D108BD9-81ED-4DB2-BD59-A6C34878D82A}">
                    <a16:rowId xmlns:a16="http://schemas.microsoft.com/office/drawing/2014/main" val="4042913895"/>
                  </a:ext>
                </a:extLst>
              </a:tr>
              <a:tr h="0">
                <a:tc>
                  <a:txBody>
                    <a:bodyPr/>
                    <a:lstStyle/>
                    <a:p>
                      <a:pPr>
                        <a:buNone/>
                      </a:pPr>
                      <a:r>
                        <a:rPr lang="pt-PT" sz="2700" dirty="0"/>
                        <a:t>Autocarro</a:t>
                      </a:r>
                    </a:p>
                  </a:txBody>
                  <a:tcPr anchor="ctr">
                    <a:lnL>
                      <a:noFill/>
                    </a:lnL>
                    <a:lnR>
                      <a:noFill/>
                    </a:lnR>
                    <a:lnT>
                      <a:noFill/>
                    </a:lnT>
                    <a:lnB>
                      <a:noFill/>
                    </a:lnB>
                    <a:noFill/>
                  </a:tcPr>
                </a:tc>
                <a:tc>
                  <a:txBody>
                    <a:bodyPr/>
                    <a:lstStyle/>
                    <a:p>
                      <a:pPr algn="ctr">
                        <a:buNone/>
                      </a:pPr>
                      <a:r>
                        <a:rPr lang="pt-PT" sz="2700" dirty="0"/>
                        <a:t>~40 g</a:t>
                      </a:r>
                    </a:p>
                  </a:txBody>
                  <a:tcPr anchor="ctr">
                    <a:lnL>
                      <a:noFill/>
                    </a:lnL>
                    <a:lnR>
                      <a:noFill/>
                    </a:lnR>
                    <a:lnT>
                      <a:noFill/>
                    </a:lnT>
                    <a:lnB>
                      <a:noFill/>
                    </a:lnB>
                    <a:noFill/>
                  </a:tcPr>
                </a:tc>
                <a:tc>
                  <a:txBody>
                    <a:bodyPr/>
                    <a:lstStyle/>
                    <a:p>
                      <a:pPr algn="ctr">
                        <a:buNone/>
                      </a:pPr>
                      <a:r>
                        <a:rPr lang="pt-PT" sz="2700" dirty="0"/>
                        <a:t>Moderado</a:t>
                      </a:r>
                    </a:p>
                  </a:txBody>
                  <a:tcPr anchor="ctr">
                    <a:lnL>
                      <a:noFill/>
                    </a:lnL>
                    <a:lnR>
                      <a:noFill/>
                    </a:lnR>
                    <a:lnT>
                      <a:noFill/>
                    </a:lnT>
                    <a:lnB>
                      <a:noFill/>
                    </a:lnB>
                    <a:noFill/>
                  </a:tcPr>
                </a:tc>
                <a:extLst>
                  <a:ext uri="{0D108BD9-81ED-4DB2-BD59-A6C34878D82A}">
                    <a16:rowId xmlns:a16="http://schemas.microsoft.com/office/drawing/2014/main" val="569627855"/>
                  </a:ext>
                </a:extLst>
              </a:tr>
              <a:tr h="0">
                <a:tc>
                  <a:txBody>
                    <a:bodyPr/>
                    <a:lstStyle/>
                    <a:p>
                      <a:pPr>
                        <a:buNone/>
                      </a:pPr>
                      <a:r>
                        <a:rPr lang="pt-PT" sz="2700" dirty="0"/>
                        <a:t>Ferrovia</a:t>
                      </a:r>
                    </a:p>
                  </a:txBody>
                  <a:tcPr anchor="ctr">
                    <a:lnL>
                      <a:noFill/>
                    </a:lnL>
                    <a:lnR>
                      <a:noFill/>
                    </a:lnR>
                    <a:lnT>
                      <a:noFill/>
                    </a:lnT>
                    <a:lnB>
                      <a:noFill/>
                    </a:lnB>
                    <a:noFill/>
                  </a:tcPr>
                </a:tc>
                <a:tc>
                  <a:txBody>
                    <a:bodyPr/>
                    <a:lstStyle/>
                    <a:p>
                      <a:pPr algn="ctr">
                        <a:buNone/>
                      </a:pPr>
                      <a:r>
                        <a:rPr lang="pt-PT" sz="2700" dirty="0"/>
                        <a:t>&lt;20 g</a:t>
                      </a:r>
                    </a:p>
                  </a:txBody>
                  <a:tcPr anchor="ctr">
                    <a:lnL>
                      <a:noFill/>
                    </a:lnL>
                    <a:lnR>
                      <a:noFill/>
                    </a:lnR>
                    <a:lnT>
                      <a:noFill/>
                    </a:lnT>
                    <a:lnB>
                      <a:noFill/>
                    </a:lnB>
                    <a:noFill/>
                  </a:tcPr>
                </a:tc>
                <a:tc>
                  <a:txBody>
                    <a:bodyPr/>
                    <a:lstStyle/>
                    <a:p>
                      <a:pPr algn="ctr">
                        <a:buNone/>
                      </a:pPr>
                      <a:r>
                        <a:rPr lang="pt-PT" sz="2700" dirty="0"/>
                        <a:t>Baixo</a:t>
                      </a:r>
                    </a:p>
                  </a:txBody>
                  <a:tcPr anchor="ctr">
                    <a:lnL>
                      <a:noFill/>
                    </a:lnL>
                    <a:lnR>
                      <a:noFill/>
                    </a:lnR>
                    <a:lnT>
                      <a:noFill/>
                    </a:lnT>
                    <a:lnB>
                      <a:noFill/>
                    </a:lnB>
                    <a:noFill/>
                  </a:tcPr>
                </a:tc>
                <a:extLst>
                  <a:ext uri="{0D108BD9-81ED-4DB2-BD59-A6C34878D82A}">
                    <a16:rowId xmlns:a16="http://schemas.microsoft.com/office/drawing/2014/main" val="2040424668"/>
                  </a:ext>
                </a:extLst>
              </a:tr>
              <a:tr h="0">
                <a:tc>
                  <a:txBody>
                    <a:bodyPr/>
                    <a:lstStyle/>
                    <a:p>
                      <a:pPr>
                        <a:buNone/>
                      </a:pPr>
                      <a:r>
                        <a:rPr lang="pt-PT" sz="2700" dirty="0"/>
                        <a:t>Ciclismo/Caminhada</a:t>
                      </a:r>
                    </a:p>
                  </a:txBody>
                  <a:tcPr anchor="ctr">
                    <a:lnL>
                      <a:noFill/>
                    </a:lnL>
                    <a:lnR>
                      <a:noFill/>
                    </a:lnR>
                    <a:lnT>
                      <a:noFill/>
                    </a:lnT>
                    <a:lnB>
                      <a:noFill/>
                    </a:lnB>
                    <a:noFill/>
                  </a:tcPr>
                </a:tc>
                <a:tc>
                  <a:txBody>
                    <a:bodyPr/>
                    <a:lstStyle/>
                    <a:p>
                      <a:pPr algn="ctr">
                        <a:buNone/>
                      </a:pPr>
                      <a:r>
                        <a:rPr lang="pt-PT" sz="2700" dirty="0"/>
                        <a:t>~0 g</a:t>
                      </a:r>
                    </a:p>
                  </a:txBody>
                  <a:tcPr anchor="ctr">
                    <a:lnL>
                      <a:noFill/>
                    </a:lnL>
                    <a:lnR>
                      <a:noFill/>
                    </a:lnR>
                    <a:lnT>
                      <a:noFill/>
                    </a:lnT>
                    <a:lnB>
                      <a:noFill/>
                    </a:lnB>
                    <a:noFill/>
                  </a:tcPr>
                </a:tc>
                <a:tc>
                  <a:txBody>
                    <a:bodyPr/>
                    <a:lstStyle/>
                    <a:p>
                      <a:pPr algn="ctr">
                        <a:buNone/>
                      </a:pPr>
                      <a:r>
                        <a:rPr lang="pt-PT" sz="2700" dirty="0"/>
                        <a:t>Mínimo</a:t>
                      </a:r>
                    </a:p>
                  </a:txBody>
                  <a:tcPr anchor="ctr">
                    <a:lnL>
                      <a:noFill/>
                    </a:lnL>
                    <a:lnR>
                      <a:noFill/>
                    </a:lnR>
                    <a:lnT>
                      <a:noFill/>
                    </a:lnT>
                    <a:lnB>
                      <a:noFill/>
                    </a:lnB>
                    <a:noFill/>
                  </a:tcPr>
                </a:tc>
                <a:extLst>
                  <a:ext uri="{0D108BD9-81ED-4DB2-BD59-A6C34878D82A}">
                    <a16:rowId xmlns:a16="http://schemas.microsoft.com/office/drawing/2014/main" val="3699826515"/>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11"/>
          <p:cNvSpPr txBox="1">
            <a:spLocks noGrp="1"/>
          </p:cNvSpPr>
          <p:nvPr>
            <p:ph type="title"/>
          </p:nvPr>
        </p:nvSpPr>
        <p:spPr>
          <a:xfrm>
            <a:off x="762000" y="5657851"/>
            <a:ext cx="18384981" cy="3067049"/>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en-US" sz="11600" b="1" dirty="0"/>
              <a:t>3.</a:t>
            </a:r>
            <a:r>
              <a:rPr lang="en-US" dirty="0"/>
              <a:t> </a:t>
            </a:r>
            <a:r>
              <a:rPr lang="pt-PT" b="1" dirty="0"/>
              <a:t>Princípios da Mobilidade Sustentável e Inclusiva</a:t>
            </a:r>
            <a:endParaRPr sz="11600"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12"/>
          <p:cNvSpPr txBox="1">
            <a:spLocks noGrp="1"/>
          </p:cNvSpPr>
          <p:nvPr>
            <p:ph type="title"/>
          </p:nvPr>
        </p:nvSpPr>
        <p:spPr>
          <a:xfrm>
            <a:off x="761999" y="1082841"/>
            <a:ext cx="22860001" cy="798576"/>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n-US" sz="4800" b="1" dirty="0"/>
              <a:t>3.1. </a:t>
            </a:r>
            <a:r>
              <a:rPr lang="pt-PT" sz="4800" b="1" dirty="0"/>
              <a:t>Quadro estratégico: Evitar – Reorientar – Melhorar</a:t>
            </a:r>
            <a:endParaRPr sz="4800" dirty="0"/>
          </a:p>
        </p:txBody>
      </p:sp>
      <p:grpSp>
        <p:nvGrpSpPr>
          <p:cNvPr id="165" name="Google Shape;165;p12"/>
          <p:cNvGrpSpPr/>
          <p:nvPr/>
        </p:nvGrpSpPr>
        <p:grpSpPr>
          <a:xfrm>
            <a:off x="6486878" y="2633472"/>
            <a:ext cx="12462933" cy="10837333"/>
            <a:chOff x="1896533" y="0"/>
            <a:chExt cx="12462933" cy="10837333"/>
          </a:xfrm>
        </p:grpSpPr>
        <p:sp>
          <p:nvSpPr>
            <p:cNvPr id="166" name="Google Shape;166;p12"/>
            <p:cNvSpPr/>
            <p:nvPr/>
          </p:nvSpPr>
          <p:spPr>
            <a:xfrm>
              <a:off x="1896533" y="0"/>
              <a:ext cx="10837333" cy="10837333"/>
            </a:xfrm>
            <a:prstGeom prst="triangle">
              <a:avLst>
                <a:gd name="adj" fmla="val 50000"/>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12"/>
            <p:cNvSpPr/>
            <p:nvPr/>
          </p:nvSpPr>
          <p:spPr>
            <a:xfrm>
              <a:off x="7315200" y="1089554"/>
              <a:ext cx="7044266" cy="2565399"/>
            </a:xfrm>
            <a:prstGeom prst="roundRect">
              <a:avLst>
                <a:gd name="adj" fmla="val 16667"/>
              </a:avLst>
            </a:prstGeom>
            <a:solidFill>
              <a:schemeClr val="lt1">
                <a:alpha val="89803"/>
              </a:schemeClr>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12"/>
            <p:cNvSpPr txBox="1"/>
            <p:nvPr/>
          </p:nvSpPr>
          <p:spPr>
            <a:xfrm>
              <a:off x="7440432" y="1214786"/>
              <a:ext cx="6793802" cy="2314935"/>
            </a:xfrm>
            <a:prstGeom prst="rect">
              <a:avLst/>
            </a:prstGeom>
            <a:noFill/>
            <a:ln>
              <a:noFill/>
            </a:ln>
          </p:spPr>
          <p:txBody>
            <a:bodyPr spcFirstLastPara="1" wrap="square" lIns="144775" tIns="144775" rIns="144775" bIns="144775" anchor="ctr" anchorCtr="0">
              <a:noAutofit/>
            </a:bodyPr>
            <a:lstStyle/>
            <a:p>
              <a:pPr marL="0" marR="0" lvl="0" indent="-241300" algn="ctr" rtl="0">
                <a:lnSpc>
                  <a:spcPct val="90000"/>
                </a:lnSpc>
                <a:spcBef>
                  <a:spcPts val="0"/>
                </a:spcBef>
                <a:spcAft>
                  <a:spcPts val="0"/>
                </a:spcAft>
                <a:buClr>
                  <a:schemeClr val="dk1"/>
                </a:buClr>
                <a:buSzPts val="3800"/>
                <a:buFont typeface="Arial"/>
                <a:buChar char="•"/>
              </a:pPr>
              <a:r>
                <a:rPr lang="pt-PT" sz="3800" dirty="0">
                  <a:solidFill>
                    <a:schemeClr val="dk1"/>
                  </a:solidFill>
                  <a:latin typeface="Arial"/>
                  <a:ea typeface="Arial"/>
                  <a:cs typeface="Arial"/>
                  <a:sym typeface="Arial"/>
                </a:rPr>
                <a:t>Evite: deslocações desnecessárias através de um planeamento inteligente e da digitalização</a:t>
              </a:r>
              <a:r>
                <a:rPr lang="en-US" sz="3800" dirty="0">
                  <a:solidFill>
                    <a:schemeClr val="dk1"/>
                  </a:solidFill>
                  <a:latin typeface="Arial"/>
                  <a:ea typeface="Arial"/>
                  <a:cs typeface="Arial"/>
                  <a:sym typeface="Arial"/>
                </a:rPr>
                <a:t>.</a:t>
              </a:r>
              <a:endParaRPr sz="3800" dirty="0">
                <a:solidFill>
                  <a:schemeClr val="dk1"/>
                </a:solidFill>
                <a:latin typeface="Arial"/>
                <a:ea typeface="Arial"/>
                <a:cs typeface="Arial"/>
                <a:sym typeface="Arial"/>
              </a:endParaRPr>
            </a:p>
          </p:txBody>
        </p:sp>
        <p:sp>
          <p:nvSpPr>
            <p:cNvPr id="169" name="Google Shape;169;p12"/>
            <p:cNvSpPr/>
            <p:nvPr/>
          </p:nvSpPr>
          <p:spPr>
            <a:xfrm>
              <a:off x="7315200" y="3975629"/>
              <a:ext cx="7044266" cy="2565399"/>
            </a:xfrm>
            <a:prstGeom prst="roundRect">
              <a:avLst>
                <a:gd name="adj" fmla="val 16667"/>
              </a:avLst>
            </a:prstGeom>
            <a:solidFill>
              <a:schemeClr val="lt1">
                <a:alpha val="89803"/>
              </a:schemeClr>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12"/>
            <p:cNvSpPr txBox="1"/>
            <p:nvPr/>
          </p:nvSpPr>
          <p:spPr>
            <a:xfrm>
              <a:off x="7440432" y="4100861"/>
              <a:ext cx="6793802" cy="2314935"/>
            </a:xfrm>
            <a:prstGeom prst="rect">
              <a:avLst/>
            </a:prstGeom>
            <a:noFill/>
            <a:ln>
              <a:noFill/>
            </a:ln>
          </p:spPr>
          <p:txBody>
            <a:bodyPr spcFirstLastPara="1" wrap="square" lIns="144775" tIns="144775" rIns="144775" bIns="144775" anchor="ctr" anchorCtr="0">
              <a:noAutofit/>
            </a:bodyPr>
            <a:lstStyle/>
            <a:p>
              <a:pPr marL="0" marR="0" lvl="0" indent="-241300" algn="ctr" rtl="0">
                <a:lnSpc>
                  <a:spcPct val="90000"/>
                </a:lnSpc>
                <a:spcBef>
                  <a:spcPts val="0"/>
                </a:spcBef>
                <a:spcAft>
                  <a:spcPts val="0"/>
                </a:spcAft>
                <a:buClr>
                  <a:schemeClr val="dk1"/>
                </a:buClr>
                <a:buSzPts val="3800"/>
                <a:buFont typeface="Arial"/>
                <a:buChar char="•"/>
              </a:pPr>
              <a:r>
                <a:rPr lang="pt-PT" sz="3800" dirty="0">
                  <a:solidFill>
                    <a:schemeClr val="dk1"/>
                  </a:solidFill>
                  <a:latin typeface="Arial"/>
                  <a:ea typeface="Arial"/>
                  <a:cs typeface="Arial"/>
                  <a:sym typeface="Arial"/>
                </a:rPr>
                <a:t>Mudança: optar por meios de transporte com menor pegada de carbono (comboio, autocarro, bicicleta).</a:t>
              </a:r>
              <a:endParaRPr sz="3800" dirty="0">
                <a:solidFill>
                  <a:schemeClr val="dk1"/>
                </a:solidFill>
                <a:latin typeface="Arial"/>
                <a:ea typeface="Arial"/>
                <a:cs typeface="Arial"/>
                <a:sym typeface="Arial"/>
              </a:endParaRPr>
            </a:p>
          </p:txBody>
        </p:sp>
        <p:sp>
          <p:nvSpPr>
            <p:cNvPr id="171" name="Google Shape;171;p12"/>
            <p:cNvSpPr/>
            <p:nvPr/>
          </p:nvSpPr>
          <p:spPr>
            <a:xfrm>
              <a:off x="7315200" y="6861704"/>
              <a:ext cx="7044266" cy="3317454"/>
            </a:xfrm>
            <a:prstGeom prst="roundRect">
              <a:avLst>
                <a:gd name="adj" fmla="val 16667"/>
              </a:avLst>
            </a:prstGeom>
            <a:solidFill>
              <a:schemeClr val="lt1">
                <a:alpha val="89803"/>
              </a:schemeClr>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12"/>
            <p:cNvSpPr txBox="1"/>
            <p:nvPr/>
          </p:nvSpPr>
          <p:spPr>
            <a:xfrm>
              <a:off x="7440432" y="6986935"/>
              <a:ext cx="6793802" cy="3192222"/>
            </a:xfrm>
            <a:prstGeom prst="rect">
              <a:avLst/>
            </a:prstGeom>
            <a:noFill/>
            <a:ln>
              <a:noFill/>
            </a:ln>
          </p:spPr>
          <p:txBody>
            <a:bodyPr spcFirstLastPara="1" wrap="square" lIns="144775" tIns="144775" rIns="144775" bIns="144775" anchor="ctr" anchorCtr="0">
              <a:noAutofit/>
            </a:bodyPr>
            <a:lstStyle/>
            <a:p>
              <a:pPr marL="0" marR="0" lvl="0" indent="-241300" algn="ctr" rtl="0">
                <a:lnSpc>
                  <a:spcPct val="90000"/>
                </a:lnSpc>
                <a:spcBef>
                  <a:spcPts val="0"/>
                </a:spcBef>
                <a:spcAft>
                  <a:spcPts val="0"/>
                </a:spcAft>
                <a:buClr>
                  <a:schemeClr val="dk1"/>
                </a:buClr>
                <a:buSzPts val="3800"/>
                <a:buFont typeface="Arial"/>
                <a:buChar char="•"/>
              </a:pPr>
              <a:r>
                <a:rPr lang="pt-PT" sz="3800" dirty="0">
                  <a:solidFill>
                    <a:schemeClr val="dk1"/>
                  </a:solidFill>
                  <a:latin typeface="Arial"/>
                  <a:ea typeface="Arial"/>
                  <a:cs typeface="Arial"/>
                  <a:sym typeface="Arial"/>
                </a:rPr>
                <a:t>Melhorar: aumentar a eficiência nos casos em que as alternativas são limitadas (veículos mais limpos, combustíveis de melhor qualidade)</a:t>
              </a:r>
              <a:r>
                <a:rPr lang="en-US" sz="3800" dirty="0">
                  <a:solidFill>
                    <a:schemeClr val="dk1"/>
                  </a:solidFill>
                  <a:latin typeface="Arial"/>
                  <a:ea typeface="Arial"/>
                  <a:cs typeface="Arial"/>
                  <a:sym typeface="Arial"/>
                </a:rPr>
                <a:t>.</a:t>
              </a:r>
              <a:endParaRPr sz="3800" dirty="0">
                <a:solidFill>
                  <a:schemeClr val="dk1"/>
                </a:solidFill>
                <a:latin typeface="Arial"/>
                <a:ea typeface="Arial"/>
                <a:cs typeface="Arial"/>
                <a:sym typeface="Arial"/>
              </a:endParaRPr>
            </a:p>
          </p:txBody>
        </p:sp>
      </p:grpSp>
      <p:sp>
        <p:nvSpPr>
          <p:cNvPr id="173" name="Google Shape;173;p12"/>
          <p:cNvSpPr txBox="1"/>
          <p:nvPr/>
        </p:nvSpPr>
        <p:spPr>
          <a:xfrm>
            <a:off x="761999" y="1690077"/>
            <a:ext cx="18454140" cy="1138188"/>
          </a:xfrm>
          <a:prstGeom prst="rect">
            <a:avLst/>
          </a:prstGeom>
          <a:noFill/>
          <a:ln>
            <a:noFill/>
          </a:ln>
        </p:spPr>
        <p:txBody>
          <a:bodyPr spcFirstLastPara="1" wrap="square" lIns="0" tIns="118850" rIns="0" bIns="0" anchor="t" anchorCtr="0">
            <a:noAutofit/>
          </a:bodyPr>
          <a:lstStyle/>
          <a:p>
            <a:pPr marL="0" marR="0" lvl="0" indent="0" algn="just" rtl="0">
              <a:lnSpc>
                <a:spcPct val="90000"/>
              </a:lnSpc>
              <a:spcBef>
                <a:spcPts val="2000"/>
              </a:spcBef>
              <a:spcAft>
                <a:spcPts val="0"/>
              </a:spcAft>
              <a:buClr>
                <a:srgbClr val="323232"/>
              </a:buClr>
              <a:buSzPts val="4000"/>
              <a:buFont typeface="Arial"/>
              <a:buNone/>
            </a:pPr>
            <a:r>
              <a:rPr lang="pt-PT" sz="4000" dirty="0">
                <a:solidFill>
                  <a:srgbClr val="323232"/>
                </a:solidFill>
                <a:latin typeface="Arial"/>
                <a:ea typeface="Arial"/>
                <a:cs typeface="Arial"/>
                <a:sym typeface="Arial"/>
              </a:rPr>
              <a:t>O quadro «Evitar–Transferir–Melhorar» orienta a mobilidade sustentável</a:t>
            </a:r>
            <a:r>
              <a:rPr lang="en-US" sz="4000" dirty="0">
                <a:solidFill>
                  <a:srgbClr val="323232"/>
                </a:solidFill>
                <a:latin typeface="Arial"/>
                <a:ea typeface="Arial"/>
                <a:cs typeface="Arial"/>
                <a:sym typeface="Arial"/>
              </a:rPr>
              <a:t>:</a:t>
            </a:r>
            <a:endParaRP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13"/>
          <p:cNvSpPr txBox="1">
            <a:spLocks noGrp="1"/>
          </p:cNvSpPr>
          <p:nvPr>
            <p:ph type="title"/>
          </p:nvPr>
        </p:nvSpPr>
        <p:spPr>
          <a:xfrm>
            <a:off x="761996" y="1696899"/>
            <a:ext cx="22860001" cy="798576"/>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n-US" sz="4800" b="1" dirty="0"/>
              <a:t>3.2. </a:t>
            </a:r>
            <a:r>
              <a:rPr lang="pt-PT" sz="4800" b="1" dirty="0"/>
              <a:t>Instrumentos políticos da UE que apoiam a mobilidade</a:t>
            </a:r>
            <a:endParaRPr sz="4800" dirty="0"/>
          </a:p>
        </p:txBody>
      </p:sp>
      <p:sp>
        <p:nvSpPr>
          <p:cNvPr id="180" name="Google Shape;180;p13"/>
          <p:cNvSpPr/>
          <p:nvPr/>
        </p:nvSpPr>
        <p:spPr>
          <a:xfrm>
            <a:off x="3373427" y="3903438"/>
            <a:ext cx="4086151" cy="1825200"/>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None/>
            </a:pPr>
            <a:r>
              <a:rPr lang="pt-PT" sz="3200" b="1" dirty="0">
                <a:solidFill>
                  <a:schemeClr val="lt1"/>
                </a:solidFill>
                <a:latin typeface="Arial"/>
                <a:ea typeface="Arial"/>
                <a:cs typeface="Arial"/>
                <a:sym typeface="Arial"/>
              </a:rPr>
              <a:t>Planos de Mobilidade Urbana Sustentável (PMUS)</a:t>
            </a:r>
            <a:endParaRPr sz="3200" b="1" dirty="0">
              <a:solidFill>
                <a:schemeClr val="lt1"/>
              </a:solidFill>
              <a:latin typeface="Arial"/>
              <a:ea typeface="Arial"/>
              <a:cs typeface="Arial"/>
              <a:sym typeface="Arial"/>
            </a:endParaRPr>
          </a:p>
        </p:txBody>
      </p:sp>
      <p:sp>
        <p:nvSpPr>
          <p:cNvPr id="181" name="Google Shape;181;p13"/>
          <p:cNvSpPr/>
          <p:nvPr/>
        </p:nvSpPr>
        <p:spPr>
          <a:xfrm>
            <a:off x="3373428" y="5768379"/>
            <a:ext cx="4086150" cy="4571711"/>
          </a:xfrm>
          <a:prstGeom prst="rect">
            <a:avLst/>
          </a:prstGeom>
          <a:solidFill>
            <a:srgbClr val="CBEDD1">
              <a:alpha val="89411"/>
            </a:srgbClr>
          </a:solidFill>
          <a:ln w="19050" cap="flat" cmpd="sng">
            <a:solidFill>
              <a:srgbClr val="CBEDD1">
                <a:alpha val="89411"/>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spcBef>
                <a:spcPts val="0"/>
              </a:spcBef>
              <a:spcAft>
                <a:spcPts val="0"/>
              </a:spcAft>
              <a:buNone/>
            </a:pPr>
            <a:r>
              <a:rPr lang="pt-PT" sz="2800" dirty="0">
                <a:solidFill>
                  <a:schemeClr val="dk1"/>
                </a:solidFill>
                <a:latin typeface="Arial"/>
                <a:ea typeface="Arial"/>
                <a:cs typeface="Arial"/>
                <a:sym typeface="Arial"/>
              </a:rPr>
              <a:t>Planeamento local para pedestres, ciclistas e transportes públicos/partilhados</a:t>
            </a:r>
            <a:r>
              <a:rPr lang="en-US" sz="2800" dirty="0">
                <a:solidFill>
                  <a:schemeClr val="dk1"/>
                </a:solidFill>
                <a:latin typeface="Arial"/>
                <a:ea typeface="Arial"/>
                <a:cs typeface="Arial"/>
                <a:sym typeface="Arial"/>
              </a:rPr>
              <a:t>.</a:t>
            </a:r>
            <a:endParaRPr sz="2800" dirty="0">
              <a:solidFill>
                <a:schemeClr val="dk1"/>
              </a:solidFill>
              <a:latin typeface="Arial"/>
              <a:ea typeface="Arial"/>
              <a:cs typeface="Arial"/>
              <a:sym typeface="Arial"/>
            </a:endParaRPr>
          </a:p>
        </p:txBody>
      </p:sp>
      <p:sp>
        <p:nvSpPr>
          <p:cNvPr id="182" name="Google Shape;182;p13"/>
          <p:cNvSpPr/>
          <p:nvPr/>
        </p:nvSpPr>
        <p:spPr>
          <a:xfrm>
            <a:off x="8554870" y="3903439"/>
            <a:ext cx="4085998" cy="1823593"/>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None/>
            </a:pPr>
            <a:r>
              <a:rPr lang="pt-PT" sz="3200" b="1" dirty="0">
                <a:solidFill>
                  <a:schemeClr val="lt1"/>
                </a:solidFill>
                <a:latin typeface="Arial"/>
                <a:ea typeface="Arial"/>
                <a:cs typeface="Arial"/>
                <a:sym typeface="Arial"/>
              </a:rPr>
              <a:t>RTE-T (Rede Transeuropeia de Transportes)</a:t>
            </a:r>
            <a:endParaRPr sz="3600" dirty="0">
              <a:solidFill>
                <a:schemeClr val="dk1"/>
              </a:solidFill>
              <a:latin typeface="Arial"/>
              <a:ea typeface="Arial"/>
              <a:cs typeface="Arial"/>
              <a:sym typeface="Arial"/>
            </a:endParaRPr>
          </a:p>
        </p:txBody>
      </p:sp>
      <p:sp>
        <p:nvSpPr>
          <p:cNvPr id="183" name="Google Shape;183;p13"/>
          <p:cNvSpPr/>
          <p:nvPr/>
        </p:nvSpPr>
        <p:spPr>
          <a:xfrm>
            <a:off x="8554869" y="5768379"/>
            <a:ext cx="4085999" cy="4625829"/>
          </a:xfrm>
          <a:prstGeom prst="rect">
            <a:avLst/>
          </a:prstGeom>
          <a:solidFill>
            <a:srgbClr val="CBEDD1">
              <a:alpha val="89411"/>
            </a:srgbClr>
          </a:solidFill>
          <a:ln w="19050" cap="flat" cmpd="sng">
            <a:solidFill>
              <a:srgbClr val="CBEDD1">
                <a:alpha val="89411"/>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spcBef>
                <a:spcPts val="0"/>
              </a:spcBef>
              <a:spcAft>
                <a:spcPts val="0"/>
              </a:spcAft>
              <a:buNone/>
            </a:pPr>
            <a:r>
              <a:rPr lang="pt-PT" sz="2800" dirty="0">
                <a:solidFill>
                  <a:schemeClr val="dk1"/>
                </a:solidFill>
                <a:latin typeface="Arial"/>
                <a:ea typeface="Arial"/>
                <a:cs typeface="Arial"/>
                <a:sym typeface="Arial"/>
              </a:rPr>
              <a:t>Uma certificação ecológica internacional de referência para hotéis, parques de campismo e atrações turísticas, centrada na gestão ambiental e na educação ambiental.</a:t>
            </a:r>
            <a:endParaRPr sz="2800" dirty="0">
              <a:solidFill>
                <a:schemeClr val="dk1"/>
              </a:solidFill>
              <a:latin typeface="Arial"/>
              <a:ea typeface="Arial"/>
              <a:cs typeface="Arial"/>
              <a:sym typeface="Arial"/>
            </a:endParaRPr>
          </a:p>
        </p:txBody>
      </p:sp>
      <p:sp>
        <p:nvSpPr>
          <p:cNvPr id="184" name="Google Shape;184;p13"/>
          <p:cNvSpPr/>
          <p:nvPr/>
        </p:nvSpPr>
        <p:spPr>
          <a:xfrm>
            <a:off x="13808210" y="3903438"/>
            <a:ext cx="4086000" cy="1825200"/>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spcBef>
                <a:spcPts val="0"/>
              </a:spcBef>
              <a:spcAft>
                <a:spcPts val="0"/>
              </a:spcAft>
              <a:buClr>
                <a:schemeClr val="lt1"/>
              </a:buClr>
              <a:buSzPts val="3200"/>
              <a:buFont typeface="Arial"/>
              <a:buNone/>
            </a:pPr>
            <a:r>
              <a:rPr lang="en-US" sz="3200" b="1" dirty="0">
                <a:solidFill>
                  <a:schemeClr val="lt1"/>
                </a:solidFill>
                <a:latin typeface="Arial"/>
                <a:ea typeface="Arial"/>
                <a:cs typeface="Arial"/>
                <a:sym typeface="Arial"/>
              </a:rPr>
              <a:t>DG MOVE</a:t>
            </a:r>
            <a:endParaRPr sz="3200" b="1" dirty="0">
              <a:solidFill>
                <a:schemeClr val="lt1"/>
              </a:solidFill>
              <a:latin typeface="Arial"/>
              <a:ea typeface="Arial"/>
              <a:cs typeface="Arial"/>
              <a:sym typeface="Arial"/>
            </a:endParaRPr>
          </a:p>
        </p:txBody>
      </p:sp>
      <p:sp>
        <p:nvSpPr>
          <p:cNvPr id="185" name="Google Shape;185;p13"/>
          <p:cNvSpPr/>
          <p:nvPr/>
        </p:nvSpPr>
        <p:spPr>
          <a:xfrm>
            <a:off x="13808211" y="5768379"/>
            <a:ext cx="4085999" cy="4625829"/>
          </a:xfrm>
          <a:prstGeom prst="rect">
            <a:avLst/>
          </a:prstGeom>
          <a:solidFill>
            <a:srgbClr val="CBEDD1">
              <a:alpha val="89411"/>
            </a:srgbClr>
          </a:solidFill>
          <a:ln w="19050" cap="flat" cmpd="sng">
            <a:solidFill>
              <a:srgbClr val="CBEDD1">
                <a:alpha val="89411"/>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spcBef>
                <a:spcPts val="0"/>
              </a:spcBef>
              <a:spcAft>
                <a:spcPts val="0"/>
              </a:spcAft>
              <a:buNone/>
            </a:pPr>
            <a:r>
              <a:rPr lang="pt-PT" sz="2800" dirty="0">
                <a:solidFill>
                  <a:schemeClr val="dk1"/>
                </a:solidFill>
                <a:latin typeface="Arial"/>
                <a:ea typeface="Arial"/>
                <a:cs typeface="Arial"/>
                <a:sym typeface="Arial"/>
              </a:rPr>
              <a:t>Quadro político e de financiamento da UE que integra a sustentabilidade nas estratégias de mobilidade</a:t>
            </a:r>
            <a:r>
              <a:rPr lang="en-US" sz="2800" dirty="0">
                <a:solidFill>
                  <a:schemeClr val="dk1"/>
                </a:solidFill>
                <a:latin typeface="Arial"/>
                <a:ea typeface="Arial"/>
                <a:cs typeface="Arial"/>
                <a:sym typeface="Arial"/>
              </a:rPr>
              <a:t>.</a:t>
            </a:r>
            <a:endParaRP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14"/>
          <p:cNvSpPr/>
          <p:nvPr/>
        </p:nvSpPr>
        <p:spPr>
          <a:xfrm>
            <a:off x="4008187" y="2350878"/>
            <a:ext cx="13718872" cy="1521635"/>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pt-PT" sz="3600" dirty="0">
                <a:solidFill>
                  <a:schemeClr val="dk1"/>
                </a:solidFill>
                <a:latin typeface="Arial"/>
                <a:ea typeface="Arial"/>
                <a:cs typeface="Arial"/>
                <a:sym typeface="Arial"/>
              </a:rPr>
              <a:t>As escolhas de mobilidade dos turistas são fortemente influenciadas pelos hábitos diários.</a:t>
            </a:r>
          </a:p>
        </p:txBody>
      </p:sp>
      <p:sp>
        <p:nvSpPr>
          <p:cNvPr id="191" name="Google Shape;191;p14"/>
          <p:cNvSpPr txBox="1"/>
          <p:nvPr/>
        </p:nvSpPr>
        <p:spPr>
          <a:xfrm>
            <a:off x="761999" y="1281919"/>
            <a:ext cx="22860001" cy="798576"/>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Clr>
                <a:schemeClr val="lt1"/>
              </a:buClr>
              <a:buSzPts val="8000"/>
              <a:buFont typeface="Arial"/>
              <a:buNone/>
            </a:pPr>
            <a:r>
              <a:rPr lang="en-US" sz="4800" b="1" dirty="0">
                <a:solidFill>
                  <a:schemeClr val="accent1"/>
                </a:solidFill>
                <a:latin typeface="Arial"/>
                <a:ea typeface="Arial"/>
                <a:cs typeface="Arial"/>
                <a:sym typeface="Arial"/>
              </a:rPr>
              <a:t>3.3. </a:t>
            </a:r>
            <a:r>
              <a:rPr lang="pt-PT" sz="4800" b="1" dirty="0">
                <a:solidFill>
                  <a:schemeClr val="accent1"/>
                </a:solidFill>
                <a:latin typeface="Arial"/>
                <a:ea typeface="Arial"/>
                <a:cs typeface="Arial"/>
                <a:sym typeface="Arial"/>
              </a:rPr>
              <a:t>Comportamento e hábitos de mobilidade</a:t>
            </a:r>
            <a:endParaRPr sz="4800" dirty="0">
              <a:solidFill>
                <a:schemeClr val="accent1"/>
              </a:solidFill>
              <a:latin typeface="Arial"/>
              <a:ea typeface="Arial"/>
              <a:cs typeface="Arial"/>
              <a:sym typeface="Arial"/>
            </a:endParaRPr>
          </a:p>
        </p:txBody>
      </p:sp>
      <p:sp>
        <p:nvSpPr>
          <p:cNvPr id="192" name="Google Shape;192;p14"/>
          <p:cNvSpPr/>
          <p:nvPr/>
        </p:nvSpPr>
        <p:spPr>
          <a:xfrm>
            <a:off x="4706015" y="10504151"/>
            <a:ext cx="13021044" cy="2455625"/>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pt-PT" sz="3600" dirty="0">
                <a:solidFill>
                  <a:schemeClr val="dk1"/>
                </a:solidFill>
                <a:latin typeface="Arial"/>
                <a:ea typeface="Arial"/>
                <a:cs typeface="Arial"/>
                <a:sym typeface="Arial"/>
              </a:rPr>
              <a:t>Esta «transferência de hábitos» demonstra que a promoção de escolhas sustentáveis no âmbito doméstico pode gerar efeitos de repercussão no turismo.</a:t>
            </a:r>
          </a:p>
        </p:txBody>
      </p:sp>
      <p:grpSp>
        <p:nvGrpSpPr>
          <p:cNvPr id="193" name="Google Shape;193;p14"/>
          <p:cNvGrpSpPr/>
          <p:nvPr/>
        </p:nvGrpSpPr>
        <p:grpSpPr>
          <a:xfrm>
            <a:off x="3713917" y="4228969"/>
            <a:ext cx="6248135" cy="5918725"/>
            <a:chOff x="13051" y="469800"/>
            <a:chExt cx="2421826" cy="2421826"/>
          </a:xfrm>
        </p:grpSpPr>
        <p:sp>
          <p:nvSpPr>
            <p:cNvPr id="194" name="Google Shape;194;p14"/>
            <p:cNvSpPr/>
            <p:nvPr/>
          </p:nvSpPr>
          <p:spPr>
            <a:xfrm>
              <a:off x="13051" y="469800"/>
              <a:ext cx="2421826" cy="2421826"/>
            </a:xfrm>
            <a:prstGeom prst="ellipse">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14"/>
            <p:cNvSpPr txBox="1"/>
            <p:nvPr/>
          </p:nvSpPr>
          <p:spPr>
            <a:xfrm>
              <a:off x="367719" y="824468"/>
              <a:ext cx="1712490" cy="171249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pt-PT" sz="3600" dirty="0">
                  <a:solidFill>
                    <a:schemeClr val="lt1"/>
                  </a:solidFill>
                  <a:latin typeface="Arial"/>
                  <a:ea typeface="Arial"/>
                  <a:cs typeface="Arial"/>
                  <a:sym typeface="Arial"/>
                </a:rPr>
                <a:t>Quem utiliza transportes públicos ou anda de bicicleta no dia-a-dia tem mais tendência a optar por meios de transporte com baixas emissões de carbono quando viaja.</a:t>
              </a:r>
            </a:p>
          </p:txBody>
        </p:sp>
      </p:grpSp>
      <p:grpSp>
        <p:nvGrpSpPr>
          <p:cNvPr id="196" name="Google Shape;196;p14"/>
          <p:cNvGrpSpPr/>
          <p:nvPr/>
        </p:nvGrpSpPr>
        <p:grpSpPr>
          <a:xfrm>
            <a:off x="11478924" y="4228969"/>
            <a:ext cx="6248135" cy="5918725"/>
            <a:chOff x="13051" y="469800"/>
            <a:chExt cx="2421826" cy="2421826"/>
          </a:xfrm>
        </p:grpSpPr>
        <p:sp>
          <p:nvSpPr>
            <p:cNvPr id="197" name="Google Shape;197;p14"/>
            <p:cNvSpPr/>
            <p:nvPr/>
          </p:nvSpPr>
          <p:spPr>
            <a:xfrm>
              <a:off x="13051" y="469800"/>
              <a:ext cx="2421826" cy="2421826"/>
            </a:xfrm>
            <a:prstGeom prst="ellipse">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14"/>
            <p:cNvSpPr txBox="1"/>
            <p:nvPr/>
          </p:nvSpPr>
          <p:spPr>
            <a:xfrm>
              <a:off x="367719" y="824468"/>
              <a:ext cx="1712490" cy="171249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pt-PT" sz="3600" dirty="0">
                  <a:solidFill>
                    <a:schemeClr val="lt1"/>
                  </a:solidFill>
                  <a:latin typeface="Arial"/>
                  <a:ea typeface="Arial"/>
                  <a:cs typeface="Arial"/>
                  <a:sym typeface="Arial"/>
                </a:rPr>
                <a:t>Os utilizadores de automóveis ou os passageiros frequentes de avião tendem a reproduzir esses hábitos quando viajam em férias.</a:t>
              </a: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15"/>
          <p:cNvSpPr txBox="1"/>
          <p:nvPr/>
        </p:nvSpPr>
        <p:spPr>
          <a:xfrm>
            <a:off x="762000" y="2692850"/>
            <a:ext cx="18655500" cy="5776200"/>
          </a:xfrm>
          <a:prstGeom prst="rect">
            <a:avLst/>
          </a:prstGeom>
          <a:noFill/>
          <a:ln>
            <a:noFill/>
          </a:ln>
        </p:spPr>
        <p:txBody>
          <a:bodyPr spcFirstLastPara="1" wrap="square" lIns="0" tIns="118850" rIns="0" bIns="0" anchor="t" anchorCtr="0">
            <a:noAutofit/>
          </a:bodyPr>
          <a:lstStyle/>
          <a:p>
            <a:pPr marL="0" marR="0" lvl="0" indent="0" algn="just" rtl="0">
              <a:lnSpc>
                <a:spcPct val="150000"/>
              </a:lnSpc>
              <a:spcBef>
                <a:spcPts val="0"/>
              </a:spcBef>
              <a:spcAft>
                <a:spcPts val="0"/>
              </a:spcAft>
              <a:buClr>
                <a:srgbClr val="323232"/>
              </a:buClr>
              <a:buSzPts val="6000"/>
              <a:buFont typeface="Arial"/>
              <a:buNone/>
            </a:pPr>
            <a:r>
              <a:rPr lang="pt-PT" sz="3400" dirty="0">
                <a:solidFill>
                  <a:srgbClr val="323232"/>
                </a:solidFill>
                <a:latin typeface="Arial"/>
                <a:ea typeface="Arial"/>
                <a:cs typeface="Arial"/>
                <a:sym typeface="Arial"/>
              </a:rPr>
              <a:t>A mobilidade inclusiva e sustentável é essencial para um turismo equitativo. </a:t>
            </a:r>
          </a:p>
          <a:p>
            <a:pPr marL="571500" marR="0" lvl="0" indent="-558800" algn="l" rtl="0">
              <a:lnSpc>
                <a:spcPct val="150000"/>
              </a:lnSpc>
              <a:spcBef>
                <a:spcPts val="0"/>
              </a:spcBef>
              <a:spcAft>
                <a:spcPts val="0"/>
              </a:spcAft>
              <a:buClr>
                <a:srgbClr val="323232"/>
              </a:buClr>
              <a:buSzPts val="5800"/>
              <a:buFont typeface="Arial"/>
              <a:buChar char="•"/>
            </a:pPr>
            <a:r>
              <a:rPr lang="pt-PT" sz="3400" dirty="0">
                <a:solidFill>
                  <a:srgbClr val="323232"/>
                </a:solidFill>
                <a:latin typeface="Arial"/>
                <a:ea typeface="Arial"/>
                <a:cs typeface="Arial"/>
                <a:sym typeface="Arial"/>
              </a:rPr>
              <a:t>ODS 11.2: garantir sistemas de transporte seguros, acessíveis e sustentáveis para todos até 2030.</a:t>
            </a:r>
          </a:p>
          <a:p>
            <a:pPr marL="571500" marR="0" lvl="0" indent="-558800" algn="l" rtl="0">
              <a:lnSpc>
                <a:spcPct val="150000"/>
              </a:lnSpc>
              <a:spcBef>
                <a:spcPts val="0"/>
              </a:spcBef>
              <a:spcAft>
                <a:spcPts val="0"/>
              </a:spcAft>
              <a:buClr>
                <a:srgbClr val="323232"/>
              </a:buClr>
              <a:buSzPts val="5800"/>
              <a:buFont typeface="Arial"/>
              <a:buChar char="•"/>
            </a:pPr>
            <a:r>
              <a:rPr lang="pt-PT" sz="3400" dirty="0">
                <a:solidFill>
                  <a:srgbClr val="323232"/>
                </a:solidFill>
                <a:latin typeface="Arial"/>
                <a:ea typeface="Arial"/>
                <a:cs typeface="Arial"/>
                <a:sym typeface="Arial"/>
              </a:rPr>
              <a:t>PNUA/OMT: a mobilidade turística deve incluir infraestruturas inclusivas e serviços com baixas emissões de carbono.</a:t>
            </a:r>
          </a:p>
          <a:p>
            <a:pPr marL="571500" marR="0" lvl="0" indent="-558800" algn="l" rtl="0">
              <a:lnSpc>
                <a:spcPct val="150000"/>
              </a:lnSpc>
              <a:spcBef>
                <a:spcPts val="0"/>
              </a:spcBef>
              <a:spcAft>
                <a:spcPts val="0"/>
              </a:spcAft>
              <a:buClr>
                <a:srgbClr val="323232"/>
              </a:buClr>
              <a:buSzPts val="5800"/>
              <a:buFont typeface="Arial"/>
              <a:buChar char="•"/>
            </a:pPr>
            <a:r>
              <a:rPr lang="pt-PT" sz="3400" dirty="0">
                <a:solidFill>
                  <a:srgbClr val="323232"/>
                </a:solidFill>
                <a:latin typeface="Arial"/>
                <a:ea typeface="Arial"/>
                <a:cs typeface="Arial"/>
                <a:sym typeface="Arial"/>
              </a:rPr>
              <a:t>A acessibilidade associa os objetivos ambientais à inclusão da comunidade, garantindo benefícios tanto para os residentes como para os visitantes</a:t>
            </a:r>
            <a:r>
              <a:rPr lang="en-US" sz="3400" dirty="0">
                <a:solidFill>
                  <a:srgbClr val="323232"/>
                </a:solidFill>
                <a:latin typeface="Arial"/>
                <a:ea typeface="Arial"/>
                <a:cs typeface="Arial"/>
                <a:sym typeface="Arial"/>
              </a:rPr>
              <a:t>.</a:t>
            </a:r>
            <a:endParaRPr sz="1200" dirty="0"/>
          </a:p>
          <a:p>
            <a:pPr marL="0" marR="0" lvl="0" indent="0" algn="just" rtl="0">
              <a:lnSpc>
                <a:spcPct val="150000"/>
              </a:lnSpc>
              <a:spcBef>
                <a:spcPts val="0"/>
              </a:spcBef>
              <a:spcAft>
                <a:spcPts val="0"/>
              </a:spcAft>
              <a:buClr>
                <a:srgbClr val="323232"/>
              </a:buClr>
              <a:buSzPts val="6000"/>
              <a:buFont typeface="Arial"/>
              <a:buNone/>
            </a:pPr>
            <a:endParaRPr sz="3800" dirty="0">
              <a:solidFill>
                <a:srgbClr val="323232"/>
              </a:solidFill>
              <a:latin typeface="Arial"/>
              <a:ea typeface="Arial"/>
              <a:cs typeface="Arial"/>
              <a:sym typeface="Arial"/>
            </a:endParaRPr>
          </a:p>
        </p:txBody>
      </p:sp>
      <p:sp>
        <p:nvSpPr>
          <p:cNvPr id="204" name="Google Shape;204;p15"/>
          <p:cNvSpPr txBox="1"/>
          <p:nvPr/>
        </p:nvSpPr>
        <p:spPr>
          <a:xfrm>
            <a:off x="761999" y="1082841"/>
            <a:ext cx="22860001" cy="798576"/>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Clr>
                <a:schemeClr val="lt1"/>
              </a:buClr>
              <a:buSzPts val="8000"/>
              <a:buFont typeface="Arial"/>
              <a:buNone/>
            </a:pPr>
            <a:r>
              <a:rPr lang="en-US" sz="4800" b="1" dirty="0">
                <a:solidFill>
                  <a:schemeClr val="accent1"/>
                </a:solidFill>
                <a:latin typeface="Arial"/>
                <a:ea typeface="Arial"/>
                <a:cs typeface="Arial"/>
                <a:sym typeface="Arial"/>
              </a:rPr>
              <a:t>3.4. </a:t>
            </a:r>
            <a:r>
              <a:rPr lang="en-US" sz="4800" b="1" dirty="0" err="1">
                <a:solidFill>
                  <a:schemeClr val="accent1"/>
                </a:solidFill>
                <a:latin typeface="Arial"/>
                <a:ea typeface="Arial"/>
                <a:cs typeface="Arial"/>
                <a:sym typeface="Arial"/>
              </a:rPr>
              <a:t>Mobilidade</a:t>
            </a:r>
            <a:r>
              <a:rPr lang="en-US" sz="4800" b="1" dirty="0">
                <a:solidFill>
                  <a:schemeClr val="accent1"/>
                </a:solidFill>
                <a:latin typeface="Arial"/>
                <a:ea typeface="Arial"/>
                <a:cs typeface="Arial"/>
                <a:sym typeface="Arial"/>
              </a:rPr>
              <a:t> </a:t>
            </a:r>
            <a:r>
              <a:rPr lang="en-US" sz="4800" b="1" dirty="0" err="1">
                <a:solidFill>
                  <a:schemeClr val="accent1"/>
                </a:solidFill>
                <a:latin typeface="Arial"/>
                <a:ea typeface="Arial"/>
                <a:cs typeface="Arial"/>
                <a:sym typeface="Arial"/>
              </a:rPr>
              <a:t>sustentável</a:t>
            </a:r>
            <a:r>
              <a:rPr lang="en-US" sz="4800" b="1" dirty="0">
                <a:solidFill>
                  <a:schemeClr val="accent1"/>
                </a:solidFill>
                <a:latin typeface="Arial"/>
                <a:ea typeface="Arial"/>
                <a:cs typeface="Arial"/>
                <a:sym typeface="Arial"/>
              </a:rPr>
              <a:t> e </a:t>
            </a:r>
            <a:r>
              <a:rPr lang="en-US" sz="4800" b="1" dirty="0" err="1">
                <a:solidFill>
                  <a:schemeClr val="accent1"/>
                </a:solidFill>
                <a:latin typeface="Arial"/>
                <a:ea typeface="Arial"/>
                <a:cs typeface="Arial"/>
                <a:sym typeface="Arial"/>
              </a:rPr>
              <a:t>acessibilidade</a:t>
            </a:r>
            <a:endParaRPr sz="4800" dirty="0">
              <a:solidFill>
                <a:schemeClr val="accent1"/>
              </a:solidFill>
              <a:latin typeface="Arial"/>
              <a:ea typeface="Arial"/>
              <a:cs typeface="Arial"/>
              <a:sym typeface="Arial"/>
            </a:endParaRPr>
          </a:p>
        </p:txBody>
      </p:sp>
      <p:pic>
        <p:nvPicPr>
          <p:cNvPr id="205" name="Google Shape;205;p15" descr="Communications materials - United Nations Sustainable Development"/>
          <p:cNvPicPr preferRelativeResize="0"/>
          <p:nvPr/>
        </p:nvPicPr>
        <p:blipFill rotWithShape="1">
          <a:blip r:embed="rId3">
            <a:alphaModFix/>
          </a:blip>
          <a:srcRect/>
          <a:stretch/>
        </p:blipFill>
        <p:spPr>
          <a:xfrm>
            <a:off x="20169201" y="3767377"/>
            <a:ext cx="3038451" cy="3038451"/>
          </a:xfrm>
          <a:prstGeom prst="rect">
            <a:avLst/>
          </a:prstGeom>
          <a:noFill/>
          <a:ln>
            <a:noFill/>
          </a:ln>
        </p:spPr>
      </p:pic>
      <p:pic>
        <p:nvPicPr>
          <p:cNvPr id="206" name="Google Shape;206;p15" descr="Accessibility - Free transport icons"/>
          <p:cNvPicPr preferRelativeResize="0"/>
          <p:nvPr/>
        </p:nvPicPr>
        <p:blipFill rotWithShape="1">
          <a:blip r:embed="rId4">
            <a:alphaModFix/>
          </a:blip>
          <a:srcRect/>
          <a:stretch/>
        </p:blipFill>
        <p:spPr>
          <a:xfrm>
            <a:off x="8491545" y="9056827"/>
            <a:ext cx="2760228" cy="2760229"/>
          </a:xfrm>
          <a:prstGeom prst="rect">
            <a:avLst/>
          </a:prstGeom>
          <a:noFill/>
          <a:ln>
            <a:noFill/>
          </a:ln>
        </p:spPr>
      </p:pic>
      <p:pic>
        <p:nvPicPr>
          <p:cNvPr id="207" name="Google Shape;207;p15" descr="dessin de griffonnage à main levée d'un vélo. 10330705 PNG"/>
          <p:cNvPicPr preferRelativeResize="0"/>
          <p:nvPr/>
        </p:nvPicPr>
        <p:blipFill rotWithShape="1">
          <a:blip r:embed="rId5">
            <a:alphaModFix/>
          </a:blip>
          <a:srcRect/>
          <a:stretch/>
        </p:blipFill>
        <p:spPr>
          <a:xfrm>
            <a:off x="12026896" y="10018266"/>
            <a:ext cx="2159378" cy="148922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16"/>
          <p:cNvSpPr txBox="1">
            <a:spLocks noGrp="1"/>
          </p:cNvSpPr>
          <p:nvPr>
            <p:ph type="title"/>
          </p:nvPr>
        </p:nvSpPr>
        <p:spPr>
          <a:xfrm>
            <a:off x="762001" y="5657851"/>
            <a:ext cx="13812981" cy="3067049"/>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en-US" sz="11600" b="1" dirty="0"/>
              <a:t>4.</a:t>
            </a:r>
            <a:r>
              <a:rPr lang="en-US" dirty="0"/>
              <a:t> </a:t>
            </a:r>
            <a:r>
              <a:rPr lang="pt-PT" b="1" dirty="0"/>
              <a:t>Exemplos de boas práticas na Europa</a:t>
            </a:r>
            <a:endParaRPr sz="11600" b="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17"/>
          <p:cNvSpPr txBox="1">
            <a:spLocks noGrp="1"/>
          </p:cNvSpPr>
          <p:nvPr>
            <p:ph type="title"/>
          </p:nvPr>
        </p:nvSpPr>
        <p:spPr>
          <a:xfrm>
            <a:off x="715296" y="1205504"/>
            <a:ext cx="22860001" cy="798576"/>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n-US" sz="4800" b="1" dirty="0"/>
              <a:t>4.1 </a:t>
            </a:r>
            <a:r>
              <a:rPr lang="pt-PT" sz="4800" b="1" dirty="0"/>
              <a:t>Boas práticas em matéria de mobilidade no turismo sustentável</a:t>
            </a:r>
            <a:endParaRPr sz="4800" dirty="0"/>
          </a:p>
        </p:txBody>
      </p:sp>
      <p:sp>
        <p:nvSpPr>
          <p:cNvPr id="227" name="Google Shape;227;p17"/>
          <p:cNvSpPr/>
          <p:nvPr/>
        </p:nvSpPr>
        <p:spPr>
          <a:xfrm>
            <a:off x="42753407" y="7509110"/>
            <a:ext cx="4269600" cy="1479931"/>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spcBef>
                <a:spcPts val="0"/>
              </a:spcBef>
              <a:spcAft>
                <a:spcPts val="0"/>
              </a:spcAft>
              <a:buClr>
                <a:schemeClr val="lt1"/>
              </a:buClr>
              <a:buSzPts val="3200"/>
              <a:buFont typeface="Arial"/>
              <a:buNone/>
            </a:pPr>
            <a:r>
              <a:rPr lang="en-US" sz="3200" b="1" dirty="0">
                <a:solidFill>
                  <a:schemeClr val="lt1"/>
                </a:solidFill>
                <a:latin typeface="Arial"/>
                <a:ea typeface="Arial"/>
                <a:cs typeface="Arial"/>
                <a:sym typeface="Arial"/>
              </a:rPr>
              <a:t>Sustainable Maritime &amp; Intermodal Transport</a:t>
            </a:r>
            <a:endParaRPr sz="3200" b="1" dirty="0">
              <a:solidFill>
                <a:schemeClr val="lt1"/>
              </a:solidFill>
              <a:latin typeface="Arial"/>
              <a:ea typeface="Arial"/>
              <a:cs typeface="Arial"/>
              <a:sym typeface="Arial"/>
            </a:endParaRPr>
          </a:p>
        </p:txBody>
      </p:sp>
      <p:sp>
        <p:nvSpPr>
          <p:cNvPr id="228" name="Google Shape;228;p17"/>
          <p:cNvSpPr/>
          <p:nvPr/>
        </p:nvSpPr>
        <p:spPr>
          <a:xfrm>
            <a:off x="42777471" y="8989041"/>
            <a:ext cx="4245536" cy="5043600"/>
          </a:xfrm>
          <a:prstGeom prst="rect">
            <a:avLst/>
          </a:prstGeom>
          <a:solidFill>
            <a:srgbClr val="CBEDD1">
              <a:alpha val="89411"/>
            </a:srgbClr>
          </a:solidFill>
          <a:ln w="19050" cap="flat" cmpd="sng">
            <a:solidFill>
              <a:srgbClr val="CBEDD1">
                <a:alpha val="89411"/>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None/>
            </a:pPr>
            <a:r>
              <a:rPr lang="en-US" sz="2800" b="1" dirty="0">
                <a:solidFill>
                  <a:schemeClr val="dk1"/>
                </a:solidFill>
                <a:latin typeface="Arial"/>
                <a:ea typeface="Arial"/>
                <a:cs typeface="Arial"/>
                <a:sym typeface="Arial"/>
              </a:rPr>
              <a:t>Denmark: </a:t>
            </a:r>
            <a:r>
              <a:rPr lang="en-US" sz="2800" dirty="0">
                <a:solidFill>
                  <a:schemeClr val="dk1"/>
                </a:solidFill>
                <a:latin typeface="Arial"/>
                <a:ea typeface="Arial"/>
                <a:cs typeface="Arial"/>
                <a:sym typeface="Arial"/>
              </a:rPr>
              <a:t>electric ferries for short routes</a:t>
            </a:r>
            <a:r>
              <a:rPr lang="en-US" sz="2800" b="1" dirty="0">
                <a:solidFill>
                  <a:schemeClr val="dk1"/>
                </a:solidFill>
                <a:latin typeface="Arial"/>
                <a:ea typeface="Arial"/>
                <a:cs typeface="Arial"/>
                <a:sym typeface="Arial"/>
              </a:rPr>
              <a:t>.</a:t>
            </a:r>
            <a:endParaRPr dirty="0"/>
          </a:p>
          <a:p>
            <a:pPr marL="0" marR="0" lvl="0" indent="0" algn="l" rtl="0">
              <a:spcBef>
                <a:spcPts val="0"/>
              </a:spcBef>
              <a:spcAft>
                <a:spcPts val="0"/>
              </a:spcAft>
              <a:buNone/>
            </a:pPr>
            <a:endParaRPr sz="2800" b="1" dirty="0">
              <a:solidFill>
                <a:schemeClr val="dk1"/>
              </a:solidFill>
              <a:latin typeface="Arial"/>
              <a:ea typeface="Arial"/>
              <a:cs typeface="Arial"/>
              <a:sym typeface="Arial"/>
            </a:endParaRPr>
          </a:p>
          <a:p>
            <a:pPr marL="0" marR="0" lvl="0" indent="0" algn="l" rtl="0">
              <a:spcBef>
                <a:spcPts val="0"/>
              </a:spcBef>
              <a:spcAft>
                <a:spcPts val="0"/>
              </a:spcAft>
              <a:buNone/>
            </a:pPr>
            <a:endParaRPr sz="2800" b="1" dirty="0">
              <a:solidFill>
                <a:schemeClr val="dk1"/>
              </a:solidFill>
              <a:latin typeface="Arial"/>
              <a:ea typeface="Arial"/>
              <a:cs typeface="Arial"/>
              <a:sym typeface="Arial"/>
            </a:endParaRPr>
          </a:p>
          <a:p>
            <a:pPr marL="0" marR="0" lvl="0" indent="0" algn="l" rtl="0">
              <a:spcBef>
                <a:spcPts val="0"/>
              </a:spcBef>
              <a:spcAft>
                <a:spcPts val="0"/>
              </a:spcAft>
              <a:buNone/>
            </a:pPr>
            <a:r>
              <a:rPr lang="en-US" sz="2800" b="1" dirty="0">
                <a:solidFill>
                  <a:schemeClr val="dk1"/>
                </a:solidFill>
                <a:latin typeface="Arial"/>
                <a:ea typeface="Arial"/>
                <a:cs typeface="Arial"/>
                <a:sym typeface="Arial"/>
              </a:rPr>
              <a:t>Belgium: </a:t>
            </a:r>
            <a:r>
              <a:rPr lang="en-US" sz="2800" dirty="0">
                <a:solidFill>
                  <a:schemeClr val="dk1"/>
                </a:solidFill>
                <a:latin typeface="Arial"/>
                <a:ea typeface="Arial"/>
                <a:cs typeface="Arial"/>
                <a:sym typeface="Arial"/>
              </a:rPr>
              <a:t>ports linking rail, bus, and bike for sustainable maritime tourism.</a:t>
            </a:r>
            <a:endParaRPr sz="2800" dirty="0">
              <a:solidFill>
                <a:schemeClr val="dk1"/>
              </a:solidFill>
              <a:latin typeface="Arial"/>
              <a:ea typeface="Arial"/>
              <a:cs typeface="Arial"/>
              <a:sym typeface="Arial"/>
            </a:endParaRPr>
          </a:p>
        </p:txBody>
      </p:sp>
      <p:graphicFrame>
        <p:nvGraphicFramePr>
          <p:cNvPr id="2" name="Tabela 1">
            <a:extLst>
              <a:ext uri="{FF2B5EF4-FFF2-40B4-BE49-F238E27FC236}">
                <a16:creationId xmlns:a16="http://schemas.microsoft.com/office/drawing/2014/main" id="{531ACDE9-2502-391F-3AB1-5A0DBD320DB7}"/>
              </a:ext>
            </a:extLst>
          </p:cNvPr>
          <p:cNvGraphicFramePr>
            <a:graphicFrameLocks noGrp="1"/>
          </p:cNvGraphicFramePr>
          <p:nvPr>
            <p:extLst>
              <p:ext uri="{D42A27DB-BD31-4B8C-83A1-F6EECF244321}">
                <p14:modId xmlns:p14="http://schemas.microsoft.com/office/powerpoint/2010/main" val="1558293998"/>
              </p:ext>
            </p:extLst>
          </p:nvPr>
        </p:nvGraphicFramePr>
        <p:xfrm>
          <a:off x="715296" y="2034325"/>
          <a:ext cx="22581702" cy="9662160"/>
        </p:xfrm>
        <a:graphic>
          <a:graphicData uri="http://schemas.openxmlformats.org/drawingml/2006/table">
            <a:tbl>
              <a:tblPr/>
              <a:tblGrid>
                <a:gridCol w="2474063">
                  <a:extLst>
                    <a:ext uri="{9D8B030D-6E8A-4147-A177-3AD203B41FA5}">
                      <a16:colId xmlns:a16="http://schemas.microsoft.com/office/drawing/2014/main" val="1651302408"/>
                    </a:ext>
                  </a:extLst>
                </a:gridCol>
                <a:gridCol w="5053171">
                  <a:extLst>
                    <a:ext uri="{9D8B030D-6E8A-4147-A177-3AD203B41FA5}">
                      <a16:colId xmlns:a16="http://schemas.microsoft.com/office/drawing/2014/main" val="2237480392"/>
                    </a:ext>
                  </a:extLst>
                </a:gridCol>
                <a:gridCol w="3763617">
                  <a:extLst>
                    <a:ext uri="{9D8B030D-6E8A-4147-A177-3AD203B41FA5}">
                      <a16:colId xmlns:a16="http://schemas.microsoft.com/office/drawing/2014/main" val="3696298452"/>
                    </a:ext>
                  </a:extLst>
                </a:gridCol>
                <a:gridCol w="3763617">
                  <a:extLst>
                    <a:ext uri="{9D8B030D-6E8A-4147-A177-3AD203B41FA5}">
                      <a16:colId xmlns:a16="http://schemas.microsoft.com/office/drawing/2014/main" val="3441013919"/>
                    </a:ext>
                  </a:extLst>
                </a:gridCol>
                <a:gridCol w="3763617">
                  <a:extLst>
                    <a:ext uri="{9D8B030D-6E8A-4147-A177-3AD203B41FA5}">
                      <a16:colId xmlns:a16="http://schemas.microsoft.com/office/drawing/2014/main" val="301408638"/>
                    </a:ext>
                  </a:extLst>
                </a:gridCol>
                <a:gridCol w="3763617">
                  <a:extLst>
                    <a:ext uri="{9D8B030D-6E8A-4147-A177-3AD203B41FA5}">
                      <a16:colId xmlns:a16="http://schemas.microsoft.com/office/drawing/2014/main" val="2659364997"/>
                    </a:ext>
                  </a:extLst>
                </a:gridCol>
              </a:tblGrid>
              <a:tr h="518160">
                <a:tc>
                  <a:txBody>
                    <a:bodyPr/>
                    <a:lstStyle/>
                    <a:p>
                      <a:pPr algn="ctr">
                        <a:buNone/>
                      </a:pPr>
                      <a:r>
                        <a:rPr lang="pt-PT" sz="3200" b="1" dirty="0">
                          <a:solidFill>
                            <a:schemeClr val="bg1"/>
                          </a:solidFill>
                        </a:rPr>
                        <a:t>País / Projeto</a:t>
                      </a:r>
                    </a:p>
                  </a:txBody>
                  <a:tcPr anchor="ctr">
                    <a:lnL>
                      <a:noFill/>
                    </a:lnL>
                    <a:lnR>
                      <a:noFill/>
                    </a:lnR>
                    <a:lnT>
                      <a:noFill/>
                    </a:lnT>
                    <a:lnB>
                      <a:noFill/>
                    </a:lnB>
                    <a:solidFill>
                      <a:srgbClr val="1CCD5D"/>
                    </a:solidFill>
                  </a:tcPr>
                </a:tc>
                <a:tc>
                  <a:txBody>
                    <a:bodyPr/>
                    <a:lstStyle/>
                    <a:p>
                      <a:pPr algn="ctr">
                        <a:buNone/>
                      </a:pPr>
                      <a:r>
                        <a:rPr lang="pt-PT" sz="3200" b="1" dirty="0">
                          <a:solidFill>
                            <a:schemeClr val="bg1"/>
                          </a:solidFill>
                        </a:rPr>
                        <a:t>Transporte Público de Baixas Emissões</a:t>
                      </a:r>
                    </a:p>
                  </a:txBody>
                  <a:tcPr anchor="ctr">
                    <a:lnL>
                      <a:noFill/>
                    </a:lnL>
                    <a:lnR>
                      <a:noFill/>
                    </a:lnR>
                    <a:lnT>
                      <a:noFill/>
                    </a:lnT>
                    <a:lnB>
                      <a:noFill/>
                    </a:lnB>
                    <a:solidFill>
                      <a:srgbClr val="1CCD5D"/>
                    </a:solidFill>
                  </a:tcPr>
                </a:tc>
                <a:tc>
                  <a:txBody>
                    <a:bodyPr/>
                    <a:lstStyle/>
                    <a:p>
                      <a:pPr algn="ctr">
                        <a:buNone/>
                      </a:pPr>
                      <a:r>
                        <a:rPr lang="pt-PT" sz="3200" b="1" dirty="0">
                          <a:solidFill>
                            <a:schemeClr val="bg1"/>
                          </a:solidFill>
                        </a:rPr>
                        <a:t>Mobilidade Ativa e Infraestruturas Cicláveis</a:t>
                      </a:r>
                    </a:p>
                  </a:txBody>
                  <a:tcPr anchor="ctr">
                    <a:lnL>
                      <a:noFill/>
                    </a:lnL>
                    <a:lnR>
                      <a:noFill/>
                    </a:lnR>
                    <a:lnT>
                      <a:noFill/>
                    </a:lnT>
                    <a:lnB>
                      <a:noFill/>
                    </a:lnB>
                    <a:solidFill>
                      <a:srgbClr val="1CCD5D"/>
                    </a:solidFill>
                  </a:tcPr>
                </a:tc>
                <a:tc>
                  <a:txBody>
                    <a:bodyPr/>
                    <a:lstStyle/>
                    <a:p>
                      <a:pPr algn="ctr">
                        <a:buNone/>
                      </a:pPr>
                      <a:r>
                        <a:rPr lang="pt-PT" sz="3200" b="1" dirty="0">
                          <a:solidFill>
                            <a:schemeClr val="bg1"/>
                          </a:solidFill>
                        </a:rPr>
                        <a:t>Transporte Rural e a Pedido</a:t>
                      </a:r>
                    </a:p>
                  </a:txBody>
                  <a:tcPr anchor="ctr">
                    <a:lnL>
                      <a:noFill/>
                    </a:lnL>
                    <a:lnR>
                      <a:noFill/>
                    </a:lnR>
                    <a:lnT>
                      <a:noFill/>
                    </a:lnT>
                    <a:lnB>
                      <a:noFill/>
                    </a:lnB>
                    <a:solidFill>
                      <a:srgbClr val="1CCD5D"/>
                    </a:solidFill>
                  </a:tcPr>
                </a:tc>
                <a:tc>
                  <a:txBody>
                    <a:bodyPr/>
                    <a:lstStyle/>
                    <a:p>
                      <a:pPr algn="ctr">
                        <a:buNone/>
                      </a:pPr>
                      <a:r>
                        <a:rPr lang="pt-PT" sz="3200" b="1" dirty="0">
                          <a:solidFill>
                            <a:schemeClr val="bg1"/>
                          </a:solidFill>
                        </a:rPr>
                        <a:t>Soluções de Mobilidade Digital e Inteligente</a:t>
                      </a:r>
                    </a:p>
                  </a:txBody>
                  <a:tcPr anchor="ctr">
                    <a:lnL>
                      <a:noFill/>
                    </a:lnL>
                    <a:lnR>
                      <a:noFill/>
                    </a:lnR>
                    <a:lnT>
                      <a:noFill/>
                    </a:lnT>
                    <a:lnB>
                      <a:noFill/>
                    </a:lnB>
                    <a:solidFill>
                      <a:srgbClr val="1CCD5D"/>
                    </a:solidFill>
                  </a:tcPr>
                </a:tc>
                <a:tc>
                  <a:txBody>
                    <a:bodyPr/>
                    <a:lstStyle/>
                    <a:p>
                      <a:pPr algn="ctr">
                        <a:buNone/>
                      </a:pPr>
                      <a:r>
                        <a:rPr lang="pt-PT" sz="3200" b="1" dirty="0">
                          <a:solidFill>
                            <a:schemeClr val="bg1"/>
                          </a:solidFill>
                        </a:rPr>
                        <a:t>Transporte Marítimo Sustentável e Intermodal</a:t>
                      </a:r>
                    </a:p>
                  </a:txBody>
                  <a:tcPr anchor="ctr">
                    <a:lnL>
                      <a:noFill/>
                    </a:lnL>
                    <a:lnR>
                      <a:noFill/>
                    </a:lnR>
                    <a:lnT>
                      <a:noFill/>
                    </a:lnT>
                    <a:lnB>
                      <a:noFill/>
                    </a:lnB>
                    <a:solidFill>
                      <a:srgbClr val="1CCD5D"/>
                    </a:solidFill>
                  </a:tcPr>
                </a:tc>
                <a:extLst>
                  <a:ext uri="{0D108BD9-81ED-4DB2-BD59-A6C34878D82A}">
                    <a16:rowId xmlns:a16="http://schemas.microsoft.com/office/drawing/2014/main" val="3963685446"/>
                  </a:ext>
                </a:extLst>
              </a:tr>
              <a:tr h="731520">
                <a:tc>
                  <a:txBody>
                    <a:bodyPr/>
                    <a:lstStyle/>
                    <a:p>
                      <a:pPr>
                        <a:buNone/>
                      </a:pPr>
                      <a:r>
                        <a:rPr lang="pt-PT" sz="2800" b="1" dirty="0"/>
                        <a:t>Bélgica</a:t>
                      </a:r>
                      <a:endParaRPr lang="pt-PT" sz="2800" dirty="0"/>
                    </a:p>
                  </a:txBody>
                  <a:tcPr anchor="ctr">
                    <a:lnL>
                      <a:noFill/>
                    </a:lnL>
                    <a:lnR>
                      <a:noFill/>
                    </a:lnR>
                    <a:lnT>
                      <a:noFill/>
                    </a:lnT>
                    <a:lnB>
                      <a:noFill/>
                    </a:lnB>
                    <a:solidFill>
                      <a:srgbClr val="CBEDD1"/>
                    </a:solidFill>
                  </a:tcPr>
                </a:tc>
                <a:tc>
                  <a:txBody>
                    <a:bodyPr/>
                    <a:lstStyle/>
                    <a:p>
                      <a:pPr>
                        <a:buNone/>
                      </a:pPr>
                      <a:r>
                        <a:rPr lang="pt-PT" sz="2800" dirty="0"/>
                        <a:t>TEC e De </a:t>
                      </a:r>
                      <a:r>
                        <a:rPr lang="pt-PT" sz="2800" dirty="0" err="1"/>
                        <a:t>Lijn</a:t>
                      </a:r>
                      <a:r>
                        <a:rPr lang="pt-PT" sz="2800" dirty="0"/>
                        <a:t> a implementar autocarros elétricos e conectividade regional</a:t>
                      </a:r>
                    </a:p>
                  </a:txBody>
                  <a:tcPr anchor="ctr">
                    <a:lnL>
                      <a:noFill/>
                    </a:lnL>
                    <a:lnR>
                      <a:noFill/>
                    </a:lnR>
                    <a:lnT>
                      <a:noFill/>
                    </a:lnT>
                    <a:lnB>
                      <a:noFill/>
                    </a:lnB>
                    <a:solidFill>
                      <a:srgbClr val="CBEDD1"/>
                    </a:solidFill>
                  </a:tcPr>
                </a:tc>
                <a:tc>
                  <a:txBody>
                    <a:bodyPr/>
                    <a:lstStyle/>
                    <a:p>
                      <a:pPr>
                        <a:buNone/>
                      </a:pPr>
                      <a:r>
                        <a:rPr lang="pt-PT" sz="2800"/>
                        <a:t>(Gante) rede ciclável extensa</a:t>
                      </a:r>
                    </a:p>
                  </a:txBody>
                  <a:tcPr anchor="ctr">
                    <a:lnL>
                      <a:noFill/>
                    </a:lnL>
                    <a:lnR>
                      <a:noFill/>
                    </a:lnR>
                    <a:lnT>
                      <a:noFill/>
                    </a:lnT>
                    <a:lnB>
                      <a:noFill/>
                    </a:lnB>
                    <a:solidFill>
                      <a:srgbClr val="CBEDD1"/>
                    </a:solidFill>
                  </a:tcPr>
                </a:tc>
                <a:tc>
                  <a:txBody>
                    <a:bodyPr/>
                    <a:lstStyle/>
                    <a:p>
                      <a:pPr>
                        <a:buNone/>
                      </a:pPr>
                      <a:r>
                        <a:rPr lang="pt-PT" sz="2800" dirty="0"/>
                        <a:t>—</a:t>
                      </a:r>
                    </a:p>
                  </a:txBody>
                  <a:tcPr anchor="ctr">
                    <a:lnL>
                      <a:noFill/>
                    </a:lnL>
                    <a:lnR>
                      <a:noFill/>
                    </a:lnR>
                    <a:lnT>
                      <a:noFill/>
                    </a:lnT>
                    <a:lnB>
                      <a:noFill/>
                    </a:lnB>
                    <a:solidFill>
                      <a:srgbClr val="CBEDD1"/>
                    </a:solidFill>
                  </a:tcPr>
                </a:tc>
                <a:tc>
                  <a:txBody>
                    <a:bodyPr/>
                    <a:lstStyle/>
                    <a:p>
                      <a:pPr>
                        <a:buNone/>
                      </a:pPr>
                      <a:r>
                        <a:rPr lang="pt-PT" sz="2800"/>
                        <a:t>—</a:t>
                      </a:r>
                    </a:p>
                  </a:txBody>
                  <a:tcPr anchor="ctr">
                    <a:lnL>
                      <a:noFill/>
                    </a:lnL>
                    <a:lnR>
                      <a:noFill/>
                    </a:lnR>
                    <a:lnT>
                      <a:noFill/>
                    </a:lnT>
                    <a:lnB>
                      <a:noFill/>
                    </a:lnB>
                    <a:solidFill>
                      <a:srgbClr val="CBEDD1"/>
                    </a:solidFill>
                  </a:tcPr>
                </a:tc>
                <a:tc>
                  <a:txBody>
                    <a:bodyPr/>
                    <a:lstStyle/>
                    <a:p>
                      <a:pPr>
                        <a:buNone/>
                      </a:pPr>
                      <a:r>
                        <a:rPr lang="pt-PT" sz="2800" dirty="0"/>
                        <a:t>Portos a ligar comboio, autocarro e bicicleta para turismo marítimo sustentável</a:t>
                      </a:r>
                    </a:p>
                  </a:txBody>
                  <a:tcPr anchor="ctr">
                    <a:lnL>
                      <a:noFill/>
                    </a:lnL>
                    <a:lnR>
                      <a:noFill/>
                    </a:lnR>
                    <a:lnT>
                      <a:noFill/>
                    </a:lnT>
                    <a:lnB>
                      <a:noFill/>
                    </a:lnB>
                    <a:solidFill>
                      <a:srgbClr val="CBEDD1"/>
                    </a:solidFill>
                  </a:tcPr>
                </a:tc>
                <a:extLst>
                  <a:ext uri="{0D108BD9-81ED-4DB2-BD59-A6C34878D82A}">
                    <a16:rowId xmlns:a16="http://schemas.microsoft.com/office/drawing/2014/main" val="3945124503"/>
                  </a:ext>
                </a:extLst>
              </a:tr>
              <a:tr h="944880">
                <a:tc>
                  <a:txBody>
                    <a:bodyPr/>
                    <a:lstStyle/>
                    <a:p>
                      <a:pPr>
                        <a:buNone/>
                      </a:pPr>
                      <a:r>
                        <a:rPr lang="pt-PT" sz="2800" b="1" dirty="0"/>
                        <a:t>Espanha</a:t>
                      </a:r>
                      <a:endParaRPr lang="pt-PT" sz="2800" dirty="0"/>
                    </a:p>
                  </a:txBody>
                  <a:tcPr anchor="ctr">
                    <a:lnL>
                      <a:noFill/>
                    </a:lnL>
                    <a:lnR>
                      <a:noFill/>
                    </a:lnR>
                    <a:lnT>
                      <a:noFill/>
                    </a:lnT>
                    <a:lnB>
                      <a:noFill/>
                    </a:lnB>
                    <a:solidFill>
                      <a:srgbClr val="CBEDD1"/>
                    </a:solidFill>
                  </a:tcPr>
                </a:tc>
                <a:tc>
                  <a:txBody>
                    <a:bodyPr/>
                    <a:lstStyle/>
                    <a:p>
                      <a:pPr>
                        <a:buNone/>
                      </a:pPr>
                      <a:r>
                        <a:rPr lang="pt-PT" sz="2800"/>
                        <a:t>(Barcelona) autocarros híbridos/elétricos + bilhética integrada com metro e partilha de bicicletas</a:t>
                      </a:r>
                    </a:p>
                  </a:txBody>
                  <a:tcPr anchor="ctr">
                    <a:lnL>
                      <a:noFill/>
                    </a:lnL>
                    <a:lnR>
                      <a:noFill/>
                    </a:lnR>
                    <a:lnT>
                      <a:noFill/>
                    </a:lnT>
                    <a:lnB>
                      <a:noFill/>
                    </a:lnB>
                    <a:solidFill>
                      <a:srgbClr val="CBEDD1"/>
                    </a:solidFill>
                  </a:tcPr>
                </a:tc>
                <a:tc>
                  <a:txBody>
                    <a:bodyPr/>
                    <a:lstStyle/>
                    <a:p>
                      <a:pPr>
                        <a:buNone/>
                      </a:pPr>
                      <a:r>
                        <a:rPr lang="pt-PT" sz="2800" dirty="0"/>
                        <a:t>—</a:t>
                      </a:r>
                    </a:p>
                  </a:txBody>
                  <a:tcPr anchor="ctr">
                    <a:lnL>
                      <a:noFill/>
                    </a:lnL>
                    <a:lnR>
                      <a:noFill/>
                    </a:lnR>
                    <a:lnT>
                      <a:noFill/>
                    </a:lnT>
                    <a:lnB>
                      <a:noFill/>
                    </a:lnB>
                    <a:solidFill>
                      <a:srgbClr val="CBEDD1"/>
                    </a:solidFill>
                  </a:tcPr>
                </a:tc>
                <a:tc>
                  <a:txBody>
                    <a:bodyPr/>
                    <a:lstStyle/>
                    <a:p>
                      <a:pPr>
                        <a:buNone/>
                      </a:pPr>
                      <a:r>
                        <a:rPr lang="pt-PT" sz="2800"/>
                        <a:t>(Castela e Leão) autocarros a pedido a ligar pequenas localidades</a:t>
                      </a:r>
                    </a:p>
                  </a:txBody>
                  <a:tcPr anchor="ctr">
                    <a:lnL>
                      <a:noFill/>
                    </a:lnL>
                    <a:lnR>
                      <a:noFill/>
                    </a:lnR>
                    <a:lnT>
                      <a:noFill/>
                    </a:lnT>
                    <a:lnB>
                      <a:noFill/>
                    </a:lnB>
                    <a:solidFill>
                      <a:srgbClr val="CBEDD1"/>
                    </a:solidFill>
                  </a:tcPr>
                </a:tc>
                <a:tc>
                  <a:txBody>
                    <a:bodyPr/>
                    <a:lstStyle/>
                    <a:p>
                      <a:pPr>
                        <a:buNone/>
                      </a:pPr>
                      <a:r>
                        <a:rPr lang="pt-PT" sz="2800"/>
                        <a:t>(Barcelona) MobilitApp a integrar metro, autocarro, elétrico e partilha de bicicletas</a:t>
                      </a:r>
                    </a:p>
                  </a:txBody>
                  <a:tcPr anchor="ctr">
                    <a:lnL>
                      <a:noFill/>
                    </a:lnL>
                    <a:lnR>
                      <a:noFill/>
                    </a:lnR>
                    <a:lnT>
                      <a:noFill/>
                    </a:lnT>
                    <a:lnB>
                      <a:noFill/>
                    </a:lnB>
                    <a:solidFill>
                      <a:srgbClr val="CBEDD1"/>
                    </a:solidFill>
                  </a:tcPr>
                </a:tc>
                <a:tc>
                  <a:txBody>
                    <a:bodyPr/>
                    <a:lstStyle/>
                    <a:p>
                      <a:pPr>
                        <a:buNone/>
                      </a:pPr>
                      <a:r>
                        <a:rPr lang="pt-PT" sz="2800" dirty="0"/>
                        <a:t>—</a:t>
                      </a:r>
                    </a:p>
                  </a:txBody>
                  <a:tcPr anchor="ctr">
                    <a:lnL>
                      <a:noFill/>
                    </a:lnL>
                    <a:lnR>
                      <a:noFill/>
                    </a:lnR>
                    <a:lnT>
                      <a:noFill/>
                    </a:lnT>
                    <a:lnB>
                      <a:noFill/>
                    </a:lnB>
                    <a:solidFill>
                      <a:srgbClr val="CBEDD1"/>
                    </a:solidFill>
                  </a:tcPr>
                </a:tc>
                <a:extLst>
                  <a:ext uri="{0D108BD9-81ED-4DB2-BD59-A6C34878D82A}">
                    <a16:rowId xmlns:a16="http://schemas.microsoft.com/office/drawing/2014/main" val="3407224968"/>
                  </a:ext>
                </a:extLst>
              </a:tr>
              <a:tr h="731520">
                <a:tc>
                  <a:txBody>
                    <a:bodyPr/>
                    <a:lstStyle/>
                    <a:p>
                      <a:pPr>
                        <a:buNone/>
                      </a:pPr>
                      <a:r>
                        <a:rPr lang="pt-PT" sz="2800" b="1"/>
                        <a:t>Dinamarca</a:t>
                      </a:r>
                      <a:endParaRPr lang="pt-PT" sz="2800"/>
                    </a:p>
                  </a:txBody>
                  <a:tcPr anchor="ctr">
                    <a:lnL>
                      <a:noFill/>
                    </a:lnL>
                    <a:lnR>
                      <a:noFill/>
                    </a:lnR>
                    <a:lnT>
                      <a:noFill/>
                    </a:lnT>
                    <a:lnB>
                      <a:noFill/>
                    </a:lnB>
                    <a:solidFill>
                      <a:srgbClr val="CBEDD1"/>
                    </a:solidFill>
                  </a:tcPr>
                </a:tc>
                <a:tc>
                  <a:txBody>
                    <a:bodyPr/>
                    <a:lstStyle/>
                    <a:p>
                      <a:pPr>
                        <a:buNone/>
                      </a:pPr>
                      <a:r>
                        <a:rPr lang="pt-PT" sz="2800" dirty="0"/>
                        <a:t>—</a:t>
                      </a:r>
                    </a:p>
                  </a:txBody>
                  <a:tcPr anchor="ctr">
                    <a:lnL>
                      <a:noFill/>
                    </a:lnL>
                    <a:lnR>
                      <a:noFill/>
                    </a:lnR>
                    <a:lnT>
                      <a:noFill/>
                    </a:lnT>
                    <a:lnB>
                      <a:noFill/>
                    </a:lnB>
                    <a:solidFill>
                      <a:srgbClr val="CBEDD1"/>
                    </a:solidFill>
                  </a:tcPr>
                </a:tc>
                <a:tc>
                  <a:txBody>
                    <a:bodyPr/>
                    <a:lstStyle/>
                    <a:p>
                      <a:pPr>
                        <a:buNone/>
                      </a:pPr>
                      <a:r>
                        <a:rPr lang="pt-PT" sz="2800"/>
                        <a:t>(Copenhaga) partilha de bicicletas + planeamento urbano para mobilidade ativa</a:t>
                      </a:r>
                    </a:p>
                  </a:txBody>
                  <a:tcPr anchor="ctr">
                    <a:lnL>
                      <a:noFill/>
                    </a:lnL>
                    <a:lnR>
                      <a:noFill/>
                    </a:lnR>
                    <a:lnT>
                      <a:noFill/>
                    </a:lnT>
                    <a:lnB>
                      <a:noFill/>
                    </a:lnB>
                    <a:solidFill>
                      <a:srgbClr val="CBEDD1"/>
                    </a:solidFill>
                  </a:tcPr>
                </a:tc>
                <a:tc>
                  <a:txBody>
                    <a:bodyPr/>
                    <a:lstStyle/>
                    <a:p>
                      <a:pPr>
                        <a:buNone/>
                      </a:pPr>
                      <a:r>
                        <a:rPr lang="pt-PT" sz="2800" dirty="0"/>
                        <a:t>—</a:t>
                      </a:r>
                    </a:p>
                  </a:txBody>
                  <a:tcPr anchor="ctr">
                    <a:lnL>
                      <a:noFill/>
                    </a:lnL>
                    <a:lnR>
                      <a:noFill/>
                    </a:lnR>
                    <a:lnT>
                      <a:noFill/>
                    </a:lnT>
                    <a:lnB>
                      <a:noFill/>
                    </a:lnB>
                    <a:solidFill>
                      <a:srgbClr val="CBEDD1"/>
                    </a:solidFill>
                  </a:tcPr>
                </a:tc>
                <a:tc>
                  <a:txBody>
                    <a:bodyPr/>
                    <a:lstStyle/>
                    <a:p>
                      <a:pPr>
                        <a:buNone/>
                      </a:pPr>
                      <a:r>
                        <a:rPr lang="pt-PT" sz="2800" dirty="0" err="1"/>
                        <a:t>Rejseplanen</a:t>
                      </a:r>
                      <a:r>
                        <a:rPr lang="pt-PT" sz="2800" dirty="0"/>
                        <a:t> – planeador nacional de viagens em tempo real</a:t>
                      </a:r>
                    </a:p>
                  </a:txBody>
                  <a:tcPr anchor="ctr">
                    <a:lnL>
                      <a:noFill/>
                    </a:lnL>
                    <a:lnR>
                      <a:noFill/>
                    </a:lnR>
                    <a:lnT>
                      <a:noFill/>
                    </a:lnT>
                    <a:lnB>
                      <a:noFill/>
                    </a:lnB>
                    <a:solidFill>
                      <a:srgbClr val="CBEDD1"/>
                    </a:solidFill>
                  </a:tcPr>
                </a:tc>
                <a:tc>
                  <a:txBody>
                    <a:bodyPr/>
                    <a:lstStyle/>
                    <a:p>
                      <a:pPr>
                        <a:buNone/>
                      </a:pPr>
                      <a:r>
                        <a:rPr lang="pt-PT" sz="2800" dirty="0"/>
                        <a:t>Ferries elétricos para rotas curtas</a:t>
                      </a:r>
                    </a:p>
                  </a:txBody>
                  <a:tcPr anchor="ctr">
                    <a:lnL>
                      <a:noFill/>
                    </a:lnL>
                    <a:lnR>
                      <a:noFill/>
                    </a:lnR>
                    <a:lnT>
                      <a:noFill/>
                    </a:lnT>
                    <a:lnB>
                      <a:noFill/>
                    </a:lnB>
                    <a:solidFill>
                      <a:srgbClr val="CBEDD1"/>
                    </a:solidFill>
                  </a:tcPr>
                </a:tc>
                <a:extLst>
                  <a:ext uri="{0D108BD9-81ED-4DB2-BD59-A6C34878D82A}">
                    <a16:rowId xmlns:a16="http://schemas.microsoft.com/office/drawing/2014/main" val="4002726954"/>
                  </a:ext>
                </a:extLst>
              </a:tr>
              <a:tr h="731520">
                <a:tc>
                  <a:txBody>
                    <a:bodyPr/>
                    <a:lstStyle/>
                    <a:p>
                      <a:pPr>
                        <a:buNone/>
                      </a:pPr>
                      <a:r>
                        <a:rPr lang="pt-PT" sz="2800" b="1"/>
                        <a:t>SMARTA-NET (UE)</a:t>
                      </a:r>
                      <a:endParaRPr lang="pt-PT" sz="2800"/>
                    </a:p>
                  </a:txBody>
                  <a:tcPr anchor="ctr">
                    <a:lnL>
                      <a:noFill/>
                    </a:lnL>
                    <a:lnR>
                      <a:noFill/>
                    </a:lnR>
                    <a:lnT>
                      <a:noFill/>
                    </a:lnT>
                    <a:lnB>
                      <a:noFill/>
                    </a:lnB>
                    <a:solidFill>
                      <a:srgbClr val="CBEDD1"/>
                    </a:solidFill>
                  </a:tcPr>
                </a:tc>
                <a:tc>
                  <a:txBody>
                    <a:bodyPr/>
                    <a:lstStyle/>
                    <a:p>
                      <a:pPr>
                        <a:buNone/>
                      </a:pPr>
                      <a:r>
                        <a:rPr lang="pt-PT" sz="2800" dirty="0"/>
                        <a:t>—</a:t>
                      </a:r>
                    </a:p>
                  </a:txBody>
                  <a:tcPr anchor="ctr">
                    <a:lnL>
                      <a:noFill/>
                    </a:lnL>
                    <a:lnR>
                      <a:noFill/>
                    </a:lnR>
                    <a:lnT>
                      <a:noFill/>
                    </a:lnT>
                    <a:lnB>
                      <a:noFill/>
                    </a:lnB>
                    <a:solidFill>
                      <a:srgbClr val="CBEDD1"/>
                    </a:solidFill>
                  </a:tcPr>
                </a:tc>
                <a:tc>
                  <a:txBody>
                    <a:bodyPr/>
                    <a:lstStyle/>
                    <a:p>
                      <a:pPr>
                        <a:buNone/>
                      </a:pPr>
                      <a:r>
                        <a:rPr lang="pt-PT" sz="2800" dirty="0"/>
                        <a:t>—</a:t>
                      </a:r>
                    </a:p>
                  </a:txBody>
                  <a:tcPr anchor="ctr">
                    <a:lnL>
                      <a:noFill/>
                    </a:lnL>
                    <a:lnR>
                      <a:noFill/>
                    </a:lnR>
                    <a:lnT>
                      <a:noFill/>
                    </a:lnT>
                    <a:lnB>
                      <a:noFill/>
                    </a:lnB>
                    <a:solidFill>
                      <a:srgbClr val="CBEDD1"/>
                    </a:solidFill>
                  </a:tcPr>
                </a:tc>
                <a:tc>
                  <a:txBody>
                    <a:bodyPr/>
                    <a:lstStyle/>
                    <a:p>
                      <a:pPr>
                        <a:buNone/>
                      </a:pPr>
                      <a:r>
                        <a:rPr lang="pt-PT" sz="2800" dirty="0"/>
                        <a:t>Projeto DG MOVE (2019–2024) a apoiar projetos-piloto de mobilidade rural</a:t>
                      </a:r>
                    </a:p>
                  </a:txBody>
                  <a:tcPr anchor="ctr">
                    <a:lnL>
                      <a:noFill/>
                    </a:lnL>
                    <a:lnR>
                      <a:noFill/>
                    </a:lnR>
                    <a:lnT>
                      <a:noFill/>
                    </a:lnT>
                    <a:lnB>
                      <a:noFill/>
                    </a:lnB>
                    <a:solidFill>
                      <a:srgbClr val="CBEDD1"/>
                    </a:solidFill>
                  </a:tcPr>
                </a:tc>
                <a:tc>
                  <a:txBody>
                    <a:bodyPr/>
                    <a:lstStyle/>
                    <a:p>
                      <a:pPr>
                        <a:buNone/>
                      </a:pPr>
                      <a:r>
                        <a:rPr lang="pt-PT" sz="2800" dirty="0"/>
                        <a:t>—</a:t>
                      </a:r>
                    </a:p>
                  </a:txBody>
                  <a:tcPr anchor="ctr">
                    <a:lnL>
                      <a:noFill/>
                    </a:lnL>
                    <a:lnR>
                      <a:noFill/>
                    </a:lnR>
                    <a:lnT>
                      <a:noFill/>
                    </a:lnT>
                    <a:lnB>
                      <a:noFill/>
                    </a:lnB>
                    <a:solidFill>
                      <a:srgbClr val="CBEDD1"/>
                    </a:solidFill>
                  </a:tcPr>
                </a:tc>
                <a:tc>
                  <a:txBody>
                    <a:bodyPr/>
                    <a:lstStyle/>
                    <a:p>
                      <a:pPr>
                        <a:buNone/>
                      </a:pPr>
                      <a:r>
                        <a:rPr lang="pt-PT" sz="2800" dirty="0"/>
                        <a:t>—</a:t>
                      </a:r>
                    </a:p>
                  </a:txBody>
                  <a:tcPr anchor="ctr">
                    <a:lnL>
                      <a:noFill/>
                    </a:lnL>
                    <a:lnR>
                      <a:noFill/>
                    </a:lnR>
                    <a:lnT>
                      <a:noFill/>
                    </a:lnT>
                    <a:lnB>
                      <a:noFill/>
                    </a:lnB>
                    <a:solidFill>
                      <a:srgbClr val="CBEDD1"/>
                    </a:solidFill>
                  </a:tcPr>
                </a:tc>
                <a:extLst>
                  <a:ext uri="{0D108BD9-81ED-4DB2-BD59-A6C34878D82A}">
                    <a16:rowId xmlns:a16="http://schemas.microsoft.com/office/drawing/2014/main" val="1306053074"/>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18"/>
          <p:cNvSpPr txBox="1">
            <a:spLocks noGrp="1"/>
          </p:cNvSpPr>
          <p:nvPr>
            <p:ph type="title"/>
          </p:nvPr>
        </p:nvSpPr>
        <p:spPr>
          <a:xfrm>
            <a:off x="762000" y="5657851"/>
            <a:ext cx="20509831" cy="3067049"/>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en-US" sz="11600" b="1" dirty="0"/>
              <a:t>5. </a:t>
            </a:r>
            <a:r>
              <a:rPr lang="pt-PT" sz="11600" b="1" dirty="0"/>
              <a:t>Atividade em grupo: Elaboração de um plano de mobilidade</a:t>
            </a:r>
            <a:br>
              <a:rPr lang="en-US" dirty="0"/>
            </a:br>
            <a:endParaRPr sz="11600" b="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19"/>
          <p:cNvSpPr txBox="1"/>
          <p:nvPr/>
        </p:nvSpPr>
        <p:spPr>
          <a:xfrm>
            <a:off x="761996" y="2803419"/>
            <a:ext cx="21820910" cy="8449056"/>
          </a:xfrm>
          <a:prstGeom prst="rect">
            <a:avLst/>
          </a:prstGeom>
          <a:noFill/>
          <a:ln>
            <a:noFill/>
          </a:ln>
        </p:spPr>
        <p:txBody>
          <a:bodyPr spcFirstLastPara="1" wrap="square" lIns="0" tIns="118850" rIns="0" bIns="0" anchor="t" anchorCtr="0">
            <a:noAutofit/>
          </a:bodyPr>
          <a:lstStyle/>
          <a:p>
            <a:pPr lvl="0" algn="just">
              <a:lnSpc>
                <a:spcPct val="90000"/>
              </a:lnSpc>
              <a:spcBef>
                <a:spcPts val="2000"/>
              </a:spcBef>
              <a:buClr>
                <a:srgbClr val="323232"/>
              </a:buClr>
              <a:buSzPts val="4000"/>
            </a:pPr>
            <a:r>
              <a:rPr lang="en-US" sz="4000" dirty="0">
                <a:solidFill>
                  <a:srgbClr val="323232"/>
                </a:solidFill>
              </a:rPr>
              <a:t>Em </a:t>
            </a:r>
            <a:r>
              <a:rPr lang="en-US" sz="4000" dirty="0" err="1">
                <a:solidFill>
                  <a:srgbClr val="323232"/>
                </a:solidFill>
              </a:rPr>
              <a:t>pequenos</a:t>
            </a:r>
            <a:r>
              <a:rPr lang="en-US" sz="4000" dirty="0">
                <a:solidFill>
                  <a:srgbClr val="323232"/>
                </a:solidFill>
              </a:rPr>
              <a:t> </a:t>
            </a:r>
            <a:r>
              <a:rPr lang="en-US" sz="4000" dirty="0" err="1">
                <a:solidFill>
                  <a:srgbClr val="323232"/>
                </a:solidFill>
              </a:rPr>
              <a:t>grupos</a:t>
            </a:r>
            <a:r>
              <a:rPr lang="en-US" sz="4000" dirty="0">
                <a:solidFill>
                  <a:srgbClr val="323232"/>
                </a:solidFill>
                <a:latin typeface="Arial"/>
                <a:ea typeface="Arial"/>
                <a:cs typeface="Arial"/>
                <a:sym typeface="Arial"/>
              </a:rPr>
              <a:t>:</a:t>
            </a:r>
            <a:endParaRPr dirty="0"/>
          </a:p>
          <a:p>
            <a:pPr lvl="0" algn="just">
              <a:lnSpc>
                <a:spcPct val="90000"/>
              </a:lnSpc>
              <a:spcBef>
                <a:spcPts val="2000"/>
              </a:spcBef>
              <a:buClr>
                <a:srgbClr val="323232"/>
              </a:buClr>
              <a:buSzPts val="4000"/>
            </a:pPr>
            <a:r>
              <a:rPr lang="pt-PT" sz="4000" b="1" dirty="0">
                <a:solidFill>
                  <a:srgbClr val="323232"/>
                </a:solidFill>
              </a:rPr>
              <a:t>Criem um Plano de Mobilidade para o Turismo Sustentável para um destino (real ou imaginário) utilizando o quadro de referência da ASI.</a:t>
            </a:r>
            <a:r>
              <a:rPr lang="en-US" sz="4000" b="1" dirty="0">
                <a:solidFill>
                  <a:srgbClr val="323232"/>
                </a:solidFill>
                <a:latin typeface="Arial"/>
                <a:ea typeface="Arial"/>
                <a:cs typeface="Arial"/>
                <a:sym typeface="Arial"/>
              </a:rPr>
              <a:t> </a:t>
            </a:r>
            <a:endParaRPr dirty="0"/>
          </a:p>
          <a:p>
            <a:pPr marL="0" marR="0" lvl="0" indent="0" algn="just" rtl="0">
              <a:lnSpc>
                <a:spcPct val="90000"/>
              </a:lnSpc>
              <a:spcBef>
                <a:spcPts val="2000"/>
              </a:spcBef>
              <a:spcAft>
                <a:spcPts val="0"/>
              </a:spcAft>
              <a:buClr>
                <a:srgbClr val="323232"/>
              </a:buClr>
              <a:buSzPts val="4000"/>
              <a:buFont typeface="Arial"/>
              <a:buNone/>
            </a:pPr>
            <a:endParaRPr sz="4000" b="1" dirty="0">
              <a:solidFill>
                <a:srgbClr val="323232"/>
              </a:solidFill>
              <a:latin typeface="Arial"/>
              <a:ea typeface="Arial"/>
              <a:cs typeface="Arial"/>
              <a:sym typeface="Arial"/>
            </a:endParaRPr>
          </a:p>
          <a:p>
            <a:pPr marL="0" marR="0" lvl="0" indent="0" algn="just" rtl="0">
              <a:lnSpc>
                <a:spcPct val="90000"/>
              </a:lnSpc>
              <a:spcBef>
                <a:spcPts val="2000"/>
              </a:spcBef>
              <a:spcAft>
                <a:spcPts val="0"/>
              </a:spcAft>
              <a:buClr>
                <a:srgbClr val="323232"/>
              </a:buClr>
              <a:buSzPts val="4000"/>
              <a:buFont typeface="Arial"/>
              <a:buNone/>
            </a:pPr>
            <a:r>
              <a:rPr lang="en-US" sz="4000" dirty="0" err="1">
                <a:solidFill>
                  <a:srgbClr val="323232"/>
                </a:solidFill>
                <a:latin typeface="Arial"/>
                <a:ea typeface="Arial"/>
                <a:cs typeface="Arial"/>
                <a:sym typeface="Arial"/>
              </a:rPr>
              <a:t>Definam</a:t>
            </a:r>
            <a:r>
              <a:rPr lang="en-US" sz="4000" i="1" dirty="0">
                <a:solidFill>
                  <a:srgbClr val="323232"/>
                </a:solidFill>
                <a:latin typeface="Arial"/>
                <a:ea typeface="Arial"/>
                <a:cs typeface="Arial"/>
                <a:sym typeface="Arial"/>
              </a:rPr>
              <a:t>: </a:t>
            </a:r>
            <a:endParaRPr dirty="0"/>
          </a:p>
          <a:p>
            <a:pPr marL="571500" marR="0" lvl="0" indent="-571500" algn="just" rtl="0">
              <a:lnSpc>
                <a:spcPct val="90000"/>
              </a:lnSpc>
              <a:spcBef>
                <a:spcPts val="0"/>
              </a:spcBef>
              <a:spcAft>
                <a:spcPts val="0"/>
              </a:spcAft>
              <a:buClr>
                <a:srgbClr val="323232"/>
              </a:buClr>
              <a:buSzPts val="4000"/>
              <a:buFont typeface="Arial"/>
              <a:buChar char="-"/>
            </a:pPr>
            <a:r>
              <a:rPr lang="pt-PT" sz="4000" dirty="0">
                <a:solidFill>
                  <a:srgbClr val="323232"/>
                </a:solidFill>
                <a:latin typeface="Arial"/>
                <a:ea typeface="Arial"/>
                <a:cs typeface="Arial"/>
                <a:sym typeface="Arial"/>
              </a:rPr>
              <a:t>2 ações na categoria «Evitar»</a:t>
            </a:r>
          </a:p>
          <a:p>
            <a:pPr marL="571500" marR="0" lvl="0" indent="-571500" algn="just" rtl="0">
              <a:lnSpc>
                <a:spcPct val="90000"/>
              </a:lnSpc>
              <a:spcBef>
                <a:spcPts val="0"/>
              </a:spcBef>
              <a:spcAft>
                <a:spcPts val="0"/>
              </a:spcAft>
              <a:buClr>
                <a:srgbClr val="323232"/>
              </a:buClr>
              <a:buSzPts val="4000"/>
              <a:buFont typeface="Arial"/>
              <a:buChar char="-"/>
            </a:pPr>
            <a:r>
              <a:rPr lang="pt-PT" sz="4000" dirty="0">
                <a:solidFill>
                  <a:srgbClr val="323232"/>
                </a:solidFill>
                <a:latin typeface="Arial"/>
                <a:ea typeface="Arial"/>
                <a:cs typeface="Arial"/>
                <a:sym typeface="Arial"/>
              </a:rPr>
              <a:t>2 ações na categoria «Mudar» </a:t>
            </a:r>
          </a:p>
          <a:p>
            <a:pPr marL="571500" marR="0" lvl="0" indent="-571500" algn="just" rtl="0">
              <a:lnSpc>
                <a:spcPct val="90000"/>
              </a:lnSpc>
              <a:spcBef>
                <a:spcPts val="0"/>
              </a:spcBef>
              <a:spcAft>
                <a:spcPts val="0"/>
              </a:spcAft>
              <a:buClr>
                <a:srgbClr val="323232"/>
              </a:buClr>
              <a:buSzPts val="4000"/>
              <a:buFont typeface="Arial"/>
              <a:buChar char="-"/>
            </a:pPr>
            <a:r>
              <a:rPr lang="pt-PT" sz="4000" dirty="0">
                <a:solidFill>
                  <a:srgbClr val="323232"/>
                </a:solidFill>
                <a:latin typeface="Arial"/>
                <a:ea typeface="Arial"/>
                <a:cs typeface="Arial"/>
                <a:sym typeface="Arial"/>
              </a:rPr>
              <a:t>1 ação na categoria «Melhorar»</a:t>
            </a:r>
          </a:p>
          <a:p>
            <a:pPr marL="571500" marR="0" lvl="0" indent="-571500" algn="just" rtl="0">
              <a:lnSpc>
                <a:spcPct val="90000"/>
              </a:lnSpc>
              <a:spcBef>
                <a:spcPts val="0"/>
              </a:spcBef>
              <a:spcAft>
                <a:spcPts val="0"/>
              </a:spcAft>
              <a:buClr>
                <a:srgbClr val="323232"/>
              </a:buClr>
              <a:buSzPts val="4000"/>
              <a:buFont typeface="Arial"/>
              <a:buChar char="-"/>
            </a:pPr>
            <a:r>
              <a:rPr lang="pt-PT" sz="4000" dirty="0">
                <a:solidFill>
                  <a:srgbClr val="323232"/>
                </a:solidFill>
                <a:latin typeface="Arial"/>
                <a:ea typeface="Arial"/>
                <a:cs typeface="Arial"/>
                <a:sym typeface="Arial"/>
              </a:rPr>
              <a:t>Partes interessadas responsáveis (autoridades locais, PME, grupos comunitários)</a:t>
            </a:r>
          </a:p>
          <a:p>
            <a:pPr marL="571500" marR="0" lvl="0" indent="-571500" algn="just" rtl="0">
              <a:lnSpc>
                <a:spcPct val="90000"/>
              </a:lnSpc>
              <a:spcBef>
                <a:spcPts val="0"/>
              </a:spcBef>
              <a:spcAft>
                <a:spcPts val="0"/>
              </a:spcAft>
              <a:buClr>
                <a:srgbClr val="323232"/>
              </a:buClr>
              <a:buSzPts val="4000"/>
              <a:buFont typeface="Arial"/>
              <a:buChar char="-"/>
            </a:pPr>
            <a:r>
              <a:rPr lang="pt-PT" sz="4000" dirty="0">
                <a:solidFill>
                  <a:srgbClr val="323232"/>
                </a:solidFill>
                <a:latin typeface="Arial"/>
                <a:ea typeface="Arial"/>
                <a:cs typeface="Arial"/>
                <a:sym typeface="Arial"/>
              </a:rPr>
              <a:t>Benefícios esperados (ambientais, económicos, sociais</a:t>
            </a:r>
            <a:r>
              <a:rPr lang="en-US" sz="4000" dirty="0">
                <a:solidFill>
                  <a:srgbClr val="323232"/>
                </a:solidFill>
                <a:latin typeface="Arial"/>
                <a:ea typeface="Arial"/>
                <a:cs typeface="Arial"/>
                <a:sym typeface="Arial"/>
              </a:rPr>
              <a:t>)</a:t>
            </a:r>
          </a:p>
          <a:p>
            <a:pPr marL="571500" marR="0" lvl="0" indent="-571500" algn="just" rtl="0">
              <a:lnSpc>
                <a:spcPct val="90000"/>
              </a:lnSpc>
              <a:spcBef>
                <a:spcPts val="0"/>
              </a:spcBef>
              <a:spcAft>
                <a:spcPts val="0"/>
              </a:spcAft>
              <a:buClr>
                <a:srgbClr val="323232"/>
              </a:buClr>
              <a:buSzPts val="4000"/>
              <a:buFont typeface="Arial"/>
              <a:buChar char="-"/>
            </a:pPr>
            <a:endParaRPr dirty="0"/>
          </a:p>
          <a:p>
            <a:pPr marL="0" marR="0" lvl="0" indent="0" algn="just" rtl="0">
              <a:lnSpc>
                <a:spcPct val="90000"/>
              </a:lnSpc>
              <a:spcBef>
                <a:spcPts val="2000"/>
              </a:spcBef>
              <a:spcAft>
                <a:spcPts val="0"/>
              </a:spcAft>
              <a:buClr>
                <a:srgbClr val="323232"/>
              </a:buClr>
              <a:buSzPts val="4000"/>
              <a:buFont typeface="Arial"/>
              <a:buNone/>
            </a:pPr>
            <a:endParaRPr sz="4000" dirty="0">
              <a:solidFill>
                <a:srgbClr val="323232"/>
              </a:solidFill>
              <a:latin typeface="Arial"/>
              <a:ea typeface="Arial"/>
              <a:cs typeface="Arial"/>
              <a:sym typeface="Arial"/>
            </a:endParaRPr>
          </a:p>
          <a:p>
            <a:pPr lvl="0" algn="just">
              <a:lnSpc>
                <a:spcPct val="90000"/>
              </a:lnSpc>
              <a:spcBef>
                <a:spcPts val="2000"/>
              </a:spcBef>
              <a:buClr>
                <a:srgbClr val="323232"/>
              </a:buClr>
              <a:buSzPts val="4000"/>
            </a:pPr>
            <a:r>
              <a:rPr lang="pt-PT" sz="4000" i="1" dirty="0">
                <a:solidFill>
                  <a:srgbClr val="323232"/>
                </a:solidFill>
              </a:rPr>
              <a:t>Cada grupo partilha uma ideia-chave com a turma.</a:t>
            </a:r>
            <a:endParaRPr sz="4000" dirty="0">
              <a:solidFill>
                <a:srgbClr val="323232"/>
              </a:solidFill>
              <a:latin typeface="Arial"/>
              <a:ea typeface="Arial"/>
              <a:cs typeface="Arial"/>
              <a:sym typeface="Arial"/>
            </a:endParaRPr>
          </a:p>
        </p:txBody>
      </p:sp>
      <p:sp>
        <p:nvSpPr>
          <p:cNvPr id="239" name="Google Shape;239;p19"/>
          <p:cNvSpPr txBox="1"/>
          <p:nvPr/>
        </p:nvSpPr>
        <p:spPr>
          <a:xfrm>
            <a:off x="761996" y="1696899"/>
            <a:ext cx="22860001" cy="798576"/>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Clr>
                <a:schemeClr val="lt1"/>
              </a:buClr>
              <a:buSzPts val="8000"/>
              <a:buFont typeface="Arial"/>
              <a:buNone/>
            </a:pPr>
            <a:r>
              <a:rPr lang="en-US" sz="4800" b="1" dirty="0">
                <a:solidFill>
                  <a:schemeClr val="accent1"/>
                </a:solidFill>
                <a:latin typeface="Arial"/>
                <a:ea typeface="Arial"/>
                <a:cs typeface="Arial"/>
                <a:sym typeface="Arial"/>
              </a:rPr>
              <a:t>5. </a:t>
            </a:r>
            <a:r>
              <a:rPr lang="pt-PT" sz="4800" b="1" dirty="0">
                <a:solidFill>
                  <a:schemeClr val="accent1"/>
                </a:solidFill>
                <a:latin typeface="Arial"/>
                <a:ea typeface="Arial"/>
                <a:cs typeface="Arial"/>
                <a:sym typeface="Arial"/>
              </a:rPr>
              <a:t>Atividade em grupo: Elaboração de um plano de mobilidade</a:t>
            </a:r>
            <a:endParaRPr sz="4800" dirty="0">
              <a:solidFill>
                <a:schemeClr val="accent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20"/>
          <p:cNvSpPr txBox="1">
            <a:spLocks noGrp="1"/>
          </p:cNvSpPr>
          <p:nvPr>
            <p:ph type="title"/>
          </p:nvPr>
        </p:nvSpPr>
        <p:spPr>
          <a:xfrm>
            <a:off x="762001" y="5657851"/>
            <a:ext cx="16999526" cy="3067049"/>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en-US" sz="11600" b="1" dirty="0"/>
              <a:t>6. </a:t>
            </a:r>
            <a:r>
              <a:rPr lang="en-US" sz="11600" b="1" dirty="0" err="1"/>
              <a:t>Conclusão</a:t>
            </a:r>
            <a:r>
              <a:rPr lang="en-US" sz="11600" b="1" dirty="0"/>
              <a:t> e </a:t>
            </a:r>
            <a:r>
              <a:rPr lang="en-US" sz="11600" b="1" dirty="0" err="1"/>
              <a:t>avaliação</a:t>
            </a:r>
            <a:endParaRPr sz="11600" b="1"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21"/>
          <p:cNvSpPr txBox="1"/>
          <p:nvPr/>
        </p:nvSpPr>
        <p:spPr>
          <a:xfrm>
            <a:off x="1965885" y="2633472"/>
            <a:ext cx="20292536" cy="8449056"/>
          </a:xfrm>
          <a:prstGeom prst="rect">
            <a:avLst/>
          </a:prstGeom>
          <a:noFill/>
          <a:ln>
            <a:noFill/>
          </a:ln>
        </p:spPr>
        <p:txBody>
          <a:bodyPr spcFirstLastPara="1" wrap="square" lIns="0" tIns="118850" rIns="0" bIns="0" anchor="t" anchorCtr="0">
            <a:noAutofit/>
          </a:bodyPr>
          <a:lstStyle/>
          <a:p>
            <a:pPr marL="571500" marR="0" lvl="0" indent="-571500" algn="l" rtl="0">
              <a:lnSpc>
                <a:spcPct val="90000"/>
              </a:lnSpc>
              <a:spcBef>
                <a:spcPts val="2000"/>
              </a:spcBef>
              <a:spcAft>
                <a:spcPts val="0"/>
              </a:spcAft>
              <a:buClr>
                <a:srgbClr val="323232"/>
              </a:buClr>
              <a:buSzPts val="4000"/>
              <a:buFont typeface="Noto Sans Symbols"/>
              <a:buChar char="❑"/>
            </a:pPr>
            <a:r>
              <a:rPr lang="pt-PT" sz="4000" dirty="0">
                <a:solidFill>
                  <a:srgbClr val="323232"/>
                </a:solidFill>
                <a:latin typeface="Arial"/>
                <a:ea typeface="Arial"/>
                <a:cs typeface="Arial"/>
                <a:sym typeface="Arial"/>
              </a:rPr>
              <a:t>A mobilidade sustentável é fundamental para reduzir o impacto climático do turismo, melhorando simultaneamente a acessibilidade e os benefícios locais.</a:t>
            </a:r>
          </a:p>
          <a:p>
            <a:pPr marL="571500" marR="0" lvl="0" indent="-571500" algn="l" rtl="0">
              <a:lnSpc>
                <a:spcPct val="90000"/>
              </a:lnSpc>
              <a:spcBef>
                <a:spcPts val="2000"/>
              </a:spcBef>
              <a:spcAft>
                <a:spcPts val="0"/>
              </a:spcAft>
              <a:buClr>
                <a:srgbClr val="323232"/>
              </a:buClr>
              <a:buSzPts val="4000"/>
              <a:buFont typeface="Noto Sans Symbols"/>
              <a:buChar char="❑"/>
            </a:pPr>
            <a:endParaRPr lang="pt-PT" sz="4000" dirty="0">
              <a:solidFill>
                <a:srgbClr val="323232"/>
              </a:solidFill>
              <a:latin typeface="Arial"/>
              <a:ea typeface="Arial"/>
              <a:cs typeface="Arial"/>
              <a:sym typeface="Arial"/>
            </a:endParaRPr>
          </a:p>
          <a:p>
            <a:pPr marL="571500" marR="0" lvl="0" indent="-571500" algn="l" rtl="0">
              <a:lnSpc>
                <a:spcPct val="90000"/>
              </a:lnSpc>
              <a:spcBef>
                <a:spcPts val="2000"/>
              </a:spcBef>
              <a:spcAft>
                <a:spcPts val="0"/>
              </a:spcAft>
              <a:buClr>
                <a:srgbClr val="323232"/>
              </a:buClr>
              <a:buSzPts val="4000"/>
              <a:buFont typeface="Noto Sans Symbols"/>
              <a:buChar char="❑"/>
            </a:pPr>
            <a:r>
              <a:rPr lang="pt-PT" sz="4000" dirty="0">
                <a:solidFill>
                  <a:srgbClr val="323232"/>
                </a:solidFill>
                <a:latin typeface="Arial"/>
                <a:ea typeface="Arial"/>
                <a:cs typeface="Arial"/>
                <a:sym typeface="Arial"/>
              </a:rPr>
              <a:t>Exemplos europeus — desde autocarros e ferries elétricos até redes de ciclovias e aplicações digitais — demonstram que a mudança é possível e benéfica.</a:t>
            </a:r>
          </a:p>
          <a:p>
            <a:pPr marL="571500" marR="0" lvl="0" indent="-571500" algn="l" rtl="0">
              <a:lnSpc>
                <a:spcPct val="90000"/>
              </a:lnSpc>
              <a:spcBef>
                <a:spcPts val="2000"/>
              </a:spcBef>
              <a:spcAft>
                <a:spcPts val="0"/>
              </a:spcAft>
              <a:buClr>
                <a:srgbClr val="323232"/>
              </a:buClr>
              <a:buSzPts val="4000"/>
              <a:buFont typeface="Noto Sans Symbols"/>
              <a:buChar char="❑"/>
            </a:pPr>
            <a:endParaRPr lang="pt-PT" sz="4000" dirty="0">
              <a:solidFill>
                <a:srgbClr val="323232"/>
              </a:solidFill>
              <a:latin typeface="Arial"/>
              <a:ea typeface="Arial"/>
              <a:cs typeface="Arial"/>
              <a:sym typeface="Arial"/>
            </a:endParaRPr>
          </a:p>
          <a:p>
            <a:pPr marL="571500" marR="0" lvl="0" indent="-571500" algn="l" rtl="0">
              <a:lnSpc>
                <a:spcPct val="90000"/>
              </a:lnSpc>
              <a:spcBef>
                <a:spcPts val="2000"/>
              </a:spcBef>
              <a:spcAft>
                <a:spcPts val="0"/>
              </a:spcAft>
              <a:buClr>
                <a:srgbClr val="323232"/>
              </a:buClr>
              <a:buSzPts val="4000"/>
              <a:buFont typeface="Noto Sans Symbols"/>
              <a:buChar char="❑"/>
            </a:pPr>
            <a:r>
              <a:rPr lang="pt-PT" sz="4000" dirty="0">
                <a:solidFill>
                  <a:srgbClr val="323232"/>
                </a:solidFill>
                <a:latin typeface="Arial"/>
                <a:ea typeface="Arial"/>
                <a:cs typeface="Arial"/>
                <a:sym typeface="Arial"/>
              </a:rPr>
              <a:t>A transformação da mobilidade requer apoio político, infraestruturas e mudanças de comportamento.</a:t>
            </a:r>
          </a:p>
          <a:p>
            <a:pPr marL="571500" marR="0" lvl="0" indent="-571500" algn="l" rtl="0">
              <a:lnSpc>
                <a:spcPct val="90000"/>
              </a:lnSpc>
              <a:spcBef>
                <a:spcPts val="2000"/>
              </a:spcBef>
              <a:spcAft>
                <a:spcPts val="0"/>
              </a:spcAft>
              <a:buClr>
                <a:srgbClr val="323232"/>
              </a:buClr>
              <a:buSzPts val="4000"/>
              <a:buFont typeface="Noto Sans Symbols"/>
              <a:buChar char="❑"/>
            </a:pPr>
            <a:endParaRPr lang="pt-PT" sz="4000" dirty="0">
              <a:solidFill>
                <a:srgbClr val="323232"/>
              </a:solidFill>
              <a:latin typeface="Arial"/>
              <a:ea typeface="Arial"/>
              <a:cs typeface="Arial"/>
              <a:sym typeface="Arial"/>
            </a:endParaRPr>
          </a:p>
          <a:p>
            <a:pPr marL="571500" marR="0" lvl="0" indent="-571500" algn="l" rtl="0">
              <a:lnSpc>
                <a:spcPct val="90000"/>
              </a:lnSpc>
              <a:spcBef>
                <a:spcPts val="2000"/>
              </a:spcBef>
              <a:spcAft>
                <a:spcPts val="0"/>
              </a:spcAft>
              <a:buClr>
                <a:srgbClr val="323232"/>
              </a:buClr>
              <a:buSzPts val="4000"/>
              <a:buFont typeface="Noto Sans Symbols"/>
              <a:buChar char="❑"/>
            </a:pPr>
            <a:r>
              <a:rPr lang="pt-PT" sz="4000" dirty="0">
                <a:solidFill>
                  <a:srgbClr val="323232"/>
                </a:solidFill>
                <a:latin typeface="Arial"/>
                <a:ea typeface="Arial"/>
                <a:cs typeface="Arial"/>
                <a:sym typeface="Arial"/>
              </a:rPr>
              <a:t>Os profissionais do turismo têm um papel crucial a desempenhar na orientação dos destinos rumo a um futuro mais ecológico, mais justo e mais resiliente. </a:t>
            </a:r>
            <a:endParaRPr sz="4000" dirty="0">
              <a:solidFill>
                <a:srgbClr val="323232"/>
              </a:solidFill>
              <a:latin typeface="Arial"/>
              <a:ea typeface="Arial"/>
              <a:cs typeface="Arial"/>
              <a:sym typeface="Arial"/>
            </a:endParaRPr>
          </a:p>
        </p:txBody>
      </p:sp>
      <p:sp>
        <p:nvSpPr>
          <p:cNvPr id="250" name="Google Shape;250;p21"/>
          <p:cNvSpPr txBox="1"/>
          <p:nvPr/>
        </p:nvSpPr>
        <p:spPr>
          <a:xfrm>
            <a:off x="761996" y="1696899"/>
            <a:ext cx="22860001" cy="798576"/>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Clr>
                <a:schemeClr val="lt1"/>
              </a:buClr>
              <a:buSzPts val="8000"/>
              <a:buFont typeface="Arial"/>
              <a:buNone/>
            </a:pPr>
            <a:r>
              <a:rPr lang="en-US" sz="4800" b="1" dirty="0">
                <a:solidFill>
                  <a:schemeClr val="accent1"/>
                </a:solidFill>
                <a:latin typeface="Arial"/>
                <a:ea typeface="Arial"/>
                <a:cs typeface="Arial"/>
                <a:sym typeface="Arial"/>
              </a:rPr>
              <a:t>5.2. </a:t>
            </a:r>
            <a:r>
              <a:rPr lang="en-US" sz="4800" b="1" dirty="0" err="1">
                <a:solidFill>
                  <a:schemeClr val="accent1"/>
                </a:solidFill>
                <a:latin typeface="Arial"/>
                <a:ea typeface="Arial"/>
                <a:cs typeface="Arial"/>
                <a:sym typeface="Arial"/>
              </a:rPr>
              <a:t>Conclusões</a:t>
            </a:r>
            <a:endParaRPr sz="4800" dirty="0">
              <a:solidFill>
                <a:schemeClr val="accent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22"/>
          <p:cNvSpPr txBox="1">
            <a:spLocks noGrp="1"/>
          </p:cNvSpPr>
          <p:nvPr>
            <p:ph type="title"/>
          </p:nvPr>
        </p:nvSpPr>
        <p:spPr>
          <a:xfrm>
            <a:off x="762001" y="5657851"/>
            <a:ext cx="19090104" cy="3067049"/>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en-US" sz="11600" b="1" dirty="0"/>
              <a:t>7.</a:t>
            </a:r>
            <a:r>
              <a:rPr lang="en-US" dirty="0"/>
              <a:t> </a:t>
            </a:r>
            <a:r>
              <a:rPr lang="en-US" b="1" dirty="0" err="1"/>
              <a:t>Atividades</a:t>
            </a:r>
            <a:r>
              <a:rPr lang="en-US" b="1" dirty="0"/>
              <a:t> e </a:t>
            </a:r>
            <a:r>
              <a:rPr lang="en-US" b="1" dirty="0" err="1"/>
              <a:t>aprendizagem</a:t>
            </a:r>
            <a:r>
              <a:rPr lang="en-US" b="1" dirty="0"/>
              <a:t> </a:t>
            </a:r>
            <a:r>
              <a:rPr lang="en-US" b="1" dirty="0" err="1"/>
              <a:t>autodirigida</a:t>
            </a:r>
            <a:endParaRPr sz="11600" b="1"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23"/>
          <p:cNvSpPr txBox="1"/>
          <p:nvPr/>
        </p:nvSpPr>
        <p:spPr>
          <a:xfrm>
            <a:off x="761996" y="3092176"/>
            <a:ext cx="18454140" cy="8449056"/>
          </a:xfrm>
          <a:prstGeom prst="rect">
            <a:avLst/>
          </a:prstGeom>
          <a:noFill/>
          <a:ln>
            <a:noFill/>
          </a:ln>
        </p:spPr>
        <p:txBody>
          <a:bodyPr spcFirstLastPara="1" wrap="square" lIns="0" tIns="118850" rIns="0" bIns="0" anchor="t" anchorCtr="0">
            <a:noAutofit/>
          </a:bodyPr>
          <a:lstStyle/>
          <a:p>
            <a:pPr marL="571500" marR="0" lvl="0" indent="-571500" algn="just" rtl="0">
              <a:lnSpc>
                <a:spcPct val="90000"/>
              </a:lnSpc>
              <a:spcBef>
                <a:spcPts val="2000"/>
              </a:spcBef>
              <a:spcAft>
                <a:spcPts val="0"/>
              </a:spcAft>
              <a:buClr>
                <a:srgbClr val="323232"/>
              </a:buClr>
              <a:buSzPts val="4000"/>
              <a:buFont typeface="Noto Sans Symbols"/>
              <a:buChar char="❑"/>
            </a:pPr>
            <a:r>
              <a:rPr lang="pt-PT" sz="4000" dirty="0">
                <a:solidFill>
                  <a:srgbClr val="323232"/>
                </a:solidFill>
                <a:latin typeface="Arial"/>
                <a:ea typeface="Arial"/>
                <a:cs typeface="Arial"/>
                <a:sym typeface="Arial"/>
              </a:rPr>
              <a:t>Questionário de escolha múltipla e verdadeiro/falso.</a:t>
            </a:r>
          </a:p>
          <a:p>
            <a:pPr marL="571500" marR="0" lvl="0" indent="-571500" algn="just" rtl="0">
              <a:lnSpc>
                <a:spcPct val="90000"/>
              </a:lnSpc>
              <a:spcBef>
                <a:spcPts val="2000"/>
              </a:spcBef>
              <a:spcAft>
                <a:spcPts val="0"/>
              </a:spcAft>
              <a:buClr>
                <a:srgbClr val="323232"/>
              </a:buClr>
              <a:buSzPts val="4000"/>
              <a:buFont typeface="Noto Sans Symbols"/>
              <a:buChar char="❑"/>
            </a:pPr>
            <a:endParaRPr lang="pt-PT" sz="4000" dirty="0">
              <a:solidFill>
                <a:srgbClr val="323232"/>
              </a:solidFill>
              <a:latin typeface="Arial"/>
              <a:ea typeface="Arial"/>
              <a:cs typeface="Arial"/>
              <a:sym typeface="Arial"/>
            </a:endParaRPr>
          </a:p>
          <a:p>
            <a:pPr marL="571500" marR="0" lvl="0" indent="-571500" algn="just" rtl="0">
              <a:lnSpc>
                <a:spcPct val="90000"/>
              </a:lnSpc>
              <a:spcBef>
                <a:spcPts val="2000"/>
              </a:spcBef>
              <a:spcAft>
                <a:spcPts val="0"/>
              </a:spcAft>
              <a:buClr>
                <a:srgbClr val="323232"/>
              </a:buClr>
              <a:buSzPts val="4000"/>
              <a:buFont typeface="Noto Sans Symbols"/>
              <a:buChar char="❑"/>
            </a:pPr>
            <a:r>
              <a:rPr lang="pt-PT" sz="4000" dirty="0">
                <a:solidFill>
                  <a:srgbClr val="323232"/>
                </a:solidFill>
                <a:latin typeface="Arial"/>
                <a:ea typeface="Arial"/>
                <a:cs typeface="Arial"/>
                <a:sym typeface="Arial"/>
              </a:rPr>
              <a:t>Discussão: os pequenos grupos analisam as respostas e partilham experiências.</a:t>
            </a:r>
          </a:p>
          <a:p>
            <a:pPr marL="571500" marR="0" lvl="0" indent="-571500" algn="just" rtl="0">
              <a:lnSpc>
                <a:spcPct val="90000"/>
              </a:lnSpc>
              <a:spcBef>
                <a:spcPts val="2000"/>
              </a:spcBef>
              <a:spcAft>
                <a:spcPts val="0"/>
              </a:spcAft>
              <a:buClr>
                <a:srgbClr val="323232"/>
              </a:buClr>
              <a:buSzPts val="4000"/>
              <a:buFont typeface="Noto Sans Symbols"/>
              <a:buChar char="❑"/>
            </a:pPr>
            <a:endParaRPr lang="pt-PT" sz="4000" dirty="0">
              <a:solidFill>
                <a:srgbClr val="323232"/>
              </a:solidFill>
              <a:latin typeface="Arial"/>
              <a:ea typeface="Arial"/>
              <a:cs typeface="Arial"/>
              <a:sym typeface="Arial"/>
            </a:endParaRPr>
          </a:p>
          <a:p>
            <a:pPr marL="571500" marR="0" lvl="0" indent="-571500" algn="just" rtl="0">
              <a:lnSpc>
                <a:spcPct val="90000"/>
              </a:lnSpc>
              <a:spcBef>
                <a:spcPts val="2000"/>
              </a:spcBef>
              <a:spcAft>
                <a:spcPts val="0"/>
              </a:spcAft>
              <a:buClr>
                <a:srgbClr val="323232"/>
              </a:buClr>
              <a:buSzPts val="4000"/>
              <a:buFont typeface="Noto Sans Symbols"/>
              <a:buChar char="❑"/>
            </a:pPr>
            <a:r>
              <a:rPr lang="pt-PT" sz="4000" dirty="0">
                <a:solidFill>
                  <a:srgbClr val="323232"/>
                </a:solidFill>
                <a:latin typeface="Arial"/>
                <a:ea typeface="Arial"/>
                <a:cs typeface="Arial"/>
                <a:sym typeface="Arial"/>
              </a:rPr>
              <a:t>Reflexão sobre um cenário: elaborar um plano de mobilidade sustentável para um destino costeiro que depende de automóveis e voos </a:t>
            </a:r>
            <a:r>
              <a:rPr lang="pt-PT" sz="4000" dirty="0" err="1">
                <a:solidFill>
                  <a:srgbClr val="323232"/>
                </a:solidFill>
                <a:latin typeface="Arial"/>
                <a:ea typeface="Arial"/>
                <a:cs typeface="Arial"/>
                <a:sym typeface="Arial"/>
              </a:rPr>
              <a:t>charter</a:t>
            </a:r>
            <a:r>
              <a:rPr lang="pt-PT" sz="4000" dirty="0">
                <a:solidFill>
                  <a:srgbClr val="323232"/>
                </a:solidFill>
                <a:latin typeface="Arial"/>
                <a:ea typeface="Arial"/>
                <a:cs typeface="Arial"/>
                <a:sym typeface="Arial"/>
              </a:rPr>
              <a:t>. </a:t>
            </a:r>
            <a:endParaRPr sz="4000" dirty="0">
              <a:solidFill>
                <a:srgbClr val="323232"/>
              </a:solidFill>
              <a:latin typeface="Arial"/>
              <a:ea typeface="Arial"/>
              <a:cs typeface="Arial"/>
              <a:sym typeface="Arial"/>
            </a:endParaRPr>
          </a:p>
        </p:txBody>
      </p:sp>
      <p:sp>
        <p:nvSpPr>
          <p:cNvPr id="261" name="Google Shape;261;p23"/>
          <p:cNvSpPr txBox="1"/>
          <p:nvPr/>
        </p:nvSpPr>
        <p:spPr>
          <a:xfrm>
            <a:off x="761996" y="1696899"/>
            <a:ext cx="22860001" cy="798576"/>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Clr>
                <a:schemeClr val="lt1"/>
              </a:buClr>
              <a:buSzPts val="8000"/>
              <a:buFont typeface="Arial"/>
              <a:buNone/>
            </a:pPr>
            <a:r>
              <a:rPr lang="en-US" sz="4800" b="1" dirty="0">
                <a:solidFill>
                  <a:schemeClr val="accent1"/>
                </a:solidFill>
                <a:latin typeface="Arial"/>
                <a:ea typeface="Arial"/>
                <a:cs typeface="Arial"/>
                <a:sym typeface="Arial"/>
              </a:rPr>
              <a:t>7.1 </a:t>
            </a:r>
            <a:r>
              <a:rPr lang="pt-PT" sz="4800" b="1" dirty="0">
                <a:solidFill>
                  <a:schemeClr val="accent1"/>
                </a:solidFill>
                <a:latin typeface="Arial"/>
                <a:ea typeface="Arial"/>
                <a:cs typeface="Arial"/>
                <a:sym typeface="Arial"/>
              </a:rPr>
              <a:t>Questionário e reflexão em grupo</a:t>
            </a:r>
            <a:endParaRPr sz="4800" dirty="0">
              <a:solidFill>
                <a:schemeClr val="accent1"/>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24"/>
          <p:cNvSpPr txBox="1"/>
          <p:nvPr/>
        </p:nvSpPr>
        <p:spPr>
          <a:xfrm>
            <a:off x="761999" y="2610913"/>
            <a:ext cx="18454140" cy="8449056"/>
          </a:xfrm>
          <a:prstGeom prst="rect">
            <a:avLst/>
          </a:prstGeom>
          <a:noFill/>
          <a:ln>
            <a:noFill/>
          </a:ln>
        </p:spPr>
        <p:txBody>
          <a:bodyPr spcFirstLastPara="1" wrap="square" lIns="0" tIns="118850" rIns="0" bIns="0" anchor="t" anchorCtr="0">
            <a:noAutofit/>
          </a:bodyPr>
          <a:lstStyle/>
          <a:p>
            <a:pPr marL="571500" marR="0" lvl="0" indent="-571500" algn="just" rtl="0">
              <a:lnSpc>
                <a:spcPct val="90000"/>
              </a:lnSpc>
              <a:spcBef>
                <a:spcPts val="2000"/>
              </a:spcBef>
              <a:spcAft>
                <a:spcPts val="0"/>
              </a:spcAft>
              <a:buClr>
                <a:srgbClr val="323232"/>
              </a:buClr>
              <a:buSzPts val="4000"/>
              <a:buFont typeface="Noto Sans Symbols"/>
              <a:buChar char="❑"/>
            </a:pPr>
            <a:r>
              <a:rPr lang="en-US" sz="4000" dirty="0" err="1">
                <a:solidFill>
                  <a:srgbClr val="323232"/>
                </a:solidFill>
                <a:latin typeface="Arial"/>
                <a:ea typeface="Arial"/>
                <a:cs typeface="Arial"/>
                <a:sym typeface="Arial"/>
              </a:rPr>
              <a:t>V</a:t>
            </a:r>
            <a:r>
              <a:rPr lang="en-US" sz="4000" dirty="0" err="1">
                <a:solidFill>
                  <a:srgbClr val="323232"/>
                </a:solidFill>
              </a:rPr>
              <a:t>í</a:t>
            </a:r>
            <a:r>
              <a:rPr lang="en-US" sz="4000" dirty="0" err="1">
                <a:solidFill>
                  <a:srgbClr val="323232"/>
                </a:solidFill>
                <a:latin typeface="Arial"/>
                <a:ea typeface="Arial"/>
                <a:cs typeface="Arial"/>
                <a:sym typeface="Arial"/>
              </a:rPr>
              <a:t>deos</a:t>
            </a:r>
            <a:r>
              <a:rPr lang="en-US" sz="4000" dirty="0">
                <a:solidFill>
                  <a:srgbClr val="323232"/>
                </a:solidFill>
                <a:latin typeface="Arial"/>
                <a:ea typeface="Arial"/>
                <a:cs typeface="Arial"/>
                <a:sym typeface="Arial"/>
              </a:rPr>
              <a:t>:</a:t>
            </a:r>
            <a:endParaRPr dirty="0"/>
          </a:p>
          <a:p>
            <a:pPr marL="0" marR="0" lvl="0" indent="0" algn="l" rtl="0">
              <a:lnSpc>
                <a:spcPct val="90000"/>
              </a:lnSpc>
              <a:spcBef>
                <a:spcPts val="2000"/>
              </a:spcBef>
              <a:spcAft>
                <a:spcPts val="0"/>
              </a:spcAft>
              <a:buClr>
                <a:srgbClr val="323232"/>
              </a:buClr>
              <a:buSzPts val="4000"/>
              <a:buFont typeface="Arial"/>
              <a:buNone/>
            </a:pPr>
            <a:r>
              <a:rPr lang="en-US" sz="4000" dirty="0">
                <a:solidFill>
                  <a:srgbClr val="323232"/>
                </a:solidFill>
                <a:latin typeface="Arial"/>
                <a:ea typeface="Arial"/>
                <a:cs typeface="Arial"/>
                <a:sym typeface="Arial"/>
              </a:rPr>
              <a:t>“Sustainable and Smart Mobility in Europe” – European Commission</a:t>
            </a:r>
            <a:endParaRPr sz="4000" dirty="0">
              <a:solidFill>
                <a:srgbClr val="323232"/>
              </a:solidFill>
              <a:latin typeface="Arial"/>
              <a:ea typeface="Arial"/>
              <a:cs typeface="Arial"/>
              <a:sym typeface="Arial"/>
            </a:endParaRPr>
          </a:p>
          <a:p>
            <a:pPr marL="0" marR="0" lvl="0" indent="0" algn="l" rtl="0">
              <a:lnSpc>
                <a:spcPct val="90000"/>
              </a:lnSpc>
              <a:spcBef>
                <a:spcPts val="2000"/>
              </a:spcBef>
              <a:spcAft>
                <a:spcPts val="0"/>
              </a:spcAft>
              <a:buClr>
                <a:srgbClr val="323232"/>
              </a:buClr>
              <a:buSzPts val="4000"/>
              <a:buFont typeface="Arial"/>
              <a:buNone/>
            </a:pPr>
            <a:r>
              <a:rPr lang="en-US" sz="4000" dirty="0">
                <a:solidFill>
                  <a:srgbClr val="323232"/>
                </a:solidFill>
                <a:latin typeface="Arial"/>
                <a:ea typeface="Arial"/>
                <a:cs typeface="Arial"/>
                <a:sym typeface="Arial"/>
              </a:rPr>
              <a:t>“How Does Transportation Relate to Sustainable Tourism?” – YouTube</a:t>
            </a:r>
            <a:endParaRPr dirty="0"/>
          </a:p>
          <a:p>
            <a:pPr marL="0" marR="0" lvl="0" indent="0" algn="l" rtl="0">
              <a:lnSpc>
                <a:spcPct val="90000"/>
              </a:lnSpc>
              <a:spcBef>
                <a:spcPts val="2000"/>
              </a:spcBef>
              <a:spcAft>
                <a:spcPts val="0"/>
              </a:spcAft>
              <a:buClr>
                <a:srgbClr val="323232"/>
              </a:buClr>
              <a:buSzPts val="4000"/>
              <a:buFont typeface="Arial"/>
              <a:buNone/>
            </a:pPr>
            <a:r>
              <a:rPr lang="en-US" sz="4000" dirty="0">
                <a:solidFill>
                  <a:srgbClr val="323232"/>
                </a:solidFill>
                <a:latin typeface="Arial"/>
                <a:ea typeface="Arial"/>
                <a:cs typeface="Arial"/>
                <a:sym typeface="Arial"/>
              </a:rPr>
              <a:t>“Environment-Friendly Transportation in Sustainable Tourism” – YouTube</a:t>
            </a:r>
            <a:endParaRPr dirty="0"/>
          </a:p>
          <a:p>
            <a:pPr marL="0" marR="0" lvl="0" indent="0" algn="just" rtl="0">
              <a:lnSpc>
                <a:spcPct val="90000"/>
              </a:lnSpc>
              <a:spcBef>
                <a:spcPts val="2000"/>
              </a:spcBef>
              <a:spcAft>
                <a:spcPts val="0"/>
              </a:spcAft>
              <a:buClr>
                <a:srgbClr val="323232"/>
              </a:buClr>
              <a:buSzPts val="4000"/>
              <a:buFont typeface="Arial"/>
              <a:buNone/>
            </a:pPr>
            <a:endParaRPr sz="4000" dirty="0">
              <a:solidFill>
                <a:srgbClr val="323232"/>
              </a:solidFill>
              <a:latin typeface="Arial"/>
              <a:ea typeface="Arial"/>
              <a:cs typeface="Arial"/>
              <a:sym typeface="Arial"/>
            </a:endParaRPr>
          </a:p>
          <a:p>
            <a:pPr marL="571500" marR="0" lvl="0" indent="-571500" algn="just" rtl="0">
              <a:lnSpc>
                <a:spcPct val="90000"/>
              </a:lnSpc>
              <a:spcBef>
                <a:spcPts val="2000"/>
              </a:spcBef>
              <a:spcAft>
                <a:spcPts val="0"/>
              </a:spcAft>
              <a:buClr>
                <a:srgbClr val="323232"/>
              </a:buClr>
              <a:buSzPts val="4000"/>
              <a:buFont typeface="Noto Sans Symbols"/>
              <a:buChar char="❑"/>
            </a:pPr>
            <a:r>
              <a:rPr lang="en-US" sz="4000" dirty="0" err="1">
                <a:solidFill>
                  <a:srgbClr val="323232"/>
                </a:solidFill>
                <a:latin typeface="Arial"/>
                <a:ea typeface="Arial"/>
                <a:cs typeface="Arial"/>
                <a:sym typeface="Arial"/>
              </a:rPr>
              <a:t>Leituras</a:t>
            </a:r>
            <a:r>
              <a:rPr lang="en-US" sz="4000" dirty="0">
                <a:solidFill>
                  <a:srgbClr val="323232"/>
                </a:solidFill>
              </a:rPr>
              <a:t>:</a:t>
            </a:r>
            <a:endParaRPr dirty="0"/>
          </a:p>
          <a:p>
            <a:pPr marL="0" marR="0" lvl="0" indent="0" algn="just" rtl="0">
              <a:lnSpc>
                <a:spcPct val="90000"/>
              </a:lnSpc>
              <a:spcBef>
                <a:spcPts val="2000"/>
              </a:spcBef>
              <a:spcAft>
                <a:spcPts val="0"/>
              </a:spcAft>
              <a:buClr>
                <a:srgbClr val="323232"/>
              </a:buClr>
              <a:buSzPts val="4000"/>
              <a:buFont typeface="Arial"/>
              <a:buNone/>
            </a:pPr>
            <a:r>
              <a:rPr lang="en-US" sz="4000" dirty="0">
                <a:solidFill>
                  <a:srgbClr val="323232"/>
                </a:solidFill>
                <a:latin typeface="Arial"/>
                <a:ea typeface="Arial"/>
                <a:cs typeface="Arial"/>
                <a:sym typeface="Arial"/>
              </a:rPr>
              <a:t>National Geographic: How to Travel Better</a:t>
            </a:r>
            <a:endParaRPr dirty="0"/>
          </a:p>
          <a:p>
            <a:pPr marL="0" marR="0" lvl="0" indent="0" algn="just" rtl="0">
              <a:lnSpc>
                <a:spcPct val="90000"/>
              </a:lnSpc>
              <a:spcBef>
                <a:spcPts val="2000"/>
              </a:spcBef>
              <a:spcAft>
                <a:spcPts val="0"/>
              </a:spcAft>
              <a:buClr>
                <a:srgbClr val="323232"/>
              </a:buClr>
              <a:buSzPts val="4000"/>
              <a:buFont typeface="Arial"/>
              <a:buNone/>
            </a:pPr>
            <a:r>
              <a:rPr lang="en-US" sz="4000" dirty="0">
                <a:solidFill>
                  <a:srgbClr val="323232"/>
                </a:solidFill>
                <a:latin typeface="Arial"/>
                <a:ea typeface="Arial"/>
                <a:cs typeface="Arial"/>
                <a:sym typeface="Arial"/>
              </a:rPr>
              <a:t>Sustainable Travel International: Carbon Footprint of Tourism</a:t>
            </a:r>
            <a:endParaRPr dirty="0"/>
          </a:p>
          <a:p>
            <a:pPr marL="0" marR="0" lvl="0" indent="0" algn="just" rtl="0">
              <a:lnSpc>
                <a:spcPct val="90000"/>
              </a:lnSpc>
              <a:spcBef>
                <a:spcPts val="2000"/>
              </a:spcBef>
              <a:spcAft>
                <a:spcPts val="0"/>
              </a:spcAft>
              <a:buClr>
                <a:srgbClr val="323232"/>
              </a:buClr>
              <a:buSzPts val="4000"/>
              <a:buFont typeface="Arial"/>
              <a:buNone/>
            </a:pPr>
            <a:r>
              <a:rPr lang="en-US" sz="4000" dirty="0">
                <a:solidFill>
                  <a:srgbClr val="323232"/>
                </a:solidFill>
                <a:latin typeface="Arial"/>
                <a:ea typeface="Arial"/>
                <a:cs typeface="Arial"/>
                <a:sym typeface="Arial"/>
              </a:rPr>
              <a:t>European Commission: Smart &amp; Sustainable Mobility Strategy</a:t>
            </a:r>
            <a:endParaRPr dirty="0"/>
          </a:p>
        </p:txBody>
      </p:sp>
      <p:sp>
        <p:nvSpPr>
          <p:cNvPr id="267" name="Google Shape;267;p24"/>
          <p:cNvSpPr txBox="1"/>
          <p:nvPr/>
        </p:nvSpPr>
        <p:spPr>
          <a:xfrm>
            <a:off x="761996" y="1696899"/>
            <a:ext cx="22860001" cy="798576"/>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Clr>
                <a:schemeClr val="lt1"/>
              </a:buClr>
              <a:buSzPts val="8000"/>
              <a:buFont typeface="Arial"/>
              <a:buNone/>
            </a:pPr>
            <a:r>
              <a:rPr lang="en-US" sz="4800" b="1" dirty="0">
                <a:solidFill>
                  <a:schemeClr val="accent1"/>
                </a:solidFill>
                <a:latin typeface="Arial"/>
                <a:ea typeface="Arial"/>
                <a:cs typeface="Arial"/>
                <a:sym typeface="Arial"/>
              </a:rPr>
              <a:t>7.2 </a:t>
            </a:r>
            <a:r>
              <a:rPr lang="pt-PT" sz="4800" b="1" dirty="0">
                <a:solidFill>
                  <a:schemeClr val="accent1"/>
                </a:solidFill>
                <a:latin typeface="Arial"/>
                <a:ea typeface="Arial"/>
                <a:cs typeface="Arial"/>
                <a:sym typeface="Arial"/>
              </a:rPr>
              <a:t>Recursos para a aprendizagem autodirigida</a:t>
            </a:r>
            <a:endParaRPr sz="4800" dirty="0">
              <a:solidFill>
                <a:schemeClr val="accent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25"/>
          <p:cNvSpPr txBox="1"/>
          <p:nvPr/>
        </p:nvSpPr>
        <p:spPr>
          <a:xfrm>
            <a:off x="761998" y="2610913"/>
            <a:ext cx="21688927" cy="8449056"/>
          </a:xfrm>
          <a:prstGeom prst="rect">
            <a:avLst/>
          </a:prstGeom>
          <a:noFill/>
          <a:ln>
            <a:noFill/>
          </a:ln>
        </p:spPr>
        <p:txBody>
          <a:bodyPr spcFirstLastPara="1" wrap="square" lIns="0" tIns="118850" rIns="0" bIns="0" anchor="t" anchorCtr="0">
            <a:noAutofit/>
          </a:bodyPr>
          <a:lstStyle/>
          <a:p>
            <a:pPr marL="571500" marR="0" lvl="0" indent="-571500" algn="just" rtl="0">
              <a:lnSpc>
                <a:spcPct val="90000"/>
              </a:lnSpc>
              <a:spcBef>
                <a:spcPts val="2000"/>
              </a:spcBef>
              <a:spcAft>
                <a:spcPts val="0"/>
              </a:spcAft>
              <a:buClr>
                <a:srgbClr val="323232"/>
              </a:buClr>
              <a:buSzPts val="4000"/>
              <a:buFont typeface="Noto Sans Symbols"/>
              <a:buChar char="❑"/>
            </a:pPr>
            <a:r>
              <a:rPr lang="en-US" sz="4000" dirty="0" err="1">
                <a:solidFill>
                  <a:srgbClr val="323232"/>
                </a:solidFill>
                <a:latin typeface="Arial"/>
                <a:ea typeface="Arial"/>
                <a:cs typeface="Arial"/>
                <a:sym typeface="Arial"/>
              </a:rPr>
              <a:t>Questões</a:t>
            </a:r>
            <a:r>
              <a:rPr lang="en-US" sz="4000" dirty="0">
                <a:solidFill>
                  <a:srgbClr val="323232"/>
                </a:solidFill>
                <a:latin typeface="Arial"/>
                <a:ea typeface="Arial"/>
                <a:cs typeface="Arial"/>
                <a:sym typeface="Arial"/>
              </a:rPr>
              <a:t> para </a:t>
            </a:r>
            <a:r>
              <a:rPr lang="en-US" sz="4000" dirty="0" err="1">
                <a:solidFill>
                  <a:srgbClr val="323232"/>
                </a:solidFill>
                <a:latin typeface="Arial"/>
                <a:ea typeface="Arial"/>
                <a:cs typeface="Arial"/>
                <a:sym typeface="Arial"/>
              </a:rPr>
              <a:t>reflexão</a:t>
            </a:r>
            <a:r>
              <a:rPr lang="en-US" sz="4000" dirty="0">
                <a:solidFill>
                  <a:srgbClr val="323232"/>
                </a:solidFill>
                <a:latin typeface="Arial"/>
                <a:ea typeface="Arial"/>
                <a:cs typeface="Arial"/>
                <a:sym typeface="Arial"/>
              </a:rPr>
              <a:t>:</a:t>
            </a:r>
            <a:endParaRPr dirty="0"/>
          </a:p>
          <a:p>
            <a:pPr marL="0" marR="0" lvl="0" indent="0" algn="just" rtl="0">
              <a:lnSpc>
                <a:spcPct val="90000"/>
              </a:lnSpc>
              <a:spcBef>
                <a:spcPts val="2000"/>
              </a:spcBef>
              <a:spcAft>
                <a:spcPts val="0"/>
              </a:spcAft>
              <a:buClr>
                <a:srgbClr val="323232"/>
              </a:buClr>
              <a:buSzPts val="4000"/>
              <a:buFont typeface="Arial"/>
              <a:buNone/>
            </a:pPr>
            <a:endParaRPr sz="4000" dirty="0">
              <a:solidFill>
                <a:srgbClr val="323232"/>
              </a:solidFill>
              <a:latin typeface="Arial"/>
              <a:ea typeface="Arial"/>
              <a:cs typeface="Arial"/>
              <a:sym typeface="Arial"/>
            </a:endParaRPr>
          </a:p>
          <a:p>
            <a:pPr marL="571500" marR="0" lvl="0" indent="-571500" algn="just" rtl="0">
              <a:lnSpc>
                <a:spcPct val="90000"/>
              </a:lnSpc>
              <a:spcBef>
                <a:spcPts val="2000"/>
              </a:spcBef>
              <a:spcAft>
                <a:spcPts val="0"/>
              </a:spcAft>
              <a:buClr>
                <a:srgbClr val="323232"/>
              </a:buClr>
              <a:buSzPts val="4000"/>
              <a:buFont typeface="Noto Sans Symbols"/>
              <a:buChar char="▪"/>
            </a:pPr>
            <a:r>
              <a:rPr lang="pt-PT" sz="4000" dirty="0">
                <a:solidFill>
                  <a:srgbClr val="323232"/>
                </a:solidFill>
                <a:latin typeface="Arial"/>
                <a:ea typeface="Arial"/>
                <a:cs typeface="Arial"/>
                <a:sym typeface="Arial"/>
              </a:rPr>
              <a:t>Qual das estratégias apresentadas nos vídeos é mais aplicável num destino turístico real?</a:t>
            </a:r>
          </a:p>
          <a:p>
            <a:pPr marL="571500" marR="0" lvl="0" indent="-571500" algn="just" rtl="0">
              <a:lnSpc>
                <a:spcPct val="90000"/>
              </a:lnSpc>
              <a:spcBef>
                <a:spcPts val="2000"/>
              </a:spcBef>
              <a:spcAft>
                <a:spcPts val="0"/>
              </a:spcAft>
              <a:buClr>
                <a:srgbClr val="323232"/>
              </a:buClr>
              <a:buSzPts val="4000"/>
              <a:buFont typeface="Noto Sans Symbols"/>
              <a:buChar char="▪"/>
            </a:pPr>
            <a:r>
              <a:rPr lang="pt-PT" sz="4000" dirty="0">
                <a:solidFill>
                  <a:srgbClr val="323232"/>
                </a:solidFill>
                <a:latin typeface="Arial"/>
                <a:ea typeface="Arial"/>
                <a:cs typeface="Arial"/>
                <a:sym typeface="Arial"/>
              </a:rPr>
              <a:t>Qual é o maior obstáculo: económico, cultural ou infraestrutural?</a:t>
            </a:r>
          </a:p>
          <a:p>
            <a:pPr marL="571500" marR="0" lvl="0" indent="-571500" algn="just" rtl="0">
              <a:lnSpc>
                <a:spcPct val="90000"/>
              </a:lnSpc>
              <a:spcBef>
                <a:spcPts val="2000"/>
              </a:spcBef>
              <a:spcAft>
                <a:spcPts val="0"/>
              </a:spcAft>
              <a:buClr>
                <a:srgbClr val="323232"/>
              </a:buClr>
              <a:buSzPts val="4000"/>
              <a:buFont typeface="Noto Sans Symbols"/>
              <a:buChar char="▪"/>
            </a:pPr>
            <a:r>
              <a:rPr lang="pt-PT" sz="4000" dirty="0">
                <a:solidFill>
                  <a:srgbClr val="323232"/>
                </a:solidFill>
                <a:latin typeface="Arial"/>
                <a:ea typeface="Arial"/>
                <a:cs typeface="Arial"/>
                <a:sym typeface="Arial"/>
              </a:rPr>
              <a:t>De que forma os hábitos de mobilidade diários no local de residência influenciam as escolhas de viagem?</a:t>
            </a:r>
          </a:p>
          <a:p>
            <a:pPr marL="571500" marR="0" lvl="0" indent="-571500" algn="just" rtl="0">
              <a:lnSpc>
                <a:spcPct val="90000"/>
              </a:lnSpc>
              <a:spcBef>
                <a:spcPts val="2000"/>
              </a:spcBef>
              <a:spcAft>
                <a:spcPts val="0"/>
              </a:spcAft>
              <a:buClr>
                <a:srgbClr val="323232"/>
              </a:buClr>
              <a:buSzPts val="4000"/>
              <a:buFont typeface="Noto Sans Symbols"/>
              <a:buChar char="▪"/>
            </a:pPr>
            <a:endParaRPr sz="4000" dirty="0">
              <a:solidFill>
                <a:srgbClr val="323232"/>
              </a:solidFill>
              <a:latin typeface="Arial"/>
              <a:ea typeface="Arial"/>
              <a:cs typeface="Arial"/>
              <a:sym typeface="Arial"/>
            </a:endParaRPr>
          </a:p>
          <a:p>
            <a:pPr marL="0" marR="0" lvl="0" indent="0" algn="just" rtl="0">
              <a:lnSpc>
                <a:spcPct val="90000"/>
              </a:lnSpc>
              <a:spcBef>
                <a:spcPts val="2000"/>
              </a:spcBef>
              <a:spcAft>
                <a:spcPts val="0"/>
              </a:spcAft>
              <a:buClr>
                <a:srgbClr val="323232"/>
              </a:buClr>
              <a:buSzPts val="4000"/>
              <a:buFont typeface="Arial"/>
              <a:buNone/>
            </a:pPr>
            <a:r>
              <a:rPr lang="pt-PT" sz="4000" dirty="0">
                <a:solidFill>
                  <a:srgbClr val="323232"/>
                </a:solidFill>
                <a:latin typeface="Arial"/>
                <a:ea typeface="Arial"/>
                <a:cs typeface="Arial"/>
                <a:sym typeface="Arial"/>
              </a:rPr>
              <a:t>Sugira uma medida que uma PME possa tomar para promover a mobilidade sustentável.</a:t>
            </a:r>
          </a:p>
          <a:p>
            <a:pPr marL="0" marR="0" lvl="0" indent="0" algn="just" rtl="0">
              <a:lnSpc>
                <a:spcPct val="90000"/>
              </a:lnSpc>
              <a:spcBef>
                <a:spcPts val="2000"/>
              </a:spcBef>
              <a:spcAft>
                <a:spcPts val="0"/>
              </a:spcAft>
              <a:buClr>
                <a:srgbClr val="323232"/>
              </a:buClr>
              <a:buSzPts val="4000"/>
              <a:buFont typeface="Arial"/>
              <a:buNone/>
            </a:pPr>
            <a:endParaRPr lang="pt-PT" sz="4000" dirty="0">
              <a:solidFill>
                <a:srgbClr val="323232"/>
              </a:solidFill>
              <a:latin typeface="Arial"/>
              <a:ea typeface="Arial"/>
              <a:cs typeface="Arial"/>
              <a:sym typeface="Arial"/>
            </a:endParaRPr>
          </a:p>
          <a:p>
            <a:pPr marL="0" marR="0" lvl="0" indent="0" algn="just" rtl="0">
              <a:lnSpc>
                <a:spcPct val="90000"/>
              </a:lnSpc>
              <a:spcBef>
                <a:spcPts val="2000"/>
              </a:spcBef>
              <a:spcAft>
                <a:spcPts val="0"/>
              </a:spcAft>
              <a:buClr>
                <a:srgbClr val="323232"/>
              </a:buClr>
              <a:buSzPts val="4000"/>
              <a:buFont typeface="Arial"/>
              <a:buNone/>
            </a:pPr>
            <a:r>
              <a:rPr lang="pt-PT" sz="4000" dirty="0">
                <a:solidFill>
                  <a:srgbClr val="323232"/>
                </a:solidFill>
                <a:latin typeface="Arial"/>
                <a:ea typeface="Arial"/>
                <a:cs typeface="Arial"/>
                <a:sym typeface="Arial"/>
              </a:rPr>
              <a:t>Utilize a ficha de atividades fornecida. </a:t>
            </a:r>
          </a:p>
        </p:txBody>
      </p:sp>
      <p:sp>
        <p:nvSpPr>
          <p:cNvPr id="273" name="Google Shape;273;p25"/>
          <p:cNvSpPr txBox="1"/>
          <p:nvPr/>
        </p:nvSpPr>
        <p:spPr>
          <a:xfrm>
            <a:off x="761996" y="1696899"/>
            <a:ext cx="22860001" cy="798576"/>
          </a:xfrm>
          <a:prstGeom prst="rect">
            <a:avLst/>
          </a:prstGeom>
          <a:noFill/>
          <a:ln>
            <a:noFill/>
          </a:ln>
        </p:spPr>
        <p:txBody>
          <a:bodyPr spcFirstLastPara="1" wrap="square" lIns="0" tIns="0" rIns="0" bIns="0" anchor="t" anchorCtr="0">
            <a:normAutofit/>
          </a:bodyPr>
          <a:lstStyle/>
          <a:p>
            <a:pPr lvl="0">
              <a:lnSpc>
                <a:spcPct val="90000"/>
              </a:lnSpc>
              <a:buClr>
                <a:schemeClr val="lt1"/>
              </a:buClr>
              <a:buSzPts val="8000"/>
            </a:pPr>
            <a:r>
              <a:rPr lang="en-US" sz="4800" b="1" dirty="0">
                <a:solidFill>
                  <a:schemeClr val="accent1"/>
                </a:solidFill>
                <a:latin typeface="Arial"/>
                <a:ea typeface="Arial"/>
                <a:cs typeface="Arial"/>
                <a:sym typeface="Arial"/>
              </a:rPr>
              <a:t>7.3 </a:t>
            </a:r>
            <a:r>
              <a:rPr lang="pt-PT" sz="4800" b="1" dirty="0">
                <a:solidFill>
                  <a:schemeClr val="accent1"/>
                </a:solidFill>
              </a:rPr>
              <a:t>Recursos para a aprendizagem autodirigida</a:t>
            </a:r>
            <a:endParaRPr sz="4800" dirty="0">
              <a:solidFill>
                <a:schemeClr val="accent1"/>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Tema de Office">
  <a:themeElements>
    <a:clrScheme name="FOOTPRINT Colour Theme">
      <a:dk1>
        <a:srgbClr val="000000"/>
      </a:dk1>
      <a:lt1>
        <a:srgbClr val="FFFFFF"/>
      </a:lt1>
      <a:dk2>
        <a:srgbClr val="323232"/>
      </a:dk2>
      <a:lt2>
        <a:srgbClr val="FFFFFF"/>
      </a:lt2>
      <a:accent1>
        <a:srgbClr val="1FCD5F"/>
      </a:accent1>
      <a:accent2>
        <a:srgbClr val="1AB051"/>
      </a:accent2>
      <a:accent3>
        <a:srgbClr val="19A74D"/>
      </a:accent3>
      <a:accent4>
        <a:srgbClr val="14853E"/>
      </a:accent4>
      <a:accent5>
        <a:srgbClr val="0F632E"/>
      </a:accent5>
      <a:accent6>
        <a:srgbClr val="0A411E"/>
      </a:accent6>
      <a:hlink>
        <a:srgbClr val="FFFFFF"/>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1521</Words>
  <Application>Microsoft Office PowerPoint</Application>
  <PresentationFormat>Personalizados</PresentationFormat>
  <Paragraphs>187</Paragraphs>
  <Slides>26</Slides>
  <Notes>26</Notes>
  <HiddenSlides>0</HiddenSlides>
  <MMClips>0</MMClips>
  <ScaleCrop>false</ScaleCrop>
  <HeadingPairs>
    <vt:vector size="6" baseType="variant">
      <vt:variant>
        <vt:lpstr>Tipos de letra usados</vt:lpstr>
      </vt:variant>
      <vt:variant>
        <vt:i4>3</vt:i4>
      </vt:variant>
      <vt:variant>
        <vt:lpstr>Tema</vt:lpstr>
      </vt:variant>
      <vt:variant>
        <vt:i4>1</vt:i4>
      </vt:variant>
      <vt:variant>
        <vt:lpstr>Títulos dos diapositivos</vt:lpstr>
      </vt:variant>
      <vt:variant>
        <vt:i4>26</vt:i4>
      </vt:variant>
    </vt:vector>
  </HeadingPairs>
  <TitlesOfParts>
    <vt:vector size="30" baseType="lpstr">
      <vt:lpstr>Arial</vt:lpstr>
      <vt:lpstr>Calibri</vt:lpstr>
      <vt:lpstr>Noto Sans Symbols</vt:lpstr>
      <vt:lpstr>Tema de Office</vt:lpstr>
      <vt:lpstr>9. Transporte sustentável</vt:lpstr>
      <vt:lpstr>1. Introdução ao módulo</vt:lpstr>
      <vt:lpstr>Apresentação do PowerPoint</vt:lpstr>
      <vt:lpstr>Apresentação do PowerPoint</vt:lpstr>
      <vt:lpstr>1.3. Introdução</vt:lpstr>
      <vt:lpstr>1.4. Assista ao vídeo</vt:lpstr>
      <vt:lpstr>2. Turismo e clima: a pegada de carbono dos transportes</vt:lpstr>
      <vt:lpstr>Visão geral: Pegada global de gases com efeito de estufa do turismo</vt:lpstr>
      <vt:lpstr>Apresentação do PowerPoint</vt:lpstr>
      <vt:lpstr>2.3 Intensidade de CO₂ dos modos de transporte</vt:lpstr>
      <vt:lpstr>3. Princípios da Mobilidade Sustentável e Inclusiva</vt:lpstr>
      <vt:lpstr>3.1. Quadro estratégico: Evitar – Reorientar – Melhorar</vt:lpstr>
      <vt:lpstr>3.2. Instrumentos políticos da UE que apoiam a mobilidade</vt:lpstr>
      <vt:lpstr>Apresentação do PowerPoint</vt:lpstr>
      <vt:lpstr>Apresentação do PowerPoint</vt:lpstr>
      <vt:lpstr>4. Exemplos de boas práticas na Europa</vt:lpstr>
      <vt:lpstr>4.1 Boas práticas em matéria de mobilidade no turismo sustentável</vt:lpstr>
      <vt:lpstr>5. Atividade em grupo: Elaboração de um plano de mobilidade </vt:lpstr>
      <vt:lpstr>Apresentação do PowerPoint</vt:lpstr>
      <vt:lpstr>6. Conclusão e avaliação</vt:lpstr>
      <vt:lpstr>Apresentação do PowerPoint</vt:lpstr>
      <vt:lpstr>7. Atividades e aprendizagem autodirigida</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Monica RIVERA</dc:creator>
  <cp:lastModifiedBy>Liliana Calado</cp:lastModifiedBy>
  <cp:revision>1</cp:revision>
  <dcterms:created xsi:type="dcterms:W3CDTF">2025-09-01T13:43:11Z</dcterms:created>
  <dcterms:modified xsi:type="dcterms:W3CDTF">2026-04-17T16:29:00Z</dcterms:modified>
</cp:coreProperties>
</file>